
<file path=[Content_Types].xml><?xml version="1.0" encoding="utf-8"?>
<Types xmlns="http://schemas.openxmlformats.org/package/2006/content-types">
  <Default Extension="png" ContentType="image/png"/>
  <Default Extension="tmp"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notesMasterIdLst>
    <p:notesMasterId r:id="rId27"/>
  </p:notesMasterIdLst>
  <p:handoutMasterIdLst>
    <p:handoutMasterId r:id="rId28"/>
  </p:handoutMasterIdLst>
  <p:sldIdLst>
    <p:sldId id="256" r:id="rId2"/>
    <p:sldId id="258" r:id="rId3"/>
    <p:sldId id="260" r:id="rId4"/>
    <p:sldId id="265" r:id="rId5"/>
    <p:sldId id="266" r:id="rId6"/>
    <p:sldId id="267" r:id="rId7"/>
    <p:sldId id="279" r:id="rId8"/>
    <p:sldId id="261" r:id="rId9"/>
    <p:sldId id="270" r:id="rId10"/>
    <p:sldId id="272" r:id="rId11"/>
    <p:sldId id="273" r:id="rId12"/>
    <p:sldId id="274" r:id="rId13"/>
    <p:sldId id="275" r:id="rId14"/>
    <p:sldId id="284" r:id="rId15"/>
    <p:sldId id="285" r:id="rId16"/>
    <p:sldId id="276" r:id="rId17"/>
    <p:sldId id="286" r:id="rId18"/>
    <p:sldId id="287" r:id="rId19"/>
    <p:sldId id="283" r:id="rId20"/>
    <p:sldId id="277" r:id="rId21"/>
    <p:sldId id="278" r:id="rId22"/>
    <p:sldId id="280" r:id="rId23"/>
    <p:sldId id="281" r:id="rId24"/>
    <p:sldId id="262" r:id="rId25"/>
    <p:sldId id="282"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0251" autoAdjust="0"/>
  </p:normalViewPr>
  <p:slideViewPr>
    <p:cSldViewPr snapToGrid="0" showGuides="1">
      <p:cViewPr>
        <p:scale>
          <a:sx n="64" d="100"/>
          <a:sy n="64" d="100"/>
        </p:scale>
        <p:origin x="-960" y="-90"/>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092022C-CE60-444D-9582-C6ACFC82BF7C}" type="datetimeFigureOut">
              <a:rPr lang="en-US" smtClean="0"/>
              <a:t>12/15/2014</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5AE9C7B-78BD-434D-A2B7-9C02808A5750}" type="slidenum">
              <a:rPr lang="en-US" smtClean="0"/>
              <a:t>‹#›</a:t>
            </a:fld>
            <a:endParaRPr lang="en-US"/>
          </a:p>
        </p:txBody>
      </p:sp>
    </p:spTree>
    <p:extLst>
      <p:ext uri="{BB962C8B-B14F-4D97-AF65-F5344CB8AC3E}">
        <p14:creationId xmlns:p14="http://schemas.microsoft.com/office/powerpoint/2010/main" val="192788978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6EEACDB-C16A-4998-B107-DFC85CDB33B8}" type="datetimeFigureOut">
              <a:rPr lang="en-US" smtClean="0"/>
              <a:t>12/15/2014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BB4CD6-5115-4EDF-BBF8-DFBBC22C2AFD}" type="slidenum">
              <a:rPr lang="en-US" smtClean="0"/>
              <a:t>‹#›</a:t>
            </a:fld>
            <a:endParaRPr lang="en-US"/>
          </a:p>
        </p:txBody>
      </p:sp>
    </p:spTree>
    <p:extLst>
      <p:ext uri="{BB962C8B-B14F-4D97-AF65-F5344CB8AC3E}">
        <p14:creationId xmlns:p14="http://schemas.microsoft.com/office/powerpoint/2010/main" val="2067567074"/>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BB4CD6-5115-4EDF-BBF8-DFBBC22C2AFD}" type="slidenum">
              <a:rPr lang="en-US" smtClean="0"/>
              <a:t>1</a:t>
            </a:fld>
            <a:endParaRPr lang="en-US"/>
          </a:p>
        </p:txBody>
      </p:sp>
    </p:spTree>
    <p:extLst>
      <p:ext uri="{BB962C8B-B14F-4D97-AF65-F5344CB8AC3E}">
        <p14:creationId xmlns:p14="http://schemas.microsoft.com/office/powerpoint/2010/main" val="14673740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BB4CD6-5115-4EDF-BBF8-DFBBC22C2AFD}" type="slidenum">
              <a:rPr lang="en-US" smtClean="0"/>
              <a:t>13</a:t>
            </a:fld>
            <a:endParaRPr lang="en-US"/>
          </a:p>
        </p:txBody>
      </p:sp>
    </p:spTree>
    <p:extLst>
      <p:ext uri="{BB962C8B-B14F-4D97-AF65-F5344CB8AC3E}">
        <p14:creationId xmlns:p14="http://schemas.microsoft.com/office/powerpoint/2010/main" val="28719072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BB4CD6-5115-4EDF-BBF8-DFBBC22C2AFD}" type="slidenum">
              <a:rPr lang="en-US" smtClean="0"/>
              <a:t>14</a:t>
            </a:fld>
            <a:endParaRPr lang="en-US"/>
          </a:p>
        </p:txBody>
      </p:sp>
    </p:spTree>
    <p:extLst>
      <p:ext uri="{BB962C8B-B14F-4D97-AF65-F5344CB8AC3E}">
        <p14:creationId xmlns:p14="http://schemas.microsoft.com/office/powerpoint/2010/main" val="38822861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BB4CD6-5115-4EDF-BBF8-DFBBC22C2AFD}" type="slidenum">
              <a:rPr lang="en-US" smtClean="0"/>
              <a:t>15</a:t>
            </a:fld>
            <a:endParaRPr lang="en-US"/>
          </a:p>
        </p:txBody>
      </p:sp>
    </p:spTree>
    <p:extLst>
      <p:ext uri="{BB962C8B-B14F-4D97-AF65-F5344CB8AC3E}">
        <p14:creationId xmlns:p14="http://schemas.microsoft.com/office/powerpoint/2010/main" val="39836819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BB4CD6-5115-4EDF-BBF8-DFBBC22C2AFD}" type="slidenum">
              <a:rPr lang="en-US" smtClean="0"/>
              <a:t>16</a:t>
            </a:fld>
            <a:endParaRPr lang="en-US"/>
          </a:p>
        </p:txBody>
      </p:sp>
    </p:spTree>
    <p:extLst>
      <p:ext uri="{BB962C8B-B14F-4D97-AF65-F5344CB8AC3E}">
        <p14:creationId xmlns:p14="http://schemas.microsoft.com/office/powerpoint/2010/main" val="6425404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BB4CD6-5115-4EDF-BBF8-DFBBC22C2AFD}" type="slidenum">
              <a:rPr lang="en-US" smtClean="0"/>
              <a:t>17</a:t>
            </a:fld>
            <a:endParaRPr lang="en-US"/>
          </a:p>
        </p:txBody>
      </p:sp>
    </p:spTree>
    <p:extLst>
      <p:ext uri="{BB962C8B-B14F-4D97-AF65-F5344CB8AC3E}">
        <p14:creationId xmlns:p14="http://schemas.microsoft.com/office/powerpoint/2010/main" val="25910017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BB4CD6-5115-4EDF-BBF8-DFBBC22C2AFD}" type="slidenum">
              <a:rPr lang="en-US" smtClean="0"/>
              <a:t>18</a:t>
            </a:fld>
            <a:endParaRPr lang="en-US"/>
          </a:p>
        </p:txBody>
      </p:sp>
    </p:spTree>
    <p:extLst>
      <p:ext uri="{BB962C8B-B14F-4D97-AF65-F5344CB8AC3E}">
        <p14:creationId xmlns:p14="http://schemas.microsoft.com/office/powerpoint/2010/main" val="41881560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BB4CD6-5115-4EDF-BBF8-DFBBC22C2AFD}" type="slidenum">
              <a:rPr lang="en-US" smtClean="0"/>
              <a:t>19</a:t>
            </a:fld>
            <a:endParaRPr lang="en-US"/>
          </a:p>
        </p:txBody>
      </p:sp>
    </p:spTree>
    <p:extLst>
      <p:ext uri="{BB962C8B-B14F-4D97-AF65-F5344CB8AC3E}">
        <p14:creationId xmlns:p14="http://schemas.microsoft.com/office/powerpoint/2010/main" val="21770369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BB4CD6-5115-4EDF-BBF8-DFBBC22C2AFD}" type="slidenum">
              <a:rPr lang="en-US" smtClean="0"/>
              <a:t>20</a:t>
            </a:fld>
            <a:endParaRPr lang="en-US"/>
          </a:p>
        </p:txBody>
      </p:sp>
    </p:spTree>
    <p:extLst>
      <p:ext uri="{BB962C8B-B14F-4D97-AF65-F5344CB8AC3E}">
        <p14:creationId xmlns:p14="http://schemas.microsoft.com/office/powerpoint/2010/main" val="15674168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BB4CD6-5115-4EDF-BBF8-DFBBC22C2AFD}" type="slidenum">
              <a:rPr lang="en-US" smtClean="0"/>
              <a:t>21</a:t>
            </a:fld>
            <a:endParaRPr lang="en-US"/>
          </a:p>
        </p:txBody>
      </p:sp>
    </p:spTree>
    <p:extLst>
      <p:ext uri="{BB962C8B-B14F-4D97-AF65-F5344CB8AC3E}">
        <p14:creationId xmlns:p14="http://schemas.microsoft.com/office/powerpoint/2010/main" val="6360414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BB4CD6-5115-4EDF-BBF8-DFBBC22C2AFD}" type="slidenum">
              <a:rPr lang="en-US" smtClean="0"/>
              <a:t>22</a:t>
            </a:fld>
            <a:endParaRPr lang="en-US"/>
          </a:p>
        </p:txBody>
      </p:sp>
    </p:spTree>
    <p:extLst>
      <p:ext uri="{BB962C8B-B14F-4D97-AF65-F5344CB8AC3E}">
        <p14:creationId xmlns:p14="http://schemas.microsoft.com/office/powerpoint/2010/main" val="16507779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EBB4CD6-5115-4EDF-BBF8-DFBBC22C2AFD}" type="slidenum">
              <a:rPr lang="en-US" smtClean="0"/>
              <a:t>2</a:t>
            </a:fld>
            <a:endParaRPr lang="en-US"/>
          </a:p>
        </p:txBody>
      </p:sp>
    </p:spTree>
    <p:extLst>
      <p:ext uri="{BB962C8B-B14F-4D97-AF65-F5344CB8AC3E}">
        <p14:creationId xmlns:p14="http://schemas.microsoft.com/office/powerpoint/2010/main" val="41522029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BB4CD6-5115-4EDF-BBF8-DFBBC22C2AFD}" type="slidenum">
              <a:rPr lang="en-US" smtClean="0"/>
              <a:t>23</a:t>
            </a:fld>
            <a:endParaRPr lang="en-US"/>
          </a:p>
        </p:txBody>
      </p:sp>
    </p:spTree>
    <p:extLst>
      <p:ext uri="{BB962C8B-B14F-4D97-AF65-F5344CB8AC3E}">
        <p14:creationId xmlns:p14="http://schemas.microsoft.com/office/powerpoint/2010/main" val="37334863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BB4CD6-5115-4EDF-BBF8-DFBBC22C2AFD}" type="slidenum">
              <a:rPr lang="en-US" smtClean="0"/>
              <a:t>24</a:t>
            </a:fld>
            <a:endParaRPr lang="en-US"/>
          </a:p>
        </p:txBody>
      </p:sp>
    </p:spTree>
    <p:extLst>
      <p:ext uri="{BB962C8B-B14F-4D97-AF65-F5344CB8AC3E}">
        <p14:creationId xmlns:p14="http://schemas.microsoft.com/office/powerpoint/2010/main" val="11854346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BB4CD6-5115-4EDF-BBF8-DFBBC22C2AFD}" type="slidenum">
              <a:rPr lang="en-US" smtClean="0"/>
              <a:t>25</a:t>
            </a:fld>
            <a:endParaRPr lang="en-US"/>
          </a:p>
        </p:txBody>
      </p:sp>
    </p:spTree>
    <p:extLst>
      <p:ext uri="{BB962C8B-B14F-4D97-AF65-F5344CB8AC3E}">
        <p14:creationId xmlns:p14="http://schemas.microsoft.com/office/powerpoint/2010/main" val="20294754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EBB4CD6-5115-4EDF-BBF8-DFBBC22C2AFD}" type="slidenum">
              <a:rPr lang="en-US" smtClean="0"/>
              <a:t>3</a:t>
            </a:fld>
            <a:endParaRPr lang="en-US"/>
          </a:p>
        </p:txBody>
      </p:sp>
    </p:spTree>
    <p:extLst>
      <p:ext uri="{BB962C8B-B14F-4D97-AF65-F5344CB8AC3E}">
        <p14:creationId xmlns:p14="http://schemas.microsoft.com/office/powerpoint/2010/main" val="29144902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EBB4CD6-5115-4EDF-BBF8-DFBBC22C2AFD}" type="slidenum">
              <a:rPr lang="en-US" smtClean="0"/>
              <a:t>4</a:t>
            </a:fld>
            <a:endParaRPr lang="en-US"/>
          </a:p>
        </p:txBody>
      </p:sp>
    </p:spTree>
    <p:extLst>
      <p:ext uri="{BB962C8B-B14F-4D97-AF65-F5344CB8AC3E}">
        <p14:creationId xmlns:p14="http://schemas.microsoft.com/office/powerpoint/2010/main" val="39311753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BB4CD6-5115-4EDF-BBF8-DFBBC22C2AFD}" type="slidenum">
              <a:rPr lang="en-US" smtClean="0"/>
              <a:t>8</a:t>
            </a:fld>
            <a:endParaRPr lang="en-US"/>
          </a:p>
        </p:txBody>
      </p:sp>
    </p:spTree>
    <p:extLst>
      <p:ext uri="{BB962C8B-B14F-4D97-AF65-F5344CB8AC3E}">
        <p14:creationId xmlns:p14="http://schemas.microsoft.com/office/powerpoint/2010/main" val="11781850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X</a:t>
            </a:r>
            <a:r>
              <a:rPr lang="vi-VN" dirty="0" smtClean="0"/>
              <a:t>pressive RIA platform for all screens</a:t>
            </a:r>
          </a:p>
          <a:p>
            <a:r>
              <a:rPr lang="vi-VN" dirty="0" smtClean="0"/>
              <a:t>JavaFX cung cấp một mô hình phát triển và triển khai thống nhất cho việc xây dựng ứng dụng nhúng các thành phần như âm thanh, video, đồ họa, văn bản và các dịch vụ web. JavaFX để cho người phát triển sáng tạo chương trình trong một tầm nhìn ngữ cảnh, như vậy giúp họ mang những ý tưởng của họ vào đời sống nhanh hơn và tốt hơn. </a:t>
            </a:r>
          </a:p>
          <a:p>
            <a:pPr marL="171450" indent="-171450">
              <a:buFont typeface="Arial" panose="020B0604020202020204" pitchFamily="34" charset="0"/>
              <a:buChar char="•"/>
            </a:pPr>
            <a:r>
              <a:rPr lang="vi-VN" dirty="0" smtClean="0"/>
              <a:t>Broadest market reach and deepest system features</a:t>
            </a:r>
          </a:p>
          <a:p>
            <a:r>
              <a:rPr lang="vi-VN" dirty="0" smtClean="0"/>
              <a:t>Triển khai trên hàng tỉ thiết bị, người phát triển có thể nâng cao sức mạnh, tính thành thục, thi hành và có mặt ở bất cứ nơi nào có Java Virtual Machine. Các ứng dụng JavaFX có thuận lợi là nâng cao khả năng thi hành những đặc trưng của JAVA như HotSpot Virtual Machine, trình dọn rác, và các thư viện lập trình chuyên nghiệp. JavaFX còn cung cấp môi trường đồ họa, âm thanh và xử lý video chuyên nghiệp, với sự hỗ trợ tăng tốc phần cứng.</a:t>
            </a:r>
          </a:p>
          <a:p>
            <a:pPr marL="171450" indent="-171450">
              <a:buFont typeface="Arial" panose="020B0604020202020204" pitchFamily="34" charset="0"/>
              <a:buChar char="•"/>
            </a:pPr>
            <a:r>
              <a:rPr lang="vi-VN" dirty="0" smtClean="0"/>
              <a:t>Creativity without boundaries</a:t>
            </a:r>
          </a:p>
          <a:p>
            <a:r>
              <a:rPr lang="vi-VN" dirty="0" smtClean="0"/>
              <a:t>JavaFX làm cho việc kết hợp các video, âm thanh, đồ họa, hoạt họa và văn bản trở nên dễ dàng. Ứng dụng có thể bao gồm âm thanh/video và đồ họa 2 chiều với phối cảnh 3 chiều (đồ họa 3 chiều thật sắp có) và văn bản, với nhiều hiệu ứng và sự biến đổi. Hoạt họa chuyên nghiệp với các đặc trưng như các đường thời gian, các khóa khung (keyframe), và đường đi giúp các đối tượng hoạt họa đi theo bất cứ thiết kế chuyển động nào. </a:t>
            </a:r>
          </a:p>
          <a:p>
            <a:pPr marL="171450" indent="-171450">
              <a:buFont typeface="Arial" panose="020B0604020202020204" pitchFamily="34" charset="0"/>
              <a:buChar char="•"/>
            </a:pPr>
            <a:r>
              <a:rPr lang="vi-VN" dirty="0" smtClean="0"/>
              <a:t>Synergy between developers and designers</a:t>
            </a:r>
          </a:p>
          <a:p>
            <a:r>
              <a:rPr lang="vi-VN" dirty="0" smtClean="0"/>
              <a:t>JavaFX giúp người thiết kế đồ họa và người phát triển nhanh chóng, dễ dàng, không giới hạn kết hợp các tài nguyên đồ họa và media trong quá trình sáng tạo đồng thời giảm công sức bỏ ra.JavaFX làm giảm thời gian sản xuất bằng cách cho phép người thiết kế đồ họa tạo ra hiệu ứng và nội dung trên những công cụ như Adobe Photoshop và Adobe Illustrator, và mã hóa và đưa ra những hiệu ứng và nội dung cho đa màn hình với sự thông minh, tổ chức và ứng xử đơn giản. </a:t>
            </a:r>
          </a:p>
          <a:p>
            <a:pPr marL="171450" indent="-171450">
              <a:buFont typeface="Arial" panose="020B0604020202020204" pitchFamily="34" charset="0"/>
              <a:buChar char="•"/>
            </a:pPr>
            <a:r>
              <a:rPr lang="vi-VN" dirty="0" smtClean="0"/>
              <a:t>Preserve investment in Java</a:t>
            </a:r>
          </a:p>
          <a:p>
            <a:r>
              <a:rPr lang="vi-VN" dirty="0" smtClean="0"/>
              <a:t>Người phát triển Java có thể giữ lại những đầu tư hiện tại bằng cách dùng lại thư viện Java trong các ứng dụng JavaFX. Cộng thêm, JavaFX còn có khả năng chạy trên các thiết bị di động. Từ một chỗ đứng phát triển, người phát triển Java có thể tiếp tục ảnh hưởng đến Java toàn cầu với nền tảng hiểu biết và thị trường rộng lớn. JavaFX sẽ là sức mạnh đằng sau “thương hiệu” và kinh nghiệm giàu có khi nó ảnh hưởng đến việc đầu tư công nghệ hiện tại của các doanh nghiệp. </a:t>
            </a:r>
          </a:p>
          <a:p>
            <a:pPr marL="171450" indent="-171450">
              <a:buFont typeface="Arial" panose="020B0604020202020204" pitchFamily="34" charset="0"/>
              <a:buChar char="•"/>
            </a:pPr>
            <a:r>
              <a:rPr lang="vi-VN" dirty="0" smtClean="0"/>
              <a:t>Simple, declarative language for creative minds</a:t>
            </a:r>
          </a:p>
          <a:p>
            <a:r>
              <a:rPr lang="vi-VN" dirty="0" smtClean="0"/>
              <a:t>Ứng dụng JavaFX được viết trên JavaFX Script, một ngôn ngữ được thiết kế cho người phát triển Web và người thiết kế công nghệ. Nó thật đơn giản, dễ học, người phát triển có thể viết code, mà nó được bố trí rất gần với giao diện người dùng. JavaFX Script có một sự ràng buộc dữ liệu mạnh mẽ, là một cú pháp đơn giản cho việc đồng bộ trạng thái của nhiều đối tượng, vì vậy cho phép các thành phần giao diện người dùng tự động thay đổi trạng thái với những thay đổi của dữ liệu cơ bản.</a:t>
            </a:r>
          </a:p>
          <a:p>
            <a:pPr marL="171450" indent="-171450">
              <a:buFont typeface="Arial" panose="020B0604020202020204" pitchFamily="34" charset="0"/>
              <a:buChar char="•"/>
            </a:pPr>
            <a:r>
              <a:rPr lang="vi-VN" dirty="0" smtClean="0"/>
              <a:t>One-click conversion</a:t>
            </a:r>
          </a:p>
          <a:p>
            <a:r>
              <a:rPr lang="vi-VN" dirty="0" smtClean="0"/>
              <a:t>The JavaFX Production Suite chứa dựng các tools và các plugin cho Adobe Photoshop và Adobe Illustrator, hỗ trợ người thiết kế sáng tạo không biên giới và xuất ra các đối tượng đồ họa từ công cụ hiện tại thành định dạng của JavaFX. Các Plugin cung cấp một preview của các nội dung được chuyển đổi, giúp người thiết kế chỉnh sửa bất cứ những gì cần thiết trước khi chuyển đổi. Còn bao gồm cả JavaFX Media Factory, hỗ trợ người thiết kế làm việc với Scalable Vector Graphics (SVG) như là Inkscape để chuyển đổi các đối tượng đồ họa của họ thành định dạng của JavaFX rất tốt.</a:t>
            </a:r>
          </a:p>
          <a:p>
            <a:pPr marL="171450" indent="-171450">
              <a:buFont typeface="Arial" panose="020B0604020202020204" pitchFamily="34" charset="0"/>
              <a:buChar char="•"/>
            </a:pPr>
            <a:r>
              <a:rPr lang="vi-VN" dirty="0" smtClean="0"/>
              <a:t>Mobile Emulator Provides Most Expressive Content Testing </a:t>
            </a:r>
          </a:p>
          <a:p>
            <a:r>
              <a:rPr lang="vi-VN" dirty="0" smtClean="0"/>
              <a:t>JavaFX 1.1 SDK được đưa ra hiện nay bao gồm JavaFX Mobile Emulator hỗ trợ người lập trình bắt đầu sáng tạo một cách chuyên nghiệp và kiểm thử trên di dộng. The Desktop Runtime cũng được update để tăng tốc độ xử lý và sự ổn định nhằm mang lại sự hỗ trợ tốt nhất trong việc phát triển ứng dụng mobile và desktop từ một nền tảng mã nguồn duy nh</a:t>
            </a:r>
            <a:r>
              <a:rPr lang="en-US" dirty="0" err="1" smtClean="0"/>
              <a:t>ất</a:t>
            </a:r>
            <a:r>
              <a:rPr lang="en-US" dirty="0" smtClean="0"/>
              <a:t>.</a:t>
            </a:r>
            <a:endParaRPr lang="vi-VN" dirty="0" smtClean="0"/>
          </a:p>
          <a:p>
            <a:endParaRPr lang="en-US" dirty="0"/>
          </a:p>
        </p:txBody>
      </p:sp>
      <p:sp>
        <p:nvSpPr>
          <p:cNvPr id="4" name="Slide Number Placeholder 3"/>
          <p:cNvSpPr>
            <a:spLocks noGrp="1"/>
          </p:cNvSpPr>
          <p:nvPr>
            <p:ph type="sldNum" sz="quarter" idx="10"/>
          </p:nvPr>
        </p:nvSpPr>
        <p:spPr/>
        <p:txBody>
          <a:bodyPr/>
          <a:lstStyle/>
          <a:p>
            <a:fld id="{CEBB4CD6-5115-4EDF-BBF8-DFBBC22C2AFD}" type="slidenum">
              <a:rPr lang="en-US" smtClean="0"/>
              <a:t>9</a:t>
            </a:fld>
            <a:endParaRPr lang="en-US"/>
          </a:p>
        </p:txBody>
      </p:sp>
    </p:spTree>
    <p:extLst>
      <p:ext uri="{BB962C8B-B14F-4D97-AF65-F5344CB8AC3E}">
        <p14:creationId xmlns:p14="http://schemas.microsoft.com/office/powerpoint/2010/main" val="8346619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Dưới đây là các gói công cụ mà chúng ta có thể sử dụng để phát triển ứng dụng JavaFX.Hình dưới minh họa cho các gói download, và tiếp theo sau là nội dung chi tiết mô tả thành phần của các gói. </a:t>
            </a:r>
          </a:p>
          <a:p>
            <a:pPr marL="171450" indent="-171450">
              <a:buFont typeface="Arial" panose="020B0604020202020204" pitchFamily="34" charset="0"/>
              <a:buChar char="•"/>
            </a:pPr>
            <a:r>
              <a:rPr lang="vi-VN" dirty="0" smtClean="0"/>
              <a:t>Developer Bundle </a:t>
            </a:r>
          </a:p>
          <a:p>
            <a:r>
              <a:rPr lang="vi-VN" dirty="0" smtClean="0"/>
              <a:t>  </a:t>
            </a:r>
          </a:p>
          <a:p>
            <a:r>
              <a:rPr lang="vi-VN" dirty="0" smtClean="0"/>
              <a:t>Gói phát triển bao gồm các công cụ sau </a:t>
            </a:r>
          </a:p>
          <a:p>
            <a:pPr marL="171450" indent="-171450">
              <a:buFont typeface="Arial" panose="020B0604020202020204" pitchFamily="34" charset="0"/>
              <a:buChar char="•"/>
            </a:pPr>
            <a:r>
              <a:rPr lang="vi-VN" dirty="0" smtClean="0"/>
              <a:t>NetBeans IDE 6.5 for JavaFX 1.1</a:t>
            </a:r>
          </a:p>
          <a:p>
            <a:r>
              <a:rPr lang="vi-VN" dirty="0" smtClean="0"/>
              <a:t>Công nghệ JavaFX kết hợp với NetBeans IDE,một môi trường phát triển ứng dụng hoàn thiện và mạnh mẽ cho phép dễ dàng xây dựng,xem trước,kiểm lỗi các ứng dụng JavaFX. </a:t>
            </a:r>
          </a:p>
          <a:p>
            <a:r>
              <a:rPr lang="vi-VN" dirty="0" smtClean="0"/>
              <a:t>NetBeans IDE for JavaFX rất dễ dàng sử dụng nó bao gồm cả JavaFX SDK và rất nhiều các ví dụ cơ bản.Ngoài ra NetBeans editor hỗ trợ kéo thả các thành phần giúp chúng ta dễ dàng thêm các biểu thức JavaFX bao gồm cả các hiệu ứng,animation và transformations. </a:t>
            </a:r>
          </a:p>
          <a:p>
            <a:pPr marL="171450" indent="-171450">
              <a:buFont typeface="Arial" panose="020B0604020202020204" pitchFamily="34" charset="0"/>
              <a:buChar char="•"/>
            </a:pPr>
            <a:r>
              <a:rPr lang="vi-VN" dirty="0" smtClean="0"/>
              <a:t>JavaFX 1.1 Plugin for NetBeans</a:t>
            </a:r>
          </a:p>
          <a:p>
            <a:r>
              <a:rPr lang="vi-VN" dirty="0" smtClean="0"/>
              <a:t>Nếu hiện tại bạn đang sử dụng NetBeans IDE 6.5,bạn có thể thêm vào JavaFX 1.1 plugin để NetBeans có thể hỗ trợ việc phát triển ứng dụng JavaFX. </a:t>
            </a:r>
          </a:p>
          <a:p>
            <a:pPr marL="171450" indent="-171450">
              <a:buFont typeface="Arial" panose="020B0604020202020204" pitchFamily="34" charset="0"/>
              <a:buChar char="•"/>
            </a:pPr>
            <a:r>
              <a:rPr lang="vi-VN" dirty="0" smtClean="0"/>
              <a:t>Designer Bundle </a:t>
            </a:r>
          </a:p>
          <a:p>
            <a:r>
              <a:rPr lang="vi-VN" dirty="0" smtClean="0"/>
              <a:t>Gói thiết kế JavaFX 1.1 Production Suite,một gói download riêng lẽ bao gồm các công cụ thiết kế hỗ trợ đắc lực cho các nhà phát triển.</a:t>
            </a:r>
          </a:p>
          <a:p>
            <a:r>
              <a:rPr lang="vi-VN" dirty="0" smtClean="0"/>
              <a:t>  </a:t>
            </a:r>
          </a:p>
          <a:p>
            <a:pPr marL="171450" indent="-171450">
              <a:buFont typeface="Arial" panose="020B0604020202020204" pitchFamily="34" charset="0"/>
              <a:buChar char="•"/>
            </a:pPr>
            <a:r>
              <a:rPr lang="vi-VN" dirty="0" smtClean="0"/>
              <a:t>JavaFX 1.1 Plugin for Adobe Photoshop and JavaFX 1.1 Plugin for Adobe Illustrator</a:t>
            </a:r>
          </a:p>
          <a:p>
            <a:r>
              <a:rPr lang="vi-VN" dirty="0" smtClean="0"/>
              <a:t>Plugins for Adobe Photoshop CS3 and Adobe Illustrator CS3 hỗ trợ chuyển đổi các tài nguyên đồ họa từ công cụ thiết kế sang định dạng của JavaFX. </a:t>
            </a:r>
          </a:p>
          <a:p>
            <a:r>
              <a:rPr lang="vi-VN" dirty="0" smtClean="0"/>
              <a:t>Nhà phát triển có thể bắt đầu xây dựng ứng dụng của họ dựa trên các tài nguyên mà đội ngũ thiết kế tạo ra.Khi việc thiết kế đồ họa được tách rời,nó sẽ dễ dàng cho đội ngũ phát triển cập nhật các thay đổi về đồ họa cho các phiên bản của ứng dụng. </a:t>
            </a:r>
          </a:p>
          <a:p>
            <a:r>
              <a:rPr lang="vi-VN" dirty="0" smtClean="0"/>
              <a:t>Khi người thiết kế lưu lại các thiết kế ở định dạng JavaFX họ có thế xem xét và đánh giá mức độ phù hợp của thiết kế với từng thiết bị(Desktop hoặc Mobile).Ngoài ra các công cụ còn hỗ trợ tối ưu kích thước của các đối tượng đồ họa nhằm mang lại tính tương thích tốt nhất cho từng môi trường mà ứng dụng sẽ thực thi. </a:t>
            </a:r>
          </a:p>
          <a:p>
            <a:pPr marL="171450" indent="-171450">
              <a:buFont typeface="Arial" panose="020B0604020202020204" pitchFamily="34" charset="0"/>
              <a:buChar char="•"/>
            </a:pPr>
            <a:r>
              <a:rPr lang="vi-VN" dirty="0" smtClean="0"/>
              <a:t>JavaFX 1.1 Media Factory JavaFX 1.1 Media Factory bao gồm 2 công cụ sau: </a:t>
            </a:r>
          </a:p>
          <a:p>
            <a:pPr marL="171450" indent="-171450">
              <a:buFont typeface="Arial" panose="020B0604020202020204" pitchFamily="34" charset="0"/>
              <a:buChar char="•"/>
            </a:pPr>
            <a:r>
              <a:rPr lang="vi-VN" dirty="0" smtClean="0"/>
              <a:t>SVG Converter: Chuyển định dạng đồ họa SVG sang định dạng của JavaFX </a:t>
            </a:r>
          </a:p>
          <a:p>
            <a:pPr marL="171450" indent="-171450">
              <a:buFont typeface="Arial" panose="020B0604020202020204" pitchFamily="34" charset="0"/>
              <a:buChar char="•"/>
            </a:pPr>
            <a:r>
              <a:rPr lang="vi-VN" dirty="0" smtClean="0"/>
              <a:t>JavaFX Graphics Viewer:Công cụ cho phép xem trước các thiết kế đồ họa sau khi được chuyển sang định dạng của JavaFX. JavaFX Graphics Viewer còn cho phép ta xem trước các thiết kế đồ họa trên cả 2 môi trường Desktop và Mobile. </a:t>
            </a:r>
          </a:p>
          <a:p>
            <a:pPr marL="171450" indent="-171450">
              <a:buFont typeface="Arial" panose="020B0604020202020204" pitchFamily="34" charset="0"/>
              <a:buChar char="•"/>
            </a:pPr>
            <a:r>
              <a:rPr lang="vi-VN" dirty="0" smtClean="0"/>
              <a:t>Stand-alone SDK Nếu bạn muốn sử dụng một công cụ khác,hoặc phát triển trực tiếp từ môi trường command line,bạn có thể download gói stand-alone SDK. JavaFX 1.1 SDK The SDK bao gồm các thành phần sau đây : </a:t>
            </a:r>
          </a:p>
          <a:p>
            <a:pPr marL="171450" indent="-171450">
              <a:buFont typeface="Arial" panose="020B0604020202020204" pitchFamily="34" charset="0"/>
              <a:buChar char="•"/>
            </a:pPr>
            <a:r>
              <a:rPr lang="vi-VN" dirty="0" smtClean="0"/>
              <a:t>JavaFX 1.1 Desktop Runtime </a:t>
            </a:r>
          </a:p>
          <a:p>
            <a:pPr marL="171450" indent="-171450">
              <a:buFont typeface="Arial" panose="020B0604020202020204" pitchFamily="34" charset="0"/>
              <a:buChar char="•"/>
            </a:pPr>
            <a:r>
              <a:rPr lang="vi-VN" dirty="0" smtClean="0"/>
              <a:t>JavaFX 1.1 Mobile Emulator (for Windows) </a:t>
            </a:r>
          </a:p>
          <a:p>
            <a:pPr marL="171450" indent="-171450">
              <a:buFont typeface="Arial" panose="020B0604020202020204" pitchFamily="34" charset="0"/>
              <a:buChar char="•"/>
            </a:pPr>
            <a:r>
              <a:rPr lang="vi-VN" dirty="0" smtClean="0"/>
              <a:t>JavaFX 1.1 APIs </a:t>
            </a:r>
          </a:p>
          <a:p>
            <a:pPr marL="171450" indent="-171450">
              <a:buFont typeface="Arial" panose="020B0604020202020204" pitchFamily="34" charset="0"/>
              <a:buChar char="•"/>
            </a:pPr>
            <a:r>
              <a:rPr lang="vi-VN" dirty="0" smtClean="0"/>
              <a:t>JavaFX 1.1 Compiler </a:t>
            </a:r>
          </a:p>
          <a:p>
            <a:pPr marL="171450" indent="-171450">
              <a:buFont typeface="Arial" panose="020B0604020202020204" pitchFamily="34" charset="0"/>
              <a:buChar char="•"/>
            </a:pPr>
            <a:r>
              <a:rPr lang="vi-VN" dirty="0" smtClean="0"/>
              <a:t>JavaFX API documentation </a:t>
            </a:r>
          </a:p>
          <a:p>
            <a:endParaRPr lang="en-US" dirty="0"/>
          </a:p>
        </p:txBody>
      </p:sp>
      <p:sp>
        <p:nvSpPr>
          <p:cNvPr id="4" name="Slide Number Placeholder 3"/>
          <p:cNvSpPr>
            <a:spLocks noGrp="1"/>
          </p:cNvSpPr>
          <p:nvPr>
            <p:ph type="sldNum" sz="quarter" idx="10"/>
          </p:nvPr>
        </p:nvSpPr>
        <p:spPr/>
        <p:txBody>
          <a:bodyPr/>
          <a:lstStyle/>
          <a:p>
            <a:fld id="{CEBB4CD6-5115-4EDF-BBF8-DFBBC22C2AFD}" type="slidenum">
              <a:rPr lang="en-US" smtClean="0"/>
              <a:t>10</a:t>
            </a:fld>
            <a:endParaRPr lang="en-US"/>
          </a:p>
        </p:txBody>
      </p:sp>
    </p:spTree>
    <p:extLst>
      <p:ext uri="{BB962C8B-B14F-4D97-AF65-F5344CB8AC3E}">
        <p14:creationId xmlns:p14="http://schemas.microsoft.com/office/powerpoint/2010/main" val="32257660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BB4CD6-5115-4EDF-BBF8-DFBBC22C2AFD}" type="slidenum">
              <a:rPr lang="en-US" smtClean="0"/>
              <a:t>11</a:t>
            </a:fld>
            <a:endParaRPr lang="en-US"/>
          </a:p>
        </p:txBody>
      </p:sp>
    </p:spTree>
    <p:extLst>
      <p:ext uri="{BB962C8B-B14F-4D97-AF65-F5344CB8AC3E}">
        <p14:creationId xmlns:p14="http://schemas.microsoft.com/office/powerpoint/2010/main" val="10743758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BB4CD6-5115-4EDF-BBF8-DFBBC22C2AFD}" type="slidenum">
              <a:rPr lang="en-US" smtClean="0"/>
              <a:t>12</a:t>
            </a:fld>
            <a:endParaRPr lang="en-US"/>
          </a:p>
        </p:txBody>
      </p:sp>
    </p:spTree>
    <p:extLst>
      <p:ext uri="{BB962C8B-B14F-4D97-AF65-F5344CB8AC3E}">
        <p14:creationId xmlns:p14="http://schemas.microsoft.com/office/powerpoint/2010/main" val="292668634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26091F8E-3137-4EE6-9680-B987DD9F5042}" type="datetime1">
              <a:rPr lang="en-US" smtClean="0"/>
              <a:t>12/15/2014</a:t>
            </a:fld>
            <a:endParaRPr lang="en-US"/>
          </a:p>
        </p:txBody>
      </p:sp>
      <p:sp>
        <p:nvSpPr>
          <p:cNvPr id="5" name="Footer Placeholder 4"/>
          <p:cNvSpPr>
            <a:spLocks noGrp="1"/>
          </p:cNvSpPr>
          <p:nvPr>
            <p:ph type="ftr" sz="quarter" idx="11"/>
          </p:nvPr>
        </p:nvSpPr>
        <p:spPr>
          <a:xfrm>
            <a:off x="3962399" y="5870575"/>
            <a:ext cx="4893958" cy="377825"/>
          </a:xfrm>
        </p:spPr>
        <p:txBody>
          <a:bodyPr/>
          <a:lstStyle/>
          <a:p>
            <a:endParaRPr lang="en-US"/>
          </a:p>
        </p:txBody>
      </p:sp>
      <p:sp>
        <p:nvSpPr>
          <p:cNvPr id="6" name="Slide Number Placeholder 5"/>
          <p:cNvSpPr>
            <a:spLocks noGrp="1"/>
          </p:cNvSpPr>
          <p:nvPr>
            <p:ph type="sldNum" sz="quarter" idx="12"/>
          </p:nvPr>
        </p:nvSpPr>
        <p:spPr>
          <a:xfrm>
            <a:off x="10608958" y="5870575"/>
            <a:ext cx="551167" cy="377825"/>
          </a:xfrm>
        </p:spPr>
        <p:txBody>
          <a:bodyPr/>
          <a:lstStyle/>
          <a:p>
            <a:fld id="{A0AC084A-07DC-4DC8-B67B-8D77BC0A4CFC}" type="slidenum">
              <a:rPr lang="en-US" smtClean="0"/>
              <a:t>‹#›</a:t>
            </a:fld>
            <a:endParaRPr lang="en-US"/>
          </a:p>
        </p:txBody>
      </p:sp>
    </p:spTree>
    <p:extLst>
      <p:ext uri="{BB962C8B-B14F-4D97-AF65-F5344CB8AC3E}">
        <p14:creationId xmlns:p14="http://schemas.microsoft.com/office/powerpoint/2010/main" val="65711365"/>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D7711EB-040E-44F4-9A5F-6CE59FA792E6}" type="datetime1">
              <a:rPr lang="en-US" smtClean="0"/>
              <a:t>12/15/2014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0AC084A-07DC-4DC8-B67B-8D77BC0A4CFC}" type="slidenum">
              <a:rPr lang="en-US" smtClean="0"/>
              <a:t>‹#›</a:t>
            </a:fld>
            <a:endParaRPr lang="en-US"/>
          </a:p>
        </p:txBody>
      </p:sp>
    </p:spTree>
    <p:extLst>
      <p:ext uri="{BB962C8B-B14F-4D97-AF65-F5344CB8AC3E}">
        <p14:creationId xmlns:p14="http://schemas.microsoft.com/office/powerpoint/2010/main" val="30660415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7EB8D98-828B-41C7-BD07-3A1FEDC9FF6C}" type="datetime1">
              <a:rPr lang="en-US" smtClean="0"/>
              <a:t>12/15/2014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AC084A-07DC-4DC8-B67B-8D77BC0A4CFC}" type="slidenum">
              <a:rPr lang="en-US" smtClean="0"/>
              <a:t>‹#›</a:t>
            </a:fld>
            <a:endParaRPr lang="en-US"/>
          </a:p>
        </p:txBody>
      </p:sp>
    </p:spTree>
    <p:extLst>
      <p:ext uri="{BB962C8B-B14F-4D97-AF65-F5344CB8AC3E}">
        <p14:creationId xmlns:p14="http://schemas.microsoft.com/office/powerpoint/2010/main" val="22451895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25071C9-1327-4FD0-A357-5D53AA6DF929}" type="datetime1">
              <a:rPr lang="en-US" smtClean="0"/>
              <a:t>12/15/2014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AC084A-07DC-4DC8-B67B-8D77BC0A4CFC}" type="slidenum">
              <a:rPr lang="en-US" smtClean="0"/>
              <a:t>‹#›</a:t>
            </a:fld>
            <a:endParaRPr lang="en-US"/>
          </a:p>
        </p:txBody>
      </p:sp>
    </p:spTree>
    <p:extLst>
      <p:ext uri="{BB962C8B-B14F-4D97-AF65-F5344CB8AC3E}">
        <p14:creationId xmlns:p14="http://schemas.microsoft.com/office/powerpoint/2010/main" val="11632249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E3FF311-AE88-4A61-A43E-C32B53C22EC1}" type="datetime1">
              <a:rPr lang="en-US" smtClean="0"/>
              <a:t>12/15/2014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AC084A-07DC-4DC8-B67B-8D77BC0A4CFC}" type="slidenum">
              <a:rPr lang="en-US" smtClean="0"/>
              <a:t>‹#›</a:t>
            </a:fld>
            <a:endParaRPr lang="en-US"/>
          </a:p>
        </p:txBody>
      </p:sp>
    </p:spTree>
    <p:extLst>
      <p:ext uri="{BB962C8B-B14F-4D97-AF65-F5344CB8AC3E}">
        <p14:creationId xmlns:p14="http://schemas.microsoft.com/office/powerpoint/2010/main" val="133296062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smtClean="0"/>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60A3267-2BB7-43E5-8590-811D24AA8E8B}" type="datetime1">
              <a:rPr lang="en-US" smtClean="0"/>
              <a:t>12/15/2014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AC084A-07DC-4DC8-B67B-8D77BC0A4CFC}" type="slidenum">
              <a:rPr lang="en-US" smtClean="0"/>
              <a:t>‹#›</a:t>
            </a:fld>
            <a:endParaRPr lang="en-US"/>
          </a:p>
        </p:txBody>
      </p:sp>
    </p:spTree>
    <p:extLst>
      <p:ext uri="{BB962C8B-B14F-4D97-AF65-F5344CB8AC3E}">
        <p14:creationId xmlns:p14="http://schemas.microsoft.com/office/powerpoint/2010/main" val="220835616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smtClean="0"/>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smtClean="0"/>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D35ADE7-43E9-4472-BDAE-ABD426B0B9F0}" type="datetime1">
              <a:rPr lang="en-US" smtClean="0"/>
              <a:t>12/15/2014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AC084A-07DC-4DC8-B67B-8D77BC0A4CFC}" type="slidenum">
              <a:rPr lang="en-US" smtClean="0"/>
              <a:t>‹#›</a:t>
            </a:fld>
            <a:endParaRPr lang="en-US"/>
          </a:p>
        </p:txBody>
      </p:sp>
    </p:spTree>
    <p:extLst>
      <p:ext uri="{BB962C8B-B14F-4D97-AF65-F5344CB8AC3E}">
        <p14:creationId xmlns:p14="http://schemas.microsoft.com/office/powerpoint/2010/main" val="323837002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A3AB709-02C0-40EC-9224-3264C69E9CE7}" type="datetime1">
              <a:rPr lang="en-US" smtClean="0"/>
              <a:t>12/15/2014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AC084A-07DC-4DC8-B67B-8D77BC0A4CFC}" type="slidenum">
              <a:rPr lang="en-US" smtClean="0"/>
              <a:t>‹#›</a:t>
            </a:fld>
            <a:endParaRPr lang="en-US"/>
          </a:p>
        </p:txBody>
      </p:sp>
      <p:sp>
        <p:nvSpPr>
          <p:cNvPr id="8" name="Title 1"/>
          <p:cNvSpPr>
            <a:spLocks noGrp="1"/>
          </p:cNvSpPr>
          <p:nvPr>
            <p:ph type="title"/>
          </p:nvPr>
        </p:nvSpPr>
        <p:spPr>
          <a:xfrm>
            <a:off x="685801" y="609600"/>
            <a:ext cx="10131425" cy="1456267"/>
          </a:xfrm>
        </p:spPr>
        <p:txBody>
          <a:bodyPr/>
          <a:lstStyle/>
          <a:p>
            <a:r>
              <a:rPr lang="en-US" smtClean="0"/>
              <a:t>Click to edit Master title style</a:t>
            </a:r>
            <a:endParaRPr lang="en-US" dirty="0"/>
          </a:p>
        </p:txBody>
      </p:sp>
    </p:spTree>
    <p:extLst>
      <p:ext uri="{BB962C8B-B14F-4D97-AF65-F5344CB8AC3E}">
        <p14:creationId xmlns:p14="http://schemas.microsoft.com/office/powerpoint/2010/main" val="224313949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E1F7F22-6903-4853-8E50-A315CE7CE348}" type="datetime1">
              <a:rPr lang="en-US" smtClean="0"/>
              <a:t>12/15/2014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AC084A-07DC-4DC8-B67B-8D77BC0A4CFC}" type="slidenum">
              <a:rPr lang="en-US" smtClean="0"/>
              <a:t>‹#›</a:t>
            </a:fld>
            <a:endParaRPr lang="en-US"/>
          </a:p>
        </p:txBody>
      </p:sp>
    </p:spTree>
    <p:extLst>
      <p:ext uri="{BB962C8B-B14F-4D97-AF65-F5344CB8AC3E}">
        <p14:creationId xmlns:p14="http://schemas.microsoft.com/office/powerpoint/2010/main" val="24240541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nchor="ct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EAE63F3-7E3E-492B-A5FC-5A2EA0D43E9E}" type="datetime1">
              <a:rPr lang="en-US" smtClean="0"/>
              <a:t>12/15/2014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AC084A-07DC-4DC8-B67B-8D77BC0A4CFC}" type="slidenum">
              <a:rPr lang="en-US" smtClean="0"/>
              <a:t>‹#›</a:t>
            </a:fld>
            <a:endParaRPr lang="en-US"/>
          </a:p>
        </p:txBody>
      </p:sp>
    </p:spTree>
    <p:extLst>
      <p:ext uri="{BB962C8B-B14F-4D97-AF65-F5344CB8AC3E}">
        <p14:creationId xmlns:p14="http://schemas.microsoft.com/office/powerpoint/2010/main" val="12156095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2EB4CBD-EA28-4252-A66F-BD56E0D6EC8E}" type="datetime1">
              <a:rPr lang="en-US" smtClean="0"/>
              <a:t>12/15/2014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AC084A-07DC-4DC8-B67B-8D77BC0A4CFC}" type="slidenum">
              <a:rPr lang="en-US" smtClean="0"/>
              <a:t>‹#›</a:t>
            </a:fld>
            <a:endParaRPr lang="en-US"/>
          </a:p>
        </p:txBody>
      </p:sp>
    </p:spTree>
    <p:extLst>
      <p:ext uri="{BB962C8B-B14F-4D97-AF65-F5344CB8AC3E}">
        <p14:creationId xmlns:p14="http://schemas.microsoft.com/office/powerpoint/2010/main" val="20780601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59F908B8-E11F-4763-9BBD-C453C4CD88F8}" type="datetime1">
              <a:rPr lang="en-US" smtClean="0"/>
              <a:t>12/15/2014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0AC084A-07DC-4DC8-B67B-8D77BC0A4CFC}" type="slidenum">
              <a:rPr lang="en-US" smtClean="0"/>
              <a:t>‹#›</a:t>
            </a:fld>
            <a:endParaRPr lang="en-US"/>
          </a:p>
        </p:txBody>
      </p:sp>
    </p:spTree>
    <p:extLst>
      <p:ext uri="{BB962C8B-B14F-4D97-AF65-F5344CB8AC3E}">
        <p14:creationId xmlns:p14="http://schemas.microsoft.com/office/powerpoint/2010/main" val="3158070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hasCustomPrompt="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hasCustomPrompt="1"/>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5BB5076F-86DE-422D-903B-A7FDC09E6524}" type="datetime1">
              <a:rPr lang="en-US" smtClean="0"/>
              <a:t>12/15/2014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0AC084A-07DC-4DC8-B67B-8D77BC0A4CFC}" type="slidenum">
              <a:rPr lang="en-US" smtClean="0"/>
              <a:t>‹#›</a:t>
            </a:fld>
            <a:endParaRPr lang="en-US"/>
          </a:p>
        </p:txBody>
      </p:sp>
    </p:spTree>
    <p:extLst>
      <p:ext uri="{BB962C8B-B14F-4D97-AF65-F5344CB8AC3E}">
        <p14:creationId xmlns:p14="http://schemas.microsoft.com/office/powerpoint/2010/main" val="5804332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A0EB31F-D4CE-4D9D-B6EE-68E96506DBB0}" type="datetime1">
              <a:rPr lang="en-US" smtClean="0"/>
              <a:t>12/15/2014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0AC084A-07DC-4DC8-B67B-8D77BC0A4CFC}" type="slidenum">
              <a:rPr lang="en-US" smtClean="0"/>
              <a:t>‹#›</a:t>
            </a:fld>
            <a:endParaRPr lang="en-US"/>
          </a:p>
        </p:txBody>
      </p:sp>
    </p:spTree>
    <p:extLst>
      <p:ext uri="{BB962C8B-B14F-4D97-AF65-F5344CB8AC3E}">
        <p14:creationId xmlns:p14="http://schemas.microsoft.com/office/powerpoint/2010/main" val="1760014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34877BF6-161C-4D9D-82AD-DD8780F5006D}" type="datetime1">
              <a:rPr lang="en-US" smtClean="0"/>
              <a:t>12/15/2014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0AC084A-07DC-4DC8-B67B-8D77BC0A4CFC}" type="slidenum">
              <a:rPr lang="en-US" smtClean="0"/>
              <a:t>‹#›</a:t>
            </a:fld>
            <a:endParaRPr lang="en-US"/>
          </a:p>
        </p:txBody>
      </p:sp>
    </p:spTree>
    <p:extLst>
      <p:ext uri="{BB962C8B-B14F-4D97-AF65-F5344CB8AC3E}">
        <p14:creationId xmlns:p14="http://schemas.microsoft.com/office/powerpoint/2010/main" val="41764726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41E0106-CF13-4571-870B-C6E9F926E351}" type="datetime1">
              <a:rPr lang="en-US" smtClean="0"/>
              <a:t>12/15/2014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0AC084A-07DC-4DC8-B67B-8D77BC0A4CFC}" type="slidenum">
              <a:rPr lang="en-US" smtClean="0"/>
              <a:t>‹#›</a:t>
            </a:fld>
            <a:endParaRPr lang="en-US"/>
          </a:p>
        </p:txBody>
      </p:sp>
    </p:spTree>
    <p:extLst>
      <p:ext uri="{BB962C8B-B14F-4D97-AF65-F5344CB8AC3E}">
        <p14:creationId xmlns:p14="http://schemas.microsoft.com/office/powerpoint/2010/main" val="28004752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smtClean="0"/>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EDA2DD4-8FD1-400D-8705-66759E284DAE}" type="datetime1">
              <a:rPr lang="en-US" smtClean="0"/>
              <a:t>12/15/2014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0AC084A-07DC-4DC8-B67B-8D77BC0A4CFC}" type="slidenum">
              <a:rPr lang="en-US" smtClean="0"/>
              <a:t>‹#›</a:t>
            </a:fld>
            <a:endParaRPr lang="en-US"/>
          </a:p>
        </p:txBody>
      </p:sp>
    </p:spTree>
    <p:extLst>
      <p:ext uri="{BB962C8B-B14F-4D97-AF65-F5344CB8AC3E}">
        <p14:creationId xmlns:p14="http://schemas.microsoft.com/office/powerpoint/2010/main" val="12677566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064A88B8-BC15-43AD-A3DB-954EFD3BAF45}" type="datetime1">
              <a:rPr lang="en-US" smtClean="0"/>
              <a:t>12/15/2014</a:t>
            </a:fld>
            <a:endParaRPr lang="en-US"/>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A0AC084A-07DC-4DC8-B67B-8D77BC0A4CFC}" type="slidenum">
              <a:rPr lang="en-US" smtClean="0"/>
              <a:t>‹#›</a:t>
            </a:fld>
            <a:endParaRPr lang="en-US"/>
          </a:p>
        </p:txBody>
      </p:sp>
    </p:spTree>
    <p:extLst>
      <p:ext uri="{BB962C8B-B14F-4D97-AF65-F5344CB8AC3E}">
        <p14:creationId xmlns:p14="http://schemas.microsoft.com/office/powerpoint/2010/main" val="2116807531"/>
      </p:ext>
    </p:extLst>
  </p:cSld>
  <p:clrMap bg1="dk1" tx1="lt1" bg2="dk2" tx2="lt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 id="2147483712" r:id="rId16"/>
    <p:sldLayoutId id="2147483713" r:id="rId17"/>
  </p:sldLayoutIdLst>
  <p:hf hdr="0" ftr="0" dt="0"/>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tmp"/><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1.png"/><Relationship Id="rId11" Type="http://schemas.openxmlformats.org/officeDocument/2006/relationships/image" Target="../media/image26.png"/><Relationship Id="rId5" Type="http://schemas.openxmlformats.org/officeDocument/2006/relationships/image" Target="../media/image20.pn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png"/></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hyperlink" Target="http://www.songlyrics.com/" TargetMode="External"/><Relationship Id="rId7"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hyperlink" Target="http://lyrics.wikia.com/api.php"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2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64900" y="-47237"/>
            <a:ext cx="11827100" cy="559557"/>
          </a:xfrm>
        </p:spPr>
        <p:txBody>
          <a:bodyPr>
            <a:normAutofit/>
          </a:bodyPr>
          <a:lstStyle/>
          <a:p>
            <a:pPr algn="ctr"/>
            <a:r>
              <a:rPr lang="en-US" sz="2400" b="1" dirty="0" err="1" smtClean="0">
                <a:solidFill>
                  <a:srgbClr val="FFFF00"/>
                </a:solidFill>
                <a:latin typeface="Times New Roman" panose="02020603050405020304" pitchFamily="18" charset="0"/>
                <a:cs typeface="Times New Roman" panose="02020603050405020304" pitchFamily="18" charset="0"/>
              </a:rPr>
              <a:t>Báo</a:t>
            </a:r>
            <a:r>
              <a:rPr lang="en-US" sz="2400" b="1" dirty="0" smtClean="0">
                <a:solidFill>
                  <a:srgbClr val="FFFF00"/>
                </a:solidFill>
                <a:latin typeface="Times New Roman" panose="02020603050405020304" pitchFamily="18" charset="0"/>
                <a:cs typeface="Times New Roman" panose="02020603050405020304" pitchFamily="18" charset="0"/>
              </a:rPr>
              <a:t> </a:t>
            </a:r>
            <a:r>
              <a:rPr lang="en-US" sz="2400" b="1" dirty="0" err="1" smtClean="0">
                <a:solidFill>
                  <a:srgbClr val="FFFF00"/>
                </a:solidFill>
                <a:latin typeface="Times New Roman" panose="02020603050405020304" pitchFamily="18" charset="0"/>
                <a:cs typeface="Times New Roman" panose="02020603050405020304" pitchFamily="18" charset="0"/>
              </a:rPr>
              <a:t>cáo</a:t>
            </a:r>
            <a:r>
              <a:rPr lang="en-US" sz="2400" b="1" dirty="0" smtClean="0">
                <a:solidFill>
                  <a:srgbClr val="FFFF00"/>
                </a:solidFill>
                <a:latin typeface="Times New Roman" panose="02020603050405020304" pitchFamily="18" charset="0"/>
                <a:cs typeface="Times New Roman" panose="02020603050405020304" pitchFamily="18" charset="0"/>
              </a:rPr>
              <a:t> BTL </a:t>
            </a:r>
            <a:r>
              <a:rPr lang="en-US" sz="2400" b="1" dirty="0" err="1" smtClean="0">
                <a:solidFill>
                  <a:srgbClr val="FFFF00"/>
                </a:solidFill>
                <a:latin typeface="Times New Roman" panose="02020603050405020304" pitchFamily="18" charset="0"/>
                <a:cs typeface="Times New Roman" panose="02020603050405020304" pitchFamily="18" charset="0"/>
              </a:rPr>
              <a:t>Môn</a:t>
            </a:r>
            <a:r>
              <a:rPr lang="en-US" sz="2400" b="1" dirty="0" smtClean="0">
                <a:solidFill>
                  <a:srgbClr val="FFFF00"/>
                </a:solidFill>
                <a:latin typeface="Times New Roman" panose="02020603050405020304" pitchFamily="18" charset="0"/>
                <a:cs typeface="Times New Roman" panose="02020603050405020304" pitchFamily="18" charset="0"/>
              </a:rPr>
              <a:t> </a:t>
            </a:r>
            <a:r>
              <a:rPr lang="en-US" sz="2400" b="1" dirty="0" err="1" smtClean="0">
                <a:solidFill>
                  <a:srgbClr val="FFFF00"/>
                </a:solidFill>
                <a:latin typeface="Times New Roman" panose="02020603050405020304" pitchFamily="18" charset="0"/>
                <a:cs typeface="Times New Roman" panose="02020603050405020304" pitchFamily="18" charset="0"/>
              </a:rPr>
              <a:t>Lập</a:t>
            </a:r>
            <a:r>
              <a:rPr lang="en-US" sz="2400" b="1" dirty="0" smtClean="0">
                <a:solidFill>
                  <a:srgbClr val="FFFF00"/>
                </a:solidFill>
                <a:latin typeface="Times New Roman" panose="02020603050405020304" pitchFamily="18" charset="0"/>
                <a:cs typeface="Times New Roman" panose="02020603050405020304" pitchFamily="18" charset="0"/>
              </a:rPr>
              <a:t> </a:t>
            </a:r>
            <a:r>
              <a:rPr lang="en-US" sz="2400" b="1" dirty="0" err="1" smtClean="0">
                <a:solidFill>
                  <a:srgbClr val="FFFF00"/>
                </a:solidFill>
                <a:latin typeface="Times New Roman" panose="02020603050405020304" pitchFamily="18" charset="0"/>
                <a:cs typeface="Times New Roman" panose="02020603050405020304" pitchFamily="18" charset="0"/>
              </a:rPr>
              <a:t>trình</a:t>
            </a:r>
            <a:r>
              <a:rPr lang="en-US" sz="2400" b="1" dirty="0" smtClean="0">
                <a:solidFill>
                  <a:srgbClr val="FFFF00"/>
                </a:solidFill>
                <a:latin typeface="Times New Roman" panose="02020603050405020304" pitchFamily="18" charset="0"/>
                <a:cs typeface="Times New Roman" panose="02020603050405020304" pitchFamily="18" charset="0"/>
              </a:rPr>
              <a:t> Java</a:t>
            </a:r>
            <a:endParaRPr lang="en-US" sz="2400" b="1" dirty="0">
              <a:solidFill>
                <a:srgbClr val="FFFF00"/>
              </a:solidFill>
              <a:latin typeface="Times New Roman" panose="02020603050405020304" pitchFamily="18" charset="0"/>
              <a:cs typeface="Times New Roman" panose="02020603050405020304" pitchFamily="18" charset="0"/>
            </a:endParaRPr>
          </a:p>
        </p:txBody>
      </p:sp>
      <p:sp>
        <p:nvSpPr>
          <p:cNvPr id="57" name="Slide Number Placeholder 56"/>
          <p:cNvSpPr>
            <a:spLocks noGrp="1"/>
          </p:cNvSpPr>
          <p:nvPr>
            <p:ph type="sldNum" sz="quarter" idx="12"/>
          </p:nvPr>
        </p:nvSpPr>
        <p:spPr>
          <a:xfrm>
            <a:off x="11086630" y="6239064"/>
            <a:ext cx="551167" cy="377825"/>
          </a:xfrm>
        </p:spPr>
        <p:txBody>
          <a:bodyPr/>
          <a:lstStyle/>
          <a:p>
            <a:fld id="{A0AC084A-07DC-4DC8-B67B-8D77BC0A4CFC}" type="slidenum">
              <a:rPr lang="en-US" sz="1400" b="1" smtClean="0">
                <a:solidFill>
                  <a:srgbClr val="FFFF00"/>
                </a:solidFill>
                <a:latin typeface="Times New Roman" panose="02020603050405020304" pitchFamily="18" charset="0"/>
                <a:cs typeface="Times New Roman" panose="02020603050405020304" pitchFamily="18" charset="0"/>
              </a:rPr>
              <a:t>1</a:t>
            </a:fld>
            <a:endParaRPr lang="en-US" sz="1400" b="1" dirty="0">
              <a:solidFill>
                <a:srgbClr val="FFFF00"/>
              </a:solidFill>
              <a:latin typeface="Times New Roman" panose="02020603050405020304" pitchFamily="18" charset="0"/>
              <a:cs typeface="Times New Roman" panose="02020603050405020304" pitchFamily="18" charset="0"/>
            </a:endParaRPr>
          </a:p>
        </p:txBody>
      </p:sp>
      <p:sp>
        <p:nvSpPr>
          <p:cNvPr id="58" name="Rectangle 57"/>
          <p:cNvSpPr/>
          <p:nvPr/>
        </p:nvSpPr>
        <p:spPr>
          <a:xfrm>
            <a:off x="1062703" y="1691840"/>
            <a:ext cx="10299510" cy="1077218"/>
          </a:xfrm>
          <a:prstGeom prst="rect">
            <a:avLst/>
          </a:prstGeom>
        </p:spPr>
        <p:txBody>
          <a:bodyPr wrap="square">
            <a:spAutoFit/>
          </a:bodyPr>
          <a:lstStyle/>
          <a:p>
            <a:r>
              <a:rPr lang="en-US" sz="3200" b="1" dirty="0" smtClean="0">
                <a:solidFill>
                  <a:srgbClr val="FFFF00"/>
                </a:solidFill>
                <a:latin typeface="Times New Roman" panose="02020603050405020304" pitchFamily="18" charset="0"/>
                <a:cs typeface="Times New Roman" panose="02020603050405020304" pitchFamily="18" charset="0"/>
              </a:rPr>
              <a:t>ĐỀ TÀI:</a:t>
            </a:r>
            <a:endParaRPr lang="en-US" sz="3200" dirty="0" smtClean="0">
              <a:solidFill>
                <a:srgbClr val="FFFF00"/>
              </a:solidFill>
              <a:latin typeface="Times New Roman" panose="02020603050405020304" pitchFamily="18" charset="0"/>
              <a:cs typeface="Times New Roman" panose="02020603050405020304" pitchFamily="18" charset="0"/>
            </a:endParaRPr>
          </a:p>
          <a:p>
            <a:r>
              <a:rPr lang="pt-BR" sz="3200" b="1" dirty="0" smtClean="0">
                <a:solidFill>
                  <a:srgbClr val="FFFF00"/>
                </a:solidFill>
                <a:latin typeface="Times New Roman" panose="02020603050405020304" pitchFamily="18" charset="0"/>
                <a:cs typeface="Times New Roman" panose="02020603050405020304" pitchFamily="18" charset="0"/>
              </a:rPr>
              <a:t>              Thiết kế phần mềm nghe nhạc bằng JavaFX</a:t>
            </a:r>
            <a:endParaRPr lang="en-US" sz="3200" dirty="0">
              <a:solidFill>
                <a:srgbClr val="FFFF00"/>
              </a:solidFill>
              <a:latin typeface="Times New Roman" panose="02020603050405020304" pitchFamily="18" charset="0"/>
              <a:cs typeface="Times New Roman" panose="02020603050405020304" pitchFamily="18" charset="0"/>
            </a:endParaRPr>
          </a:p>
        </p:txBody>
      </p:sp>
      <p:sp>
        <p:nvSpPr>
          <p:cNvPr id="59" name="Rectangle 58"/>
          <p:cNvSpPr/>
          <p:nvPr/>
        </p:nvSpPr>
        <p:spPr>
          <a:xfrm>
            <a:off x="3495385" y="3579246"/>
            <a:ext cx="3401893" cy="369332"/>
          </a:xfrm>
          <a:prstGeom prst="rect">
            <a:avLst/>
          </a:prstGeom>
        </p:spPr>
        <p:txBody>
          <a:bodyPr wrap="none">
            <a:spAutoFit/>
          </a:bodyPr>
          <a:lstStyle/>
          <a:p>
            <a:pPr algn="ctr"/>
            <a:r>
              <a:rPr lang="en-US" dirty="0" smtClean="0">
                <a:solidFill>
                  <a:srgbClr val="FFFF00"/>
                </a:solidFill>
                <a:latin typeface="Times New Roman" panose="02020603050405020304" pitchFamily="18" charset="0"/>
                <a:cs typeface="Times New Roman" panose="02020603050405020304" pitchFamily="18" charset="0"/>
              </a:rPr>
              <a:t>GVHD: </a:t>
            </a:r>
            <a:r>
              <a:rPr lang="en-US" dirty="0">
                <a:solidFill>
                  <a:srgbClr val="FFFF00"/>
                </a:solidFill>
                <a:latin typeface="Times New Roman" panose="02020603050405020304" pitchFamily="18" charset="0"/>
                <a:cs typeface="Times New Roman" panose="02020603050405020304" pitchFamily="18" charset="0"/>
              </a:rPr>
              <a:t>TS. </a:t>
            </a:r>
            <a:r>
              <a:rPr lang="en-US" dirty="0" smtClean="0">
                <a:solidFill>
                  <a:srgbClr val="FFFF00"/>
                </a:solidFill>
                <a:latin typeface="Times New Roman" panose="02020603050405020304" pitchFamily="18" charset="0"/>
                <a:cs typeface="Times New Roman" panose="02020603050405020304" pitchFamily="18" charset="0"/>
              </a:rPr>
              <a:t>TRẦN VIỆT TRUNG</a:t>
            </a:r>
          </a:p>
        </p:txBody>
      </p:sp>
      <p:sp>
        <p:nvSpPr>
          <p:cNvPr id="60" name="Rectangle 59"/>
          <p:cNvSpPr/>
          <p:nvPr/>
        </p:nvSpPr>
        <p:spPr>
          <a:xfrm>
            <a:off x="3495385" y="4218885"/>
            <a:ext cx="6096000" cy="1200329"/>
          </a:xfrm>
          <a:prstGeom prst="rect">
            <a:avLst/>
          </a:prstGeom>
        </p:spPr>
        <p:txBody>
          <a:bodyPr>
            <a:spAutoFit/>
          </a:bodyPr>
          <a:lstStyle/>
          <a:p>
            <a:r>
              <a:rPr lang="en-US" dirty="0" smtClean="0">
                <a:solidFill>
                  <a:srgbClr val="FFFF00"/>
                </a:solidFill>
                <a:latin typeface="Times New Roman" panose="02020603050405020304" pitchFamily="18" charset="0"/>
                <a:cs typeface="Times New Roman" panose="02020603050405020304" pitchFamily="18" charset="0"/>
              </a:rPr>
              <a:t>SVTH: LÊ ĐỨC THỊNH - 20102246</a:t>
            </a:r>
          </a:p>
          <a:p>
            <a:r>
              <a:rPr lang="en-US" dirty="0" smtClean="0">
                <a:solidFill>
                  <a:srgbClr val="FFFF00"/>
                </a:solidFill>
                <a:latin typeface="Times New Roman" panose="02020603050405020304" pitchFamily="18" charset="0"/>
                <a:cs typeface="Times New Roman" panose="02020603050405020304" pitchFamily="18" charset="0"/>
              </a:rPr>
              <a:t>             PHẠM QUANG ĐỨC - 20101422</a:t>
            </a:r>
          </a:p>
          <a:p>
            <a:r>
              <a:rPr lang="en-US" dirty="0" smtClean="0">
                <a:solidFill>
                  <a:srgbClr val="FFFF00"/>
                </a:solidFill>
                <a:latin typeface="Times New Roman" panose="02020603050405020304" pitchFamily="18" charset="0"/>
                <a:cs typeface="Times New Roman" panose="02020603050405020304" pitchFamily="18" charset="0"/>
              </a:rPr>
              <a:t>             ĐÀM VĂN HƯỞNG	 - 20111540	</a:t>
            </a:r>
          </a:p>
          <a:p>
            <a:r>
              <a:rPr lang="en-US" dirty="0">
                <a:solidFill>
                  <a:srgbClr val="FFFF00"/>
                </a:solidFill>
                <a:latin typeface="Times New Roman" panose="02020603050405020304" pitchFamily="18" charset="0"/>
                <a:cs typeface="Times New Roman" panose="02020603050405020304" pitchFamily="18" charset="0"/>
              </a:rPr>
              <a:t> </a:t>
            </a:r>
            <a:r>
              <a:rPr lang="en-US" dirty="0" smtClean="0">
                <a:solidFill>
                  <a:srgbClr val="FFFF00"/>
                </a:solidFill>
                <a:latin typeface="Times New Roman" panose="02020603050405020304" pitchFamily="18" charset="0"/>
                <a:cs typeface="Times New Roman" panose="02020603050405020304" pitchFamily="18" charset="0"/>
              </a:rPr>
              <a:t>            NGUYỄN VĂN NGỮ-20111915</a:t>
            </a:r>
            <a:endParaRPr lang="en-US" dirty="0">
              <a:solidFill>
                <a:srgbClr val="FFFF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3475117"/>
      </p:ext>
    </p:extLst>
  </p:cSld>
  <p:clrMapOvr>
    <a:masterClrMapping/>
  </p:clrMapOvr>
  <p:transition spd="slow">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364900" y="-47237"/>
            <a:ext cx="11827100" cy="55955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2400" b="1" smtClean="0">
                <a:solidFill>
                  <a:srgbClr val="FFFF00"/>
                </a:solidFill>
                <a:latin typeface="Times New Roman" panose="02020603050405020304" pitchFamily="18" charset="0"/>
                <a:cs typeface="Times New Roman" panose="02020603050405020304" pitchFamily="18" charset="0"/>
              </a:rPr>
              <a:t>Báo cáo BTL Môn Lập trình Java</a:t>
            </a:r>
            <a:endParaRPr lang="en-US" sz="2400" b="1" dirty="0">
              <a:solidFill>
                <a:srgbClr val="FFFF00"/>
              </a:solidFill>
              <a:latin typeface="Times New Roman" panose="02020603050405020304" pitchFamily="18" charset="0"/>
              <a:cs typeface="Times New Roman" panose="02020603050405020304" pitchFamily="18" charset="0"/>
            </a:endParaRPr>
          </a:p>
        </p:txBody>
      </p:sp>
      <p:sp>
        <p:nvSpPr>
          <p:cNvPr id="8" name="Slide Number Placeholder 190"/>
          <p:cNvSpPr txBox="1">
            <a:spLocks/>
          </p:cNvSpPr>
          <p:nvPr/>
        </p:nvSpPr>
        <p:spPr>
          <a:xfrm>
            <a:off x="11363340" y="6248400"/>
            <a:ext cx="551167" cy="377825"/>
          </a:xfrm>
          <a:prstGeom prst="rect">
            <a:avLst/>
          </a:prstGeom>
        </p:spPr>
        <p:txBody>
          <a:bodyPr vert="horz" lIns="91440" tIns="45720" rIns="91440" bIns="45720" rtlCol="0" anchor="ctr"/>
          <a:lstStyle>
            <a:defPPr>
              <a:defRPr lang="en-US"/>
            </a:defPPr>
            <a:lvl1pPr marL="0" algn="r" defTabSz="914400" rtl="0" eaLnBrk="1" latinLnBrk="0" hangingPunct="1">
              <a:defRPr sz="1000" b="0" i="0" kern="1200">
                <a:solidFill>
                  <a:schemeClr val="tx1"/>
                </a:solidFill>
                <a:effectLst/>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0AC084A-07DC-4DC8-B67B-8D77BC0A4CFC}" type="slidenum">
              <a:rPr lang="en-US" sz="1400" b="1" smtClean="0">
                <a:solidFill>
                  <a:srgbClr val="FFFF00"/>
                </a:solidFill>
                <a:latin typeface="Times New Roman" panose="02020603050405020304" pitchFamily="18" charset="0"/>
                <a:cs typeface="Times New Roman" panose="02020603050405020304" pitchFamily="18" charset="0"/>
              </a:rPr>
              <a:pPr/>
              <a:t>10</a:t>
            </a:fld>
            <a:endParaRPr lang="en-US" sz="1400" b="1" dirty="0">
              <a:solidFill>
                <a:srgbClr val="FFFF00"/>
              </a:solidFill>
              <a:latin typeface="Times New Roman" panose="02020603050405020304" pitchFamily="18" charset="0"/>
              <a:cs typeface="Times New Roman" panose="02020603050405020304" pitchFamily="18" charset="0"/>
            </a:endParaRPr>
          </a:p>
        </p:txBody>
      </p:sp>
      <p:sp>
        <p:nvSpPr>
          <p:cNvPr id="9" name="TextBox 8"/>
          <p:cNvSpPr txBox="1"/>
          <p:nvPr/>
        </p:nvSpPr>
        <p:spPr>
          <a:xfrm>
            <a:off x="928048" y="900753"/>
            <a:ext cx="2403222" cy="369332"/>
          </a:xfrm>
          <a:prstGeom prst="rect">
            <a:avLst/>
          </a:prstGeom>
          <a:noFill/>
        </p:spPr>
        <p:txBody>
          <a:bodyPr wrap="none" rtlCol="0">
            <a:spAutoFit/>
          </a:bodyPr>
          <a:lstStyle/>
          <a:p>
            <a:pPr marL="342900" indent="-342900">
              <a:buAutoNum type="arabicPeriod"/>
            </a:pPr>
            <a:r>
              <a:rPr lang="en-US" b="1" dirty="0" err="1" smtClean="0">
                <a:solidFill>
                  <a:srgbClr val="FFFF00"/>
                </a:solidFill>
                <a:latin typeface="Times New Roman" panose="02020603050405020304" pitchFamily="18" charset="0"/>
                <a:cs typeface="Times New Roman" panose="02020603050405020304" pitchFamily="18" charset="0"/>
              </a:rPr>
              <a:t>Tìm</a:t>
            </a:r>
            <a:r>
              <a:rPr lang="en-US" b="1" dirty="0" smtClean="0">
                <a:solidFill>
                  <a:srgbClr val="FFFF00"/>
                </a:solidFill>
                <a:latin typeface="Times New Roman" panose="02020603050405020304" pitchFamily="18" charset="0"/>
                <a:cs typeface="Times New Roman" panose="02020603050405020304" pitchFamily="18" charset="0"/>
              </a:rPr>
              <a:t> </a:t>
            </a:r>
            <a:r>
              <a:rPr lang="en-US" b="1" dirty="0" err="1" smtClean="0">
                <a:solidFill>
                  <a:srgbClr val="FFFF00"/>
                </a:solidFill>
                <a:latin typeface="Times New Roman" panose="02020603050405020304" pitchFamily="18" charset="0"/>
                <a:cs typeface="Times New Roman" panose="02020603050405020304" pitchFamily="18" charset="0"/>
              </a:rPr>
              <a:t>hiểu</a:t>
            </a:r>
            <a:r>
              <a:rPr lang="en-US" b="1" dirty="0" smtClean="0">
                <a:solidFill>
                  <a:srgbClr val="FFFF00"/>
                </a:solidFill>
                <a:latin typeface="Times New Roman" panose="02020603050405020304" pitchFamily="18" charset="0"/>
                <a:cs typeface="Times New Roman" panose="02020603050405020304" pitchFamily="18" charset="0"/>
              </a:rPr>
              <a:t> </a:t>
            </a:r>
            <a:r>
              <a:rPr lang="en-US" b="1" dirty="0" err="1" smtClean="0">
                <a:solidFill>
                  <a:srgbClr val="FFFF00"/>
                </a:solidFill>
                <a:latin typeface="Times New Roman" panose="02020603050405020304" pitchFamily="18" charset="0"/>
                <a:cs typeface="Times New Roman" panose="02020603050405020304" pitchFamily="18" charset="0"/>
              </a:rPr>
              <a:t>lý</a:t>
            </a:r>
            <a:r>
              <a:rPr lang="en-US" b="1" dirty="0" smtClean="0">
                <a:solidFill>
                  <a:srgbClr val="FFFF00"/>
                </a:solidFill>
                <a:latin typeface="Times New Roman" panose="02020603050405020304" pitchFamily="18" charset="0"/>
                <a:cs typeface="Times New Roman" panose="02020603050405020304" pitchFamily="18" charset="0"/>
              </a:rPr>
              <a:t> </a:t>
            </a:r>
            <a:r>
              <a:rPr lang="en-US" b="1" dirty="0" err="1" smtClean="0">
                <a:solidFill>
                  <a:srgbClr val="FFFF00"/>
                </a:solidFill>
                <a:latin typeface="Times New Roman" panose="02020603050405020304" pitchFamily="18" charset="0"/>
                <a:cs typeface="Times New Roman" panose="02020603050405020304" pitchFamily="18" charset="0"/>
              </a:rPr>
              <a:t>thuyết</a:t>
            </a:r>
            <a:r>
              <a:rPr lang="en-US" b="1" dirty="0" smtClean="0">
                <a:solidFill>
                  <a:srgbClr val="FFFF00"/>
                </a:solidFill>
                <a:latin typeface="Times New Roman" panose="02020603050405020304" pitchFamily="18" charset="0"/>
                <a:cs typeface="Times New Roman" panose="02020603050405020304" pitchFamily="18" charset="0"/>
              </a:rPr>
              <a:t>.</a:t>
            </a:r>
          </a:p>
        </p:txBody>
      </p:sp>
      <p:sp>
        <p:nvSpPr>
          <p:cNvPr id="10" name="TextBox 9"/>
          <p:cNvSpPr txBox="1"/>
          <p:nvPr/>
        </p:nvSpPr>
        <p:spPr>
          <a:xfrm>
            <a:off x="1487605" y="1473852"/>
            <a:ext cx="10562507" cy="3693319"/>
          </a:xfrm>
          <a:prstGeom prst="rect">
            <a:avLst/>
          </a:prstGeom>
          <a:noFill/>
        </p:spPr>
        <p:txBody>
          <a:bodyPr wrap="none" rtlCol="0">
            <a:spAutoFit/>
          </a:bodyPr>
          <a:lstStyle/>
          <a:p>
            <a:r>
              <a:rPr lang="en-US" b="1" dirty="0" smtClean="0">
                <a:solidFill>
                  <a:srgbClr val="FFFF00"/>
                </a:solidFill>
                <a:latin typeface="Times New Roman" panose="02020603050405020304" pitchFamily="18" charset="0"/>
                <a:cs typeface="Times New Roman" panose="02020603050405020304" pitchFamily="18" charset="0"/>
              </a:rPr>
              <a:t>b.  </a:t>
            </a:r>
            <a:r>
              <a:rPr lang="en-US" b="1" dirty="0" err="1" smtClean="0">
                <a:solidFill>
                  <a:srgbClr val="FFFF00"/>
                </a:solidFill>
                <a:latin typeface="Times New Roman" panose="02020603050405020304" pitchFamily="18" charset="0"/>
                <a:cs typeface="Times New Roman" panose="02020603050405020304" pitchFamily="18" charset="0"/>
              </a:rPr>
              <a:t>Giới</a:t>
            </a:r>
            <a:r>
              <a:rPr lang="en-US" b="1" dirty="0" smtClean="0">
                <a:solidFill>
                  <a:srgbClr val="FFFF00"/>
                </a:solidFill>
                <a:latin typeface="Times New Roman" panose="02020603050405020304" pitchFamily="18" charset="0"/>
                <a:cs typeface="Times New Roman" panose="02020603050405020304" pitchFamily="18" charset="0"/>
              </a:rPr>
              <a:t> </a:t>
            </a:r>
            <a:r>
              <a:rPr lang="en-US" b="1" dirty="0" err="1" smtClean="0">
                <a:solidFill>
                  <a:srgbClr val="FFFF00"/>
                </a:solidFill>
                <a:latin typeface="Times New Roman" panose="02020603050405020304" pitchFamily="18" charset="0"/>
                <a:cs typeface="Times New Roman" panose="02020603050405020304" pitchFamily="18" charset="0"/>
              </a:rPr>
              <a:t>thiệu</a:t>
            </a:r>
            <a:r>
              <a:rPr lang="en-US" b="1" dirty="0" smtClean="0">
                <a:solidFill>
                  <a:srgbClr val="FFFF00"/>
                </a:solidFill>
                <a:latin typeface="Times New Roman" panose="02020603050405020304" pitchFamily="18" charset="0"/>
                <a:cs typeface="Times New Roman" panose="02020603050405020304" pitchFamily="18" charset="0"/>
              </a:rPr>
              <a:t> </a:t>
            </a:r>
            <a:r>
              <a:rPr lang="en-US" b="1" dirty="0" err="1" smtClean="0">
                <a:solidFill>
                  <a:srgbClr val="FFFF00"/>
                </a:solidFill>
                <a:latin typeface="Times New Roman" panose="02020603050405020304" pitchFamily="18" charset="0"/>
                <a:cs typeface="Times New Roman" panose="02020603050405020304" pitchFamily="18" charset="0"/>
              </a:rPr>
              <a:t>về</a:t>
            </a:r>
            <a:r>
              <a:rPr lang="en-US" b="1" dirty="0" smtClean="0">
                <a:solidFill>
                  <a:srgbClr val="FFFF00"/>
                </a:solidFill>
                <a:latin typeface="Times New Roman" panose="02020603050405020304" pitchFamily="18" charset="0"/>
                <a:cs typeface="Times New Roman" panose="02020603050405020304" pitchFamily="18" charset="0"/>
              </a:rPr>
              <a:t> </a:t>
            </a:r>
            <a:r>
              <a:rPr lang="en-US" b="1" dirty="0" err="1" smtClean="0">
                <a:solidFill>
                  <a:srgbClr val="FFFF00"/>
                </a:solidFill>
                <a:latin typeface="Times New Roman" panose="02020603050405020304" pitchFamily="18" charset="0"/>
                <a:cs typeface="Times New Roman" panose="02020603050405020304" pitchFamily="18" charset="0"/>
              </a:rPr>
              <a:t>JavaFX</a:t>
            </a:r>
            <a:r>
              <a:rPr lang="en-US" b="1" dirty="0" smtClean="0">
                <a:solidFill>
                  <a:srgbClr val="FFFF00"/>
                </a:solidFill>
                <a:latin typeface="Times New Roman" panose="02020603050405020304" pitchFamily="18" charset="0"/>
                <a:cs typeface="Times New Roman" panose="02020603050405020304" pitchFamily="18" charset="0"/>
              </a:rPr>
              <a:t>.</a:t>
            </a:r>
          </a:p>
          <a:p>
            <a:pPr marL="742950" lvl="1" indent="-285750">
              <a:buFont typeface="Arial" panose="020B0604020202020204" pitchFamily="34" charset="0"/>
              <a:buChar char="•"/>
            </a:pPr>
            <a:r>
              <a:rPr lang="en-US" b="1" dirty="0" err="1" smtClean="0">
                <a:solidFill>
                  <a:srgbClr val="FFFF00"/>
                </a:solidFill>
                <a:latin typeface="Times New Roman" panose="02020603050405020304" pitchFamily="18" charset="0"/>
                <a:cs typeface="Times New Roman" panose="02020603050405020304" pitchFamily="18" charset="0"/>
              </a:rPr>
              <a:t>Công</a:t>
            </a:r>
            <a:r>
              <a:rPr lang="en-US" b="1" dirty="0" smtClean="0">
                <a:solidFill>
                  <a:srgbClr val="FFFF00"/>
                </a:solidFill>
                <a:latin typeface="Times New Roman" panose="02020603050405020304" pitchFamily="18" charset="0"/>
                <a:cs typeface="Times New Roman" panose="02020603050405020304" pitchFamily="18" charset="0"/>
              </a:rPr>
              <a:t> </a:t>
            </a:r>
            <a:r>
              <a:rPr lang="en-US" b="1" dirty="0" err="1" smtClean="0">
                <a:solidFill>
                  <a:srgbClr val="FFFF00"/>
                </a:solidFill>
                <a:latin typeface="Times New Roman" panose="02020603050405020304" pitchFamily="18" charset="0"/>
                <a:cs typeface="Times New Roman" panose="02020603050405020304" pitchFamily="18" charset="0"/>
              </a:rPr>
              <a:t>cụ</a:t>
            </a:r>
            <a:r>
              <a:rPr lang="en-US" b="1" dirty="0" smtClean="0">
                <a:solidFill>
                  <a:srgbClr val="FFFF00"/>
                </a:solidFill>
                <a:latin typeface="Times New Roman" panose="02020603050405020304" pitchFamily="18" charset="0"/>
                <a:cs typeface="Times New Roman" panose="02020603050405020304" pitchFamily="18" charset="0"/>
              </a:rPr>
              <a:t> </a:t>
            </a:r>
            <a:r>
              <a:rPr lang="en-US" b="1" dirty="0" err="1" smtClean="0">
                <a:solidFill>
                  <a:srgbClr val="FFFF00"/>
                </a:solidFill>
                <a:latin typeface="Times New Roman" panose="02020603050405020304" pitchFamily="18" charset="0"/>
                <a:cs typeface="Times New Roman" panose="02020603050405020304" pitchFamily="18" charset="0"/>
              </a:rPr>
              <a:t>phát</a:t>
            </a:r>
            <a:r>
              <a:rPr lang="en-US" b="1" dirty="0" smtClean="0">
                <a:solidFill>
                  <a:srgbClr val="FFFF00"/>
                </a:solidFill>
                <a:latin typeface="Times New Roman" panose="02020603050405020304" pitchFamily="18" charset="0"/>
                <a:cs typeface="Times New Roman" panose="02020603050405020304" pitchFamily="18" charset="0"/>
              </a:rPr>
              <a:t> </a:t>
            </a:r>
            <a:r>
              <a:rPr lang="en-US" b="1" dirty="0" err="1" smtClean="0">
                <a:solidFill>
                  <a:srgbClr val="FFFF00"/>
                </a:solidFill>
                <a:latin typeface="Times New Roman" panose="02020603050405020304" pitchFamily="18" charset="0"/>
                <a:cs typeface="Times New Roman" panose="02020603050405020304" pitchFamily="18" charset="0"/>
              </a:rPr>
              <a:t>triểnJavaFX</a:t>
            </a:r>
            <a:r>
              <a:rPr lang="en-US" b="1" dirty="0" smtClean="0">
                <a:solidFill>
                  <a:srgbClr val="FFFF00"/>
                </a:solidFill>
                <a:latin typeface="Times New Roman" panose="02020603050405020304" pitchFamily="18" charset="0"/>
                <a:cs typeface="Times New Roman" panose="02020603050405020304" pitchFamily="18" charset="0"/>
              </a:rPr>
              <a:t>: </a:t>
            </a:r>
            <a:r>
              <a:rPr lang="vi-VN" dirty="0" smtClean="0">
                <a:latin typeface="+mj-lt"/>
              </a:rPr>
              <a:t>Dưới </a:t>
            </a:r>
            <a:r>
              <a:rPr lang="vi-VN" dirty="0">
                <a:latin typeface="+mj-lt"/>
              </a:rPr>
              <a:t>đây là các gói công cụ mà chúng ta có thể sử dụng để phát triển ứng </a:t>
            </a:r>
            <a:endParaRPr lang="en-US" dirty="0" smtClean="0">
              <a:latin typeface="+mj-lt"/>
            </a:endParaRPr>
          </a:p>
          <a:p>
            <a:pPr lvl="1"/>
            <a:r>
              <a:rPr lang="en-US" dirty="0" smtClean="0">
                <a:latin typeface="+mj-lt"/>
              </a:rPr>
              <a:t>     </a:t>
            </a:r>
            <a:r>
              <a:rPr lang="vi-VN" dirty="0" smtClean="0">
                <a:latin typeface="+mj-lt"/>
              </a:rPr>
              <a:t>dụng </a:t>
            </a:r>
            <a:r>
              <a:rPr lang="vi-VN" dirty="0">
                <a:latin typeface="+mj-lt"/>
              </a:rPr>
              <a:t>JavaFX.</a:t>
            </a:r>
            <a:endParaRPr lang="en-US" b="1" dirty="0" smtClean="0">
              <a:solidFill>
                <a:srgbClr val="FFFF00"/>
              </a:solidFill>
              <a:latin typeface="+mj-lt"/>
              <a:cs typeface="Times New Roman" panose="02020603050405020304" pitchFamily="18" charset="0"/>
            </a:endParaRPr>
          </a:p>
          <a:p>
            <a:pPr lvl="1"/>
            <a:endParaRPr lang="en-US" b="1" dirty="0" smtClean="0">
              <a:solidFill>
                <a:srgbClr val="FFFF00"/>
              </a:solidFill>
              <a:latin typeface="Times New Roman" panose="02020603050405020304" pitchFamily="18" charset="0"/>
              <a:cs typeface="Times New Roman" panose="02020603050405020304" pitchFamily="18" charset="0"/>
            </a:endParaRPr>
          </a:p>
          <a:p>
            <a:pPr marL="1200150" lvl="2" indent="-285750">
              <a:buFont typeface="Wingdings" panose="05000000000000000000" pitchFamily="2" charset="2"/>
              <a:buChar char="§"/>
            </a:pPr>
            <a:r>
              <a:rPr lang="en-US" dirty="0" err="1">
                <a:latin typeface="Times New Roman" panose="02020603050405020304" pitchFamily="18" charset="0"/>
                <a:cs typeface="Times New Roman" panose="02020603050405020304" pitchFamily="18" charset="0"/>
              </a:rPr>
              <a:t>NetBeans</a:t>
            </a:r>
            <a:r>
              <a:rPr lang="en-US" dirty="0">
                <a:latin typeface="Times New Roman" panose="02020603050405020304" pitchFamily="18" charset="0"/>
                <a:cs typeface="Times New Roman" panose="02020603050405020304" pitchFamily="18" charset="0"/>
              </a:rPr>
              <a:t> IDE 6.5 for </a:t>
            </a:r>
            <a:r>
              <a:rPr lang="en-US" dirty="0" err="1">
                <a:latin typeface="Times New Roman" panose="02020603050405020304" pitchFamily="18" charset="0"/>
                <a:cs typeface="Times New Roman" panose="02020603050405020304" pitchFamily="18" charset="0"/>
              </a:rPr>
              <a:t>JavaFX</a:t>
            </a:r>
            <a:r>
              <a:rPr lang="en-US" dirty="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1.1 hay Eclipse</a:t>
            </a:r>
          </a:p>
          <a:p>
            <a:pPr lvl="2"/>
            <a:endParaRPr lang="en-US" dirty="0" smtClean="0">
              <a:latin typeface="Times New Roman" panose="02020603050405020304" pitchFamily="18" charset="0"/>
              <a:cs typeface="Times New Roman" panose="02020603050405020304" pitchFamily="18" charset="0"/>
            </a:endParaRPr>
          </a:p>
          <a:p>
            <a:pPr marL="1200150" lvl="2" indent="-285750">
              <a:buFont typeface="Wingdings" panose="05000000000000000000" pitchFamily="2" charset="2"/>
              <a:buChar char="§"/>
            </a:pPr>
            <a:r>
              <a:rPr lang="en-US" dirty="0" err="1">
                <a:latin typeface="Times New Roman" panose="02020603050405020304" pitchFamily="18" charset="0"/>
                <a:cs typeface="Times New Roman" panose="02020603050405020304" pitchFamily="18" charset="0"/>
              </a:rPr>
              <a:t>JavaFX</a:t>
            </a:r>
            <a:r>
              <a:rPr lang="en-US" dirty="0">
                <a:latin typeface="Times New Roman" panose="02020603050405020304" pitchFamily="18" charset="0"/>
                <a:cs typeface="Times New Roman" panose="02020603050405020304" pitchFamily="18" charset="0"/>
              </a:rPr>
              <a:t> 1.1 Plugin for </a:t>
            </a:r>
            <a:r>
              <a:rPr lang="en-US" dirty="0" err="1" smtClean="0">
                <a:latin typeface="Times New Roman" panose="02020603050405020304" pitchFamily="18" charset="0"/>
                <a:cs typeface="Times New Roman" panose="02020603050405020304" pitchFamily="18" charset="0"/>
              </a:rPr>
              <a:t>NetBeans</a:t>
            </a:r>
            <a:r>
              <a:rPr lang="en-US" dirty="0" smtClean="0">
                <a:latin typeface="Times New Roman" panose="02020603050405020304" pitchFamily="18" charset="0"/>
                <a:cs typeface="Times New Roman" panose="02020603050405020304" pitchFamily="18" charset="0"/>
              </a:rPr>
              <a:t>.</a:t>
            </a:r>
          </a:p>
          <a:p>
            <a:pPr lvl="2"/>
            <a:endParaRPr lang="en-US" dirty="0" smtClean="0">
              <a:latin typeface="Times New Roman" panose="02020603050405020304" pitchFamily="18" charset="0"/>
              <a:cs typeface="Times New Roman" panose="02020603050405020304" pitchFamily="18" charset="0"/>
            </a:endParaRPr>
          </a:p>
          <a:p>
            <a:pPr marL="1200150" lvl="2" indent="-285750">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Designer </a:t>
            </a:r>
            <a:r>
              <a:rPr lang="en-US" dirty="0" smtClean="0">
                <a:latin typeface="Times New Roman" panose="02020603050405020304" pitchFamily="18" charset="0"/>
                <a:cs typeface="Times New Roman" panose="02020603050405020304" pitchFamily="18" charset="0"/>
              </a:rPr>
              <a:t>Bundle.</a:t>
            </a:r>
          </a:p>
          <a:p>
            <a:pPr lvl="2"/>
            <a:endParaRPr lang="en-US" dirty="0" smtClean="0">
              <a:latin typeface="Times New Roman" panose="02020603050405020304" pitchFamily="18" charset="0"/>
              <a:cs typeface="Times New Roman" panose="02020603050405020304" pitchFamily="18" charset="0"/>
            </a:endParaRPr>
          </a:p>
          <a:p>
            <a:pPr marL="1200150" lvl="2" indent="-285750">
              <a:buFont typeface="Wingdings" panose="05000000000000000000" pitchFamily="2" charset="2"/>
              <a:buChar char="§"/>
            </a:pPr>
            <a:r>
              <a:rPr lang="en-US" dirty="0" err="1">
                <a:latin typeface="Times New Roman" panose="02020603050405020304" pitchFamily="18" charset="0"/>
                <a:cs typeface="Times New Roman" panose="02020603050405020304" pitchFamily="18" charset="0"/>
              </a:rPr>
              <a:t>JavaFX</a:t>
            </a:r>
            <a:r>
              <a:rPr lang="en-US" dirty="0">
                <a:latin typeface="Times New Roman" panose="02020603050405020304" pitchFamily="18" charset="0"/>
                <a:cs typeface="Times New Roman" panose="02020603050405020304" pitchFamily="18" charset="0"/>
              </a:rPr>
              <a:t> 1.1 Plugin for Adobe Photoshop and </a:t>
            </a:r>
            <a:r>
              <a:rPr lang="en-US" dirty="0" err="1">
                <a:latin typeface="Times New Roman" panose="02020603050405020304" pitchFamily="18" charset="0"/>
                <a:cs typeface="Times New Roman" panose="02020603050405020304" pitchFamily="18" charset="0"/>
              </a:rPr>
              <a:t>JavaFX</a:t>
            </a:r>
            <a:r>
              <a:rPr lang="en-US" dirty="0">
                <a:latin typeface="Times New Roman" panose="02020603050405020304" pitchFamily="18" charset="0"/>
                <a:cs typeface="Times New Roman" panose="02020603050405020304" pitchFamily="18" charset="0"/>
              </a:rPr>
              <a:t> 1.1 Plugin for Adobe </a:t>
            </a:r>
            <a:r>
              <a:rPr lang="en-US" dirty="0" smtClean="0">
                <a:latin typeface="Times New Roman" panose="02020603050405020304" pitchFamily="18" charset="0"/>
                <a:cs typeface="Times New Roman" panose="02020603050405020304" pitchFamily="18" charset="0"/>
              </a:rPr>
              <a:t>Illustrator</a:t>
            </a:r>
          </a:p>
          <a:p>
            <a:pPr lvl="2"/>
            <a:endParaRPr lang="en-US" dirty="0" smtClean="0">
              <a:latin typeface="Times New Roman" panose="02020603050405020304" pitchFamily="18" charset="0"/>
              <a:cs typeface="Times New Roman" panose="02020603050405020304" pitchFamily="18" charset="0"/>
            </a:endParaRPr>
          </a:p>
          <a:p>
            <a:pPr marL="1200150" lvl="2" indent="-285750">
              <a:buFont typeface="Wingdings" panose="05000000000000000000" pitchFamily="2" charset="2"/>
              <a:buChar char="§"/>
            </a:pPr>
            <a:r>
              <a:rPr lang="en-US" dirty="0" err="1">
                <a:latin typeface="Times New Roman" panose="02020603050405020304" pitchFamily="18" charset="0"/>
                <a:cs typeface="Times New Roman" panose="02020603050405020304" pitchFamily="18" charset="0"/>
              </a:rPr>
              <a:t>JavaFX</a:t>
            </a:r>
            <a:r>
              <a:rPr lang="en-US" dirty="0">
                <a:latin typeface="Times New Roman" panose="02020603050405020304" pitchFamily="18" charset="0"/>
                <a:cs typeface="Times New Roman" panose="02020603050405020304" pitchFamily="18" charset="0"/>
              </a:rPr>
              <a:t> 1.1 Media Factory </a:t>
            </a:r>
            <a:r>
              <a:rPr lang="en-US" dirty="0" err="1">
                <a:latin typeface="Times New Roman" panose="02020603050405020304" pitchFamily="18" charset="0"/>
                <a:cs typeface="Times New Roman" panose="02020603050405020304" pitchFamily="18" charset="0"/>
              </a:rPr>
              <a:t>JavaFX</a:t>
            </a:r>
            <a:r>
              <a:rPr lang="en-US" dirty="0">
                <a:latin typeface="Times New Roman" panose="02020603050405020304" pitchFamily="18" charset="0"/>
                <a:cs typeface="Times New Roman" panose="02020603050405020304" pitchFamily="18" charset="0"/>
              </a:rPr>
              <a:t> 1.1 Media Factory </a:t>
            </a:r>
            <a:endParaRPr lang="en-US" dirty="0" smtClean="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55868971"/>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circle(in)">
                                      <p:cBhvr>
                                        <p:cTn id="7" dur="2000"/>
                                        <p:tgtEl>
                                          <p:spTgt spid="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10">
                                            <p:txEl>
                                              <p:pRg st="1" end="1"/>
                                            </p:txEl>
                                          </p:spTgt>
                                        </p:tgtEl>
                                        <p:attrNameLst>
                                          <p:attrName>style.visibility</p:attrName>
                                        </p:attrNameLst>
                                      </p:cBhvr>
                                      <p:to>
                                        <p:strVal val="visible"/>
                                      </p:to>
                                    </p:set>
                                    <p:animEffect transition="in" filter="barn(inVertical)">
                                      <p:cBhvr>
                                        <p:cTn id="12" dur="500"/>
                                        <p:tgtEl>
                                          <p:spTgt spid="10">
                                            <p:txEl>
                                              <p:pRg st="1" end="1"/>
                                            </p:txEl>
                                          </p:spTgt>
                                        </p:tgtEl>
                                      </p:cBhvr>
                                    </p:animEffect>
                                  </p:childTnLst>
                                </p:cTn>
                              </p:par>
                              <p:par>
                                <p:cTn id="13" presetID="16" presetClass="entr" presetSubtype="21" fill="hold" nodeType="with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animEffect transition="in" filter="barn(inVertical)">
                                      <p:cBhvr>
                                        <p:cTn id="15" dur="500"/>
                                        <p:tgtEl>
                                          <p:spTgt spid="10">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nodeType="clickEffect">
                                  <p:stCondLst>
                                    <p:cond delay="0"/>
                                  </p:stCondLst>
                                  <p:childTnLst>
                                    <p:set>
                                      <p:cBhvr>
                                        <p:cTn id="19" dur="1" fill="hold">
                                          <p:stCondLst>
                                            <p:cond delay="0"/>
                                          </p:stCondLst>
                                        </p:cTn>
                                        <p:tgtEl>
                                          <p:spTgt spid="10">
                                            <p:txEl>
                                              <p:pRg st="4" end="4"/>
                                            </p:txEl>
                                          </p:spTgt>
                                        </p:tgtEl>
                                        <p:attrNameLst>
                                          <p:attrName>style.visibility</p:attrName>
                                        </p:attrNameLst>
                                      </p:cBhvr>
                                      <p:to>
                                        <p:strVal val="visible"/>
                                      </p:to>
                                    </p:set>
                                    <p:animEffect transition="in" filter="barn(inVertical)">
                                      <p:cBhvr>
                                        <p:cTn id="20" dur="500"/>
                                        <p:tgtEl>
                                          <p:spTgt spid="10">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6" presetClass="entr" presetSubtype="21" fill="hold" nodeType="clickEffect">
                                  <p:stCondLst>
                                    <p:cond delay="0"/>
                                  </p:stCondLst>
                                  <p:childTnLst>
                                    <p:set>
                                      <p:cBhvr>
                                        <p:cTn id="24" dur="1" fill="hold">
                                          <p:stCondLst>
                                            <p:cond delay="0"/>
                                          </p:stCondLst>
                                        </p:cTn>
                                        <p:tgtEl>
                                          <p:spTgt spid="10">
                                            <p:txEl>
                                              <p:pRg st="6" end="6"/>
                                            </p:txEl>
                                          </p:spTgt>
                                        </p:tgtEl>
                                        <p:attrNameLst>
                                          <p:attrName>style.visibility</p:attrName>
                                        </p:attrNameLst>
                                      </p:cBhvr>
                                      <p:to>
                                        <p:strVal val="visible"/>
                                      </p:to>
                                    </p:set>
                                    <p:animEffect transition="in" filter="barn(inVertical)">
                                      <p:cBhvr>
                                        <p:cTn id="25" dur="500"/>
                                        <p:tgtEl>
                                          <p:spTgt spid="10">
                                            <p:txEl>
                                              <p:pRg st="6" end="6"/>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6" presetClass="entr" presetSubtype="21" fill="hold" nodeType="clickEffect">
                                  <p:stCondLst>
                                    <p:cond delay="0"/>
                                  </p:stCondLst>
                                  <p:childTnLst>
                                    <p:set>
                                      <p:cBhvr>
                                        <p:cTn id="29" dur="1" fill="hold">
                                          <p:stCondLst>
                                            <p:cond delay="0"/>
                                          </p:stCondLst>
                                        </p:cTn>
                                        <p:tgtEl>
                                          <p:spTgt spid="10">
                                            <p:txEl>
                                              <p:pRg st="8" end="8"/>
                                            </p:txEl>
                                          </p:spTgt>
                                        </p:tgtEl>
                                        <p:attrNameLst>
                                          <p:attrName>style.visibility</p:attrName>
                                        </p:attrNameLst>
                                      </p:cBhvr>
                                      <p:to>
                                        <p:strVal val="visible"/>
                                      </p:to>
                                    </p:set>
                                    <p:animEffect transition="in" filter="barn(inVertical)">
                                      <p:cBhvr>
                                        <p:cTn id="30" dur="500"/>
                                        <p:tgtEl>
                                          <p:spTgt spid="10">
                                            <p:txEl>
                                              <p:pRg st="8" end="8"/>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6" presetClass="entr" presetSubtype="21" fill="hold" nodeType="clickEffect">
                                  <p:stCondLst>
                                    <p:cond delay="0"/>
                                  </p:stCondLst>
                                  <p:childTnLst>
                                    <p:set>
                                      <p:cBhvr>
                                        <p:cTn id="34" dur="1" fill="hold">
                                          <p:stCondLst>
                                            <p:cond delay="0"/>
                                          </p:stCondLst>
                                        </p:cTn>
                                        <p:tgtEl>
                                          <p:spTgt spid="10">
                                            <p:txEl>
                                              <p:pRg st="10" end="10"/>
                                            </p:txEl>
                                          </p:spTgt>
                                        </p:tgtEl>
                                        <p:attrNameLst>
                                          <p:attrName>style.visibility</p:attrName>
                                        </p:attrNameLst>
                                      </p:cBhvr>
                                      <p:to>
                                        <p:strVal val="visible"/>
                                      </p:to>
                                    </p:set>
                                    <p:animEffect transition="in" filter="barn(inVertical)">
                                      <p:cBhvr>
                                        <p:cTn id="35" dur="500"/>
                                        <p:tgtEl>
                                          <p:spTgt spid="10">
                                            <p:txEl>
                                              <p:pRg st="10" end="10"/>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6" presetClass="entr" presetSubtype="21" fill="hold" nodeType="clickEffect">
                                  <p:stCondLst>
                                    <p:cond delay="0"/>
                                  </p:stCondLst>
                                  <p:childTnLst>
                                    <p:set>
                                      <p:cBhvr>
                                        <p:cTn id="39" dur="1" fill="hold">
                                          <p:stCondLst>
                                            <p:cond delay="0"/>
                                          </p:stCondLst>
                                        </p:cTn>
                                        <p:tgtEl>
                                          <p:spTgt spid="10">
                                            <p:txEl>
                                              <p:pRg st="12" end="12"/>
                                            </p:txEl>
                                          </p:spTgt>
                                        </p:tgtEl>
                                        <p:attrNameLst>
                                          <p:attrName>style.visibility</p:attrName>
                                        </p:attrNameLst>
                                      </p:cBhvr>
                                      <p:to>
                                        <p:strVal val="visible"/>
                                      </p:to>
                                    </p:set>
                                    <p:animEffect transition="in" filter="barn(inVertical)">
                                      <p:cBhvr>
                                        <p:cTn id="40" dur="500"/>
                                        <p:tgtEl>
                                          <p:spTgt spid="10">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3"/>
          <p:cNvSpPr txBox="1">
            <a:spLocks/>
          </p:cNvSpPr>
          <p:nvPr/>
        </p:nvSpPr>
        <p:spPr>
          <a:xfrm>
            <a:off x="10266060" y="5870575"/>
            <a:ext cx="551167" cy="377825"/>
          </a:xfrm>
          <a:prstGeom prst="rect">
            <a:avLst/>
          </a:prstGeom>
        </p:spPr>
        <p:txBody>
          <a:bodyPr vert="horz" lIns="91440" tIns="45720" rIns="91440" bIns="45720" rtlCol="0" anchor="ctr"/>
          <a:lstStyle>
            <a:defPPr>
              <a:defRPr lang="en-US"/>
            </a:defPPr>
            <a:lvl1pPr marL="0" algn="r" defTabSz="914400" rtl="0" eaLnBrk="1" latinLnBrk="0" hangingPunct="1">
              <a:defRPr sz="1000" b="0" i="0" kern="1200">
                <a:solidFill>
                  <a:schemeClr val="tx1"/>
                </a:solidFill>
                <a:effectLst/>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7" name="Title 1"/>
          <p:cNvSpPr txBox="1">
            <a:spLocks/>
          </p:cNvSpPr>
          <p:nvPr/>
        </p:nvSpPr>
        <p:spPr>
          <a:xfrm>
            <a:off x="364900" y="-47237"/>
            <a:ext cx="11827100" cy="55955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2400" b="1" smtClean="0">
                <a:solidFill>
                  <a:srgbClr val="FFFF00"/>
                </a:solidFill>
                <a:latin typeface="Times New Roman" panose="02020603050405020304" pitchFamily="18" charset="0"/>
                <a:cs typeface="Times New Roman" panose="02020603050405020304" pitchFamily="18" charset="0"/>
              </a:rPr>
              <a:t>Báo cáo BTL Môn Lập trình Java</a:t>
            </a:r>
            <a:endParaRPr lang="en-US" sz="2400" b="1" dirty="0">
              <a:solidFill>
                <a:srgbClr val="FFFF00"/>
              </a:solidFill>
              <a:latin typeface="Times New Roman" panose="02020603050405020304" pitchFamily="18" charset="0"/>
              <a:cs typeface="Times New Roman" panose="02020603050405020304" pitchFamily="18" charset="0"/>
            </a:endParaRPr>
          </a:p>
        </p:txBody>
      </p:sp>
      <p:sp>
        <p:nvSpPr>
          <p:cNvPr id="8" name="Slide Number Placeholder 190"/>
          <p:cNvSpPr txBox="1">
            <a:spLocks/>
          </p:cNvSpPr>
          <p:nvPr/>
        </p:nvSpPr>
        <p:spPr>
          <a:xfrm>
            <a:off x="11386601" y="6252747"/>
            <a:ext cx="551167" cy="377825"/>
          </a:xfrm>
          <a:prstGeom prst="rect">
            <a:avLst/>
          </a:prstGeom>
        </p:spPr>
        <p:txBody>
          <a:bodyPr vert="horz" lIns="91440" tIns="45720" rIns="91440" bIns="45720" rtlCol="0" anchor="ctr"/>
          <a:lstStyle>
            <a:defPPr>
              <a:defRPr lang="en-US"/>
            </a:defPPr>
            <a:lvl1pPr marL="0" algn="r" defTabSz="914400" rtl="0" eaLnBrk="1" latinLnBrk="0" hangingPunct="1">
              <a:defRPr sz="1000" b="0" i="0" kern="1200">
                <a:solidFill>
                  <a:schemeClr val="tx1"/>
                </a:solidFill>
                <a:effectLst/>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0AC084A-07DC-4DC8-B67B-8D77BC0A4CFC}" type="slidenum">
              <a:rPr lang="en-US" sz="1400" b="1" smtClean="0">
                <a:solidFill>
                  <a:srgbClr val="FFFF00"/>
                </a:solidFill>
                <a:latin typeface="Times New Roman" panose="02020603050405020304" pitchFamily="18" charset="0"/>
                <a:cs typeface="Times New Roman" panose="02020603050405020304" pitchFamily="18" charset="0"/>
              </a:rPr>
              <a:pPr/>
              <a:t>11</a:t>
            </a:fld>
            <a:endParaRPr lang="en-US" sz="1400" b="1" dirty="0">
              <a:solidFill>
                <a:srgbClr val="FFFF00"/>
              </a:solidFill>
              <a:latin typeface="Times New Roman" panose="02020603050405020304" pitchFamily="18" charset="0"/>
              <a:cs typeface="Times New Roman" panose="02020603050405020304" pitchFamily="18" charset="0"/>
            </a:endParaRPr>
          </a:p>
        </p:txBody>
      </p:sp>
      <p:sp>
        <p:nvSpPr>
          <p:cNvPr id="9" name="TextBox 8"/>
          <p:cNvSpPr txBox="1"/>
          <p:nvPr/>
        </p:nvSpPr>
        <p:spPr>
          <a:xfrm>
            <a:off x="928048" y="900753"/>
            <a:ext cx="2598788" cy="369332"/>
          </a:xfrm>
          <a:prstGeom prst="rect">
            <a:avLst/>
          </a:prstGeom>
          <a:noFill/>
        </p:spPr>
        <p:txBody>
          <a:bodyPr wrap="none" rtlCol="0">
            <a:spAutoFit/>
          </a:bodyPr>
          <a:lstStyle/>
          <a:p>
            <a:r>
              <a:rPr lang="en-US" b="1" dirty="0" smtClean="0">
                <a:solidFill>
                  <a:srgbClr val="FFFF00"/>
                </a:solidFill>
                <a:latin typeface="Times New Roman" panose="02020603050405020304" pitchFamily="18" charset="0"/>
                <a:cs typeface="Times New Roman" panose="02020603050405020304" pitchFamily="18" charset="0"/>
              </a:rPr>
              <a:t>2.   </a:t>
            </a:r>
            <a:r>
              <a:rPr lang="en-US" b="1" dirty="0" err="1" smtClean="0">
                <a:solidFill>
                  <a:srgbClr val="FFFF00"/>
                </a:solidFill>
                <a:latin typeface="Times New Roman" panose="02020603050405020304" pitchFamily="18" charset="0"/>
                <a:cs typeface="Times New Roman" panose="02020603050405020304" pitchFamily="18" charset="0"/>
              </a:rPr>
              <a:t>Phân</a:t>
            </a:r>
            <a:r>
              <a:rPr lang="en-US" b="1" dirty="0" smtClean="0">
                <a:solidFill>
                  <a:srgbClr val="FFFF00"/>
                </a:solidFill>
                <a:latin typeface="Times New Roman" panose="02020603050405020304" pitchFamily="18" charset="0"/>
                <a:cs typeface="Times New Roman" panose="02020603050405020304" pitchFamily="18" charset="0"/>
              </a:rPr>
              <a:t> </a:t>
            </a:r>
            <a:r>
              <a:rPr lang="en-US" b="1" dirty="0" err="1" smtClean="0">
                <a:solidFill>
                  <a:srgbClr val="FFFF00"/>
                </a:solidFill>
                <a:latin typeface="Times New Roman" panose="02020603050405020304" pitchFamily="18" charset="0"/>
                <a:cs typeface="Times New Roman" panose="02020603050405020304" pitchFamily="18" charset="0"/>
              </a:rPr>
              <a:t>cấp</a:t>
            </a:r>
            <a:r>
              <a:rPr lang="en-US" b="1" dirty="0" smtClean="0">
                <a:solidFill>
                  <a:srgbClr val="FFFF00"/>
                </a:solidFill>
                <a:latin typeface="Times New Roman" panose="02020603050405020304" pitchFamily="18" charset="0"/>
                <a:cs typeface="Times New Roman" panose="02020603050405020304" pitchFamily="18" charset="0"/>
              </a:rPr>
              <a:t> </a:t>
            </a:r>
            <a:r>
              <a:rPr lang="en-US" b="1" dirty="0" err="1" smtClean="0">
                <a:solidFill>
                  <a:srgbClr val="FFFF00"/>
                </a:solidFill>
                <a:latin typeface="Times New Roman" panose="02020603050405020304" pitchFamily="18" charset="0"/>
                <a:cs typeface="Times New Roman" panose="02020603050405020304" pitchFamily="18" charset="0"/>
              </a:rPr>
              <a:t>chức</a:t>
            </a:r>
            <a:r>
              <a:rPr lang="en-US" b="1" dirty="0" smtClean="0">
                <a:solidFill>
                  <a:srgbClr val="FFFF00"/>
                </a:solidFill>
                <a:latin typeface="Times New Roman" panose="02020603050405020304" pitchFamily="18" charset="0"/>
                <a:cs typeface="Times New Roman" panose="02020603050405020304" pitchFamily="18" charset="0"/>
              </a:rPr>
              <a:t> </a:t>
            </a:r>
            <a:r>
              <a:rPr lang="en-US" b="1" dirty="0" err="1" smtClean="0">
                <a:solidFill>
                  <a:srgbClr val="FFFF00"/>
                </a:solidFill>
                <a:latin typeface="Times New Roman" panose="02020603050405020304" pitchFamily="18" charset="0"/>
                <a:cs typeface="Times New Roman" panose="02020603050405020304" pitchFamily="18" charset="0"/>
              </a:rPr>
              <a:t>năng</a:t>
            </a:r>
            <a:r>
              <a:rPr lang="en-US" b="1" dirty="0" smtClean="0">
                <a:solidFill>
                  <a:srgbClr val="FFFF00"/>
                </a:solidFill>
                <a:latin typeface="Times New Roman" panose="02020603050405020304" pitchFamily="18" charset="0"/>
                <a:cs typeface="Times New Roman" panose="02020603050405020304" pitchFamily="18" charset="0"/>
              </a:rPr>
              <a:t>:</a:t>
            </a:r>
          </a:p>
        </p:txBody>
      </p:sp>
      <p:sp>
        <p:nvSpPr>
          <p:cNvPr id="10" name="TextBox 9"/>
          <p:cNvSpPr txBox="1"/>
          <p:nvPr/>
        </p:nvSpPr>
        <p:spPr>
          <a:xfrm>
            <a:off x="1487605" y="1473852"/>
            <a:ext cx="10174580" cy="3970318"/>
          </a:xfrm>
          <a:prstGeom prst="rect">
            <a:avLst/>
          </a:prstGeom>
          <a:noFill/>
        </p:spPr>
        <p:txBody>
          <a:bodyPr wrap="none" rtlCol="0">
            <a:spAutoFit/>
          </a:bodyPr>
          <a:lstStyle/>
          <a:p>
            <a:pPr marL="342900" indent="-342900">
              <a:buAutoNum type="alphaLcPeriod"/>
            </a:pPr>
            <a:r>
              <a:rPr lang="en-US" b="1" dirty="0" err="1" smtClean="0">
                <a:solidFill>
                  <a:srgbClr val="FFFF00"/>
                </a:solidFill>
                <a:latin typeface="Times New Roman" panose="02020603050405020304" pitchFamily="18" charset="0"/>
                <a:cs typeface="Times New Roman" panose="02020603050405020304" pitchFamily="18" charset="0"/>
              </a:rPr>
              <a:t>Lưạ</a:t>
            </a:r>
            <a:r>
              <a:rPr lang="en-US" b="1" dirty="0" smtClean="0">
                <a:solidFill>
                  <a:srgbClr val="FFFF00"/>
                </a:solidFill>
                <a:latin typeface="Times New Roman" panose="02020603050405020304" pitchFamily="18" charset="0"/>
                <a:cs typeface="Times New Roman" panose="02020603050405020304" pitchFamily="18" charset="0"/>
              </a:rPr>
              <a:t> </a:t>
            </a:r>
            <a:r>
              <a:rPr lang="en-US" b="1" dirty="0" err="1" smtClean="0">
                <a:solidFill>
                  <a:srgbClr val="FFFF00"/>
                </a:solidFill>
                <a:latin typeface="Times New Roman" panose="02020603050405020304" pitchFamily="18" charset="0"/>
                <a:cs typeface="Times New Roman" panose="02020603050405020304" pitchFamily="18" charset="0"/>
              </a:rPr>
              <a:t>chọn</a:t>
            </a:r>
            <a:r>
              <a:rPr lang="en-US" b="1" dirty="0" smtClean="0">
                <a:solidFill>
                  <a:srgbClr val="FFFF00"/>
                </a:solidFill>
                <a:latin typeface="Times New Roman" panose="02020603050405020304" pitchFamily="18" charset="0"/>
                <a:cs typeface="Times New Roman" panose="02020603050405020304" pitchFamily="18" charset="0"/>
              </a:rPr>
              <a:t> </a:t>
            </a:r>
            <a:r>
              <a:rPr lang="en-US" b="1" dirty="0" err="1" smtClean="0">
                <a:solidFill>
                  <a:srgbClr val="FFFF00"/>
                </a:solidFill>
                <a:latin typeface="Times New Roman" panose="02020603050405020304" pitchFamily="18" charset="0"/>
                <a:cs typeface="Times New Roman" panose="02020603050405020304" pitchFamily="18" charset="0"/>
              </a:rPr>
              <a:t>chức</a:t>
            </a:r>
            <a:r>
              <a:rPr lang="en-US" b="1" dirty="0" smtClean="0">
                <a:solidFill>
                  <a:srgbClr val="FFFF00"/>
                </a:solidFill>
                <a:latin typeface="Times New Roman" panose="02020603050405020304" pitchFamily="18" charset="0"/>
                <a:cs typeface="Times New Roman" panose="02020603050405020304" pitchFamily="18" charset="0"/>
              </a:rPr>
              <a:t> </a:t>
            </a:r>
            <a:r>
              <a:rPr lang="en-US" b="1" dirty="0" err="1" smtClean="0">
                <a:solidFill>
                  <a:srgbClr val="FFFF00"/>
                </a:solidFill>
                <a:latin typeface="Times New Roman" panose="02020603050405020304" pitchFamily="18" charset="0"/>
                <a:cs typeface="Times New Roman" panose="02020603050405020304" pitchFamily="18" charset="0"/>
              </a:rPr>
              <a:t>năng</a:t>
            </a:r>
            <a:r>
              <a:rPr lang="en-US" b="1" dirty="0" smtClean="0">
                <a:solidFill>
                  <a:srgbClr val="FFFF00"/>
                </a:solidFill>
                <a:latin typeface="Times New Roman" panose="02020603050405020304" pitchFamily="18" charset="0"/>
                <a:cs typeface="Times New Roman" panose="02020603050405020304" pitchFamily="18" charset="0"/>
              </a:rPr>
              <a:t>:</a:t>
            </a:r>
          </a:p>
          <a:p>
            <a:endParaRPr lang="en-US" b="1" dirty="0" smtClean="0">
              <a:solidFill>
                <a:srgbClr val="FFFF00"/>
              </a:solidFill>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US" dirty="0" err="1" smtClean="0">
                <a:latin typeface="Times New Roman" panose="02020603050405020304" pitchFamily="18" charset="0"/>
                <a:cs typeface="Times New Roman" panose="02020603050405020304" pitchFamily="18" charset="0"/>
              </a:rPr>
              <a:t>Trong</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các</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phần</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mềm</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nghe</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nhạc</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thì</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chức</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năng</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chơi</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nhạc</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luôn</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là</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chức</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năng</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đươc</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ưu</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tiên</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hàng</a:t>
            </a:r>
            <a:endParaRPr lang="en-US" dirty="0" smtClean="0">
              <a:latin typeface="Times New Roman" panose="02020603050405020304" pitchFamily="18" charset="0"/>
              <a:cs typeface="Times New Roman" panose="02020603050405020304" pitchFamily="18" charset="0"/>
            </a:endParaRPr>
          </a:p>
          <a:p>
            <a:pPr lvl="1"/>
            <a:r>
              <a:rPr lang="en-US" dirty="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đầu</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và</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là</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chức</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năn</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không</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thể</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thiếu</a:t>
            </a:r>
            <a:r>
              <a:rPr lang="en-US" dirty="0" smtClean="0">
                <a:latin typeface="Times New Roman" panose="02020603050405020304" pitchFamily="18" charset="0"/>
                <a:cs typeface="Times New Roman" panose="02020603050405020304" pitchFamily="18" charset="0"/>
              </a:rPr>
              <a:t>.</a:t>
            </a:r>
          </a:p>
          <a:p>
            <a:pPr lvl="1"/>
            <a:endParaRPr lang="en-US"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US" dirty="0" err="1" smtClean="0">
                <a:latin typeface="Times New Roman" panose="02020603050405020304" pitchFamily="18" charset="0"/>
                <a:cs typeface="Times New Roman" panose="02020603050405020304" pitchFamily="18" charset="0"/>
              </a:rPr>
              <a:t>Việc</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quản</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lý</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danh</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sách</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bài</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hát</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sẽ</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giúp</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người</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dùng</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dễ</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dàng</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sử</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dụng</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và</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quản</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lý</a:t>
            </a:r>
            <a:r>
              <a:rPr lang="en-US" dirty="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sanh</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sách</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của</a:t>
            </a:r>
            <a:r>
              <a:rPr lang="en-US" dirty="0" smtClean="0">
                <a:latin typeface="Times New Roman" panose="02020603050405020304" pitchFamily="18" charset="0"/>
                <a:cs typeface="Times New Roman" panose="02020603050405020304" pitchFamily="18" charset="0"/>
              </a:rPr>
              <a:t> </a:t>
            </a:r>
          </a:p>
          <a:p>
            <a:pPr lvl="1"/>
            <a:r>
              <a:rPr lang="en-US" dirty="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họ</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hơn</a:t>
            </a:r>
            <a:r>
              <a:rPr lang="en-US" dirty="0" smtClean="0">
                <a:solidFill>
                  <a:srgbClr val="FFFF00"/>
                </a:solidFill>
                <a:latin typeface="Times New Roman" panose="02020603050405020304" pitchFamily="18" charset="0"/>
                <a:cs typeface="Times New Roman" panose="02020603050405020304" pitchFamily="18" charset="0"/>
              </a:rPr>
              <a:t>.</a:t>
            </a:r>
          </a:p>
          <a:p>
            <a:pPr lvl="1"/>
            <a:endParaRPr lang="en-US" b="1" dirty="0">
              <a:solidFill>
                <a:srgbClr val="FFFF00"/>
              </a:solidFill>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US" dirty="0" err="1" smtClean="0">
                <a:latin typeface="Times New Roman" panose="02020603050405020304" pitchFamily="18" charset="0"/>
                <a:cs typeface="Times New Roman" panose="02020603050405020304" pitchFamily="18" charset="0"/>
              </a:rPr>
              <a:t>Ngoài</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chức</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năng</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chính</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phát</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nhạc</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thì</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việc</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thêm</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một</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số</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chức</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năng</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phụ</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như</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tăng</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giảm</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âm</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lượng,tua</a:t>
            </a:r>
            <a:endParaRPr lang="en-US" dirty="0" smtClean="0">
              <a:latin typeface="Times New Roman" panose="02020603050405020304" pitchFamily="18" charset="0"/>
              <a:cs typeface="Times New Roman" panose="02020603050405020304" pitchFamily="18" charset="0"/>
            </a:endParaRPr>
          </a:p>
          <a:p>
            <a:pPr lvl="1"/>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bài</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hát</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chọn</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bài</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kế</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tiếp</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cũng</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rất</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quan</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trọng</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Nó</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giúp</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việc</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nghe</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nhạc</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trở</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nên</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chuyên</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nghiệp</a:t>
            </a:r>
            <a:endParaRPr lang="en-US" dirty="0" smtClean="0">
              <a:latin typeface="Times New Roman" panose="02020603050405020304" pitchFamily="18" charset="0"/>
              <a:cs typeface="Times New Roman" panose="02020603050405020304" pitchFamily="18" charset="0"/>
            </a:endParaRPr>
          </a:p>
          <a:p>
            <a:pPr lvl="1"/>
            <a:r>
              <a:rPr lang="en-US" dirty="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hơn</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khi</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đó</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phần</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mềm</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thực</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sự</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là</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một</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sản</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phẩm</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mang</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tính</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giải</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trí</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cao</a:t>
            </a:r>
            <a:endParaRPr lang="en-US" dirty="0" smtClean="0">
              <a:latin typeface="Times New Roman" panose="02020603050405020304" pitchFamily="18" charset="0"/>
              <a:cs typeface="Times New Roman" panose="02020603050405020304" pitchFamily="18" charset="0"/>
            </a:endParaRPr>
          </a:p>
          <a:p>
            <a:pPr lvl="1"/>
            <a:endParaRPr lang="en-US"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US" dirty="0" err="1" smtClean="0">
                <a:latin typeface="Times New Roman" panose="02020603050405020304" pitchFamily="18" charset="0"/>
                <a:cs typeface="Times New Roman" panose="02020603050405020304" pitchFamily="18" charset="0"/>
              </a:rPr>
              <a:t>Đôi</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khi</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danh</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sách</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bài</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hát</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quá</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nhiều</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dẫn</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tới</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khó</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khăn</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trong</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quản</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lý</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và</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tự</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tìm</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kiểm</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bài</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hát</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khi</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đó</a:t>
            </a:r>
            <a:endParaRPr lang="en-US" dirty="0" smtClean="0">
              <a:latin typeface="Times New Roman" panose="02020603050405020304" pitchFamily="18" charset="0"/>
              <a:cs typeface="Times New Roman" panose="02020603050405020304" pitchFamily="18" charset="0"/>
            </a:endParaRPr>
          </a:p>
          <a:p>
            <a:pPr lvl="1"/>
            <a:r>
              <a:rPr lang="en-US" dirty="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chức</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năng</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tìm</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kiểm</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bài</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hát</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sẽ</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thực</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sự</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hữu</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ích</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cho</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người</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sử</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dụng</a:t>
            </a:r>
            <a:r>
              <a:rPr lang="en-US" dirty="0" smtClean="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85756050"/>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circle(in)">
                                      <p:cBhvr>
                                        <p:cTn id="7" dur="2000"/>
                                        <p:tgtEl>
                                          <p:spTgt spid="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10">
                                            <p:txEl>
                                              <p:pRg st="2" end="2"/>
                                            </p:txEl>
                                          </p:spTgt>
                                        </p:tgtEl>
                                        <p:attrNameLst>
                                          <p:attrName>style.visibility</p:attrName>
                                        </p:attrNameLst>
                                      </p:cBhvr>
                                      <p:to>
                                        <p:strVal val="visible"/>
                                      </p:to>
                                    </p:set>
                                    <p:animEffect transition="in" filter="barn(inVertical)">
                                      <p:cBhvr>
                                        <p:cTn id="12" dur="500"/>
                                        <p:tgtEl>
                                          <p:spTgt spid="10">
                                            <p:txEl>
                                              <p:pRg st="2" end="2"/>
                                            </p:txEl>
                                          </p:spTgt>
                                        </p:tgtEl>
                                      </p:cBhvr>
                                    </p:animEffect>
                                  </p:childTnLst>
                                </p:cTn>
                              </p:par>
                              <p:par>
                                <p:cTn id="13" presetID="16" presetClass="entr" presetSubtype="21" fill="hold" nodeType="withEffect">
                                  <p:stCondLst>
                                    <p:cond delay="0"/>
                                  </p:stCondLst>
                                  <p:childTnLst>
                                    <p:set>
                                      <p:cBhvr>
                                        <p:cTn id="14" dur="1" fill="hold">
                                          <p:stCondLst>
                                            <p:cond delay="0"/>
                                          </p:stCondLst>
                                        </p:cTn>
                                        <p:tgtEl>
                                          <p:spTgt spid="10">
                                            <p:txEl>
                                              <p:pRg st="3" end="3"/>
                                            </p:txEl>
                                          </p:spTgt>
                                        </p:tgtEl>
                                        <p:attrNameLst>
                                          <p:attrName>style.visibility</p:attrName>
                                        </p:attrNameLst>
                                      </p:cBhvr>
                                      <p:to>
                                        <p:strVal val="visible"/>
                                      </p:to>
                                    </p:set>
                                    <p:animEffect transition="in" filter="barn(inVertical)">
                                      <p:cBhvr>
                                        <p:cTn id="15" dur="500"/>
                                        <p:tgtEl>
                                          <p:spTgt spid="10">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nodeType="clickEffect">
                                  <p:stCondLst>
                                    <p:cond delay="0"/>
                                  </p:stCondLst>
                                  <p:childTnLst>
                                    <p:set>
                                      <p:cBhvr>
                                        <p:cTn id="19" dur="1" fill="hold">
                                          <p:stCondLst>
                                            <p:cond delay="0"/>
                                          </p:stCondLst>
                                        </p:cTn>
                                        <p:tgtEl>
                                          <p:spTgt spid="10">
                                            <p:txEl>
                                              <p:pRg st="5" end="5"/>
                                            </p:txEl>
                                          </p:spTgt>
                                        </p:tgtEl>
                                        <p:attrNameLst>
                                          <p:attrName>style.visibility</p:attrName>
                                        </p:attrNameLst>
                                      </p:cBhvr>
                                      <p:to>
                                        <p:strVal val="visible"/>
                                      </p:to>
                                    </p:set>
                                    <p:animEffect transition="in" filter="barn(inVertical)">
                                      <p:cBhvr>
                                        <p:cTn id="20" dur="500"/>
                                        <p:tgtEl>
                                          <p:spTgt spid="10">
                                            <p:txEl>
                                              <p:pRg st="5" end="5"/>
                                            </p:txEl>
                                          </p:spTgt>
                                        </p:tgtEl>
                                      </p:cBhvr>
                                    </p:animEffect>
                                  </p:childTnLst>
                                </p:cTn>
                              </p:par>
                              <p:par>
                                <p:cTn id="21" presetID="16" presetClass="entr" presetSubtype="21" fill="hold" nodeType="withEffect">
                                  <p:stCondLst>
                                    <p:cond delay="0"/>
                                  </p:stCondLst>
                                  <p:childTnLst>
                                    <p:set>
                                      <p:cBhvr>
                                        <p:cTn id="22" dur="1" fill="hold">
                                          <p:stCondLst>
                                            <p:cond delay="0"/>
                                          </p:stCondLst>
                                        </p:cTn>
                                        <p:tgtEl>
                                          <p:spTgt spid="10">
                                            <p:txEl>
                                              <p:pRg st="6" end="6"/>
                                            </p:txEl>
                                          </p:spTgt>
                                        </p:tgtEl>
                                        <p:attrNameLst>
                                          <p:attrName>style.visibility</p:attrName>
                                        </p:attrNameLst>
                                      </p:cBhvr>
                                      <p:to>
                                        <p:strVal val="visible"/>
                                      </p:to>
                                    </p:set>
                                    <p:animEffect transition="in" filter="barn(inVertical)">
                                      <p:cBhvr>
                                        <p:cTn id="23" dur="500"/>
                                        <p:tgtEl>
                                          <p:spTgt spid="10">
                                            <p:txEl>
                                              <p:pRg st="6" end="6"/>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6" presetClass="entr" presetSubtype="21" fill="hold" nodeType="clickEffect">
                                  <p:stCondLst>
                                    <p:cond delay="0"/>
                                  </p:stCondLst>
                                  <p:childTnLst>
                                    <p:set>
                                      <p:cBhvr>
                                        <p:cTn id="27" dur="1" fill="hold">
                                          <p:stCondLst>
                                            <p:cond delay="0"/>
                                          </p:stCondLst>
                                        </p:cTn>
                                        <p:tgtEl>
                                          <p:spTgt spid="10">
                                            <p:txEl>
                                              <p:pRg st="8" end="8"/>
                                            </p:txEl>
                                          </p:spTgt>
                                        </p:tgtEl>
                                        <p:attrNameLst>
                                          <p:attrName>style.visibility</p:attrName>
                                        </p:attrNameLst>
                                      </p:cBhvr>
                                      <p:to>
                                        <p:strVal val="visible"/>
                                      </p:to>
                                    </p:set>
                                    <p:animEffect transition="in" filter="barn(inVertical)">
                                      <p:cBhvr>
                                        <p:cTn id="28" dur="500"/>
                                        <p:tgtEl>
                                          <p:spTgt spid="10">
                                            <p:txEl>
                                              <p:pRg st="8" end="8"/>
                                            </p:txEl>
                                          </p:spTgt>
                                        </p:tgtEl>
                                      </p:cBhvr>
                                    </p:animEffect>
                                  </p:childTnLst>
                                </p:cTn>
                              </p:par>
                              <p:par>
                                <p:cTn id="29" presetID="16" presetClass="entr" presetSubtype="21" fill="hold" nodeType="withEffect">
                                  <p:stCondLst>
                                    <p:cond delay="0"/>
                                  </p:stCondLst>
                                  <p:childTnLst>
                                    <p:set>
                                      <p:cBhvr>
                                        <p:cTn id="30" dur="1" fill="hold">
                                          <p:stCondLst>
                                            <p:cond delay="0"/>
                                          </p:stCondLst>
                                        </p:cTn>
                                        <p:tgtEl>
                                          <p:spTgt spid="10">
                                            <p:txEl>
                                              <p:pRg st="9" end="9"/>
                                            </p:txEl>
                                          </p:spTgt>
                                        </p:tgtEl>
                                        <p:attrNameLst>
                                          <p:attrName>style.visibility</p:attrName>
                                        </p:attrNameLst>
                                      </p:cBhvr>
                                      <p:to>
                                        <p:strVal val="visible"/>
                                      </p:to>
                                    </p:set>
                                    <p:animEffect transition="in" filter="barn(inVertical)">
                                      <p:cBhvr>
                                        <p:cTn id="31" dur="500"/>
                                        <p:tgtEl>
                                          <p:spTgt spid="10">
                                            <p:txEl>
                                              <p:pRg st="9" end="9"/>
                                            </p:txEl>
                                          </p:spTgt>
                                        </p:tgtEl>
                                      </p:cBhvr>
                                    </p:animEffect>
                                  </p:childTnLst>
                                </p:cTn>
                              </p:par>
                              <p:par>
                                <p:cTn id="32" presetID="16" presetClass="entr" presetSubtype="21" fill="hold" nodeType="withEffect">
                                  <p:stCondLst>
                                    <p:cond delay="0"/>
                                  </p:stCondLst>
                                  <p:childTnLst>
                                    <p:set>
                                      <p:cBhvr>
                                        <p:cTn id="33" dur="1" fill="hold">
                                          <p:stCondLst>
                                            <p:cond delay="0"/>
                                          </p:stCondLst>
                                        </p:cTn>
                                        <p:tgtEl>
                                          <p:spTgt spid="10">
                                            <p:txEl>
                                              <p:pRg st="10" end="10"/>
                                            </p:txEl>
                                          </p:spTgt>
                                        </p:tgtEl>
                                        <p:attrNameLst>
                                          <p:attrName>style.visibility</p:attrName>
                                        </p:attrNameLst>
                                      </p:cBhvr>
                                      <p:to>
                                        <p:strVal val="visible"/>
                                      </p:to>
                                    </p:set>
                                    <p:animEffect transition="in" filter="barn(inVertical)">
                                      <p:cBhvr>
                                        <p:cTn id="34" dur="500"/>
                                        <p:tgtEl>
                                          <p:spTgt spid="10">
                                            <p:txEl>
                                              <p:pRg st="10" end="10"/>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6" presetClass="entr" presetSubtype="21" fill="hold" nodeType="clickEffect">
                                  <p:stCondLst>
                                    <p:cond delay="0"/>
                                  </p:stCondLst>
                                  <p:childTnLst>
                                    <p:set>
                                      <p:cBhvr>
                                        <p:cTn id="38" dur="1" fill="hold">
                                          <p:stCondLst>
                                            <p:cond delay="0"/>
                                          </p:stCondLst>
                                        </p:cTn>
                                        <p:tgtEl>
                                          <p:spTgt spid="10">
                                            <p:txEl>
                                              <p:pRg st="12" end="12"/>
                                            </p:txEl>
                                          </p:spTgt>
                                        </p:tgtEl>
                                        <p:attrNameLst>
                                          <p:attrName>style.visibility</p:attrName>
                                        </p:attrNameLst>
                                      </p:cBhvr>
                                      <p:to>
                                        <p:strVal val="visible"/>
                                      </p:to>
                                    </p:set>
                                    <p:animEffect transition="in" filter="barn(inVertical)">
                                      <p:cBhvr>
                                        <p:cTn id="39" dur="500"/>
                                        <p:tgtEl>
                                          <p:spTgt spid="10">
                                            <p:txEl>
                                              <p:pRg st="12" end="12"/>
                                            </p:txEl>
                                          </p:spTgt>
                                        </p:tgtEl>
                                      </p:cBhvr>
                                    </p:animEffect>
                                  </p:childTnLst>
                                </p:cTn>
                              </p:par>
                              <p:par>
                                <p:cTn id="40" presetID="16" presetClass="entr" presetSubtype="21" fill="hold" nodeType="withEffect">
                                  <p:stCondLst>
                                    <p:cond delay="0"/>
                                  </p:stCondLst>
                                  <p:childTnLst>
                                    <p:set>
                                      <p:cBhvr>
                                        <p:cTn id="41" dur="1" fill="hold">
                                          <p:stCondLst>
                                            <p:cond delay="0"/>
                                          </p:stCondLst>
                                        </p:cTn>
                                        <p:tgtEl>
                                          <p:spTgt spid="10">
                                            <p:txEl>
                                              <p:pRg st="13" end="13"/>
                                            </p:txEl>
                                          </p:spTgt>
                                        </p:tgtEl>
                                        <p:attrNameLst>
                                          <p:attrName>style.visibility</p:attrName>
                                        </p:attrNameLst>
                                      </p:cBhvr>
                                      <p:to>
                                        <p:strVal val="visible"/>
                                      </p:to>
                                    </p:set>
                                    <p:animEffect transition="in" filter="barn(inVertical)">
                                      <p:cBhvr>
                                        <p:cTn id="42" dur="500"/>
                                        <p:tgtEl>
                                          <p:spTgt spid="10">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190"/>
          <p:cNvSpPr txBox="1">
            <a:spLocks/>
          </p:cNvSpPr>
          <p:nvPr/>
        </p:nvSpPr>
        <p:spPr>
          <a:xfrm>
            <a:off x="10266060" y="5870575"/>
            <a:ext cx="551167" cy="377825"/>
          </a:xfrm>
          <a:prstGeom prst="rect">
            <a:avLst/>
          </a:prstGeom>
        </p:spPr>
        <p:txBody>
          <a:bodyPr vert="horz" lIns="91440" tIns="45720" rIns="91440" bIns="45720" rtlCol="0" anchor="ctr"/>
          <a:lstStyle>
            <a:defPPr>
              <a:defRPr lang="en-US"/>
            </a:defPPr>
            <a:lvl1pPr marL="0" algn="r" defTabSz="914400" rtl="0" eaLnBrk="1" latinLnBrk="0" hangingPunct="1">
              <a:defRPr sz="1000" b="0" i="0" kern="1200">
                <a:solidFill>
                  <a:schemeClr val="tx1"/>
                </a:solidFill>
                <a:effectLst/>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7" name="Title 1"/>
          <p:cNvSpPr txBox="1">
            <a:spLocks/>
          </p:cNvSpPr>
          <p:nvPr/>
        </p:nvSpPr>
        <p:spPr>
          <a:xfrm>
            <a:off x="364900" y="-47237"/>
            <a:ext cx="11827100" cy="55955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2400" b="1" smtClean="0">
                <a:solidFill>
                  <a:srgbClr val="FFFF00"/>
                </a:solidFill>
                <a:latin typeface="Times New Roman" panose="02020603050405020304" pitchFamily="18" charset="0"/>
                <a:cs typeface="Times New Roman" panose="02020603050405020304" pitchFamily="18" charset="0"/>
              </a:rPr>
              <a:t>Báo cáo BTL Môn Lập trình Java</a:t>
            </a:r>
            <a:endParaRPr lang="en-US" sz="2400" b="1" dirty="0">
              <a:solidFill>
                <a:srgbClr val="FFFF00"/>
              </a:solidFill>
              <a:latin typeface="Times New Roman" panose="02020603050405020304" pitchFamily="18" charset="0"/>
              <a:cs typeface="Times New Roman" panose="02020603050405020304" pitchFamily="18" charset="0"/>
            </a:endParaRPr>
          </a:p>
        </p:txBody>
      </p:sp>
      <p:sp>
        <p:nvSpPr>
          <p:cNvPr id="8" name="Slide Number Placeholder 190"/>
          <p:cNvSpPr txBox="1">
            <a:spLocks/>
          </p:cNvSpPr>
          <p:nvPr/>
        </p:nvSpPr>
        <p:spPr>
          <a:xfrm>
            <a:off x="11307069" y="6248400"/>
            <a:ext cx="551167" cy="377825"/>
          </a:xfrm>
          <a:prstGeom prst="rect">
            <a:avLst/>
          </a:prstGeom>
        </p:spPr>
        <p:txBody>
          <a:bodyPr vert="horz" lIns="91440" tIns="45720" rIns="91440" bIns="45720" rtlCol="0" anchor="ctr"/>
          <a:lstStyle>
            <a:defPPr>
              <a:defRPr lang="en-US"/>
            </a:defPPr>
            <a:lvl1pPr marL="0" algn="r" defTabSz="914400" rtl="0" eaLnBrk="1" latinLnBrk="0" hangingPunct="1">
              <a:defRPr sz="1000" b="0" i="0" kern="1200">
                <a:solidFill>
                  <a:schemeClr val="tx1"/>
                </a:solidFill>
                <a:effectLst/>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0AC084A-07DC-4DC8-B67B-8D77BC0A4CFC}" type="slidenum">
              <a:rPr lang="en-US" sz="1400" b="1" smtClean="0">
                <a:solidFill>
                  <a:srgbClr val="FFFF00"/>
                </a:solidFill>
                <a:latin typeface="Times New Roman" panose="02020603050405020304" pitchFamily="18" charset="0"/>
                <a:cs typeface="Times New Roman" panose="02020603050405020304" pitchFamily="18" charset="0"/>
              </a:rPr>
              <a:pPr/>
              <a:t>12</a:t>
            </a:fld>
            <a:endParaRPr lang="en-US" sz="1400" b="1" dirty="0">
              <a:solidFill>
                <a:srgbClr val="FFFF00"/>
              </a:solidFill>
              <a:latin typeface="Times New Roman" panose="02020603050405020304" pitchFamily="18" charset="0"/>
              <a:cs typeface="Times New Roman" panose="02020603050405020304" pitchFamily="18" charset="0"/>
            </a:endParaRPr>
          </a:p>
        </p:txBody>
      </p:sp>
      <p:sp>
        <p:nvSpPr>
          <p:cNvPr id="9" name="TextBox 8"/>
          <p:cNvSpPr txBox="1"/>
          <p:nvPr/>
        </p:nvSpPr>
        <p:spPr>
          <a:xfrm>
            <a:off x="928048" y="900753"/>
            <a:ext cx="2598788" cy="369332"/>
          </a:xfrm>
          <a:prstGeom prst="rect">
            <a:avLst/>
          </a:prstGeom>
          <a:noFill/>
        </p:spPr>
        <p:txBody>
          <a:bodyPr wrap="none" rtlCol="0">
            <a:spAutoFit/>
          </a:bodyPr>
          <a:lstStyle/>
          <a:p>
            <a:r>
              <a:rPr lang="en-US" b="1" dirty="0" smtClean="0">
                <a:solidFill>
                  <a:srgbClr val="FFFF00"/>
                </a:solidFill>
                <a:latin typeface="Times New Roman" panose="02020603050405020304" pitchFamily="18" charset="0"/>
                <a:cs typeface="Times New Roman" panose="02020603050405020304" pitchFamily="18" charset="0"/>
              </a:rPr>
              <a:t>2.   </a:t>
            </a:r>
            <a:r>
              <a:rPr lang="en-US" b="1" dirty="0" err="1" smtClean="0">
                <a:solidFill>
                  <a:srgbClr val="FFFF00"/>
                </a:solidFill>
                <a:latin typeface="Times New Roman" panose="02020603050405020304" pitchFamily="18" charset="0"/>
                <a:cs typeface="Times New Roman" panose="02020603050405020304" pitchFamily="18" charset="0"/>
              </a:rPr>
              <a:t>Phân</a:t>
            </a:r>
            <a:r>
              <a:rPr lang="en-US" b="1" dirty="0" smtClean="0">
                <a:solidFill>
                  <a:srgbClr val="FFFF00"/>
                </a:solidFill>
                <a:latin typeface="Times New Roman" panose="02020603050405020304" pitchFamily="18" charset="0"/>
                <a:cs typeface="Times New Roman" panose="02020603050405020304" pitchFamily="18" charset="0"/>
              </a:rPr>
              <a:t> </a:t>
            </a:r>
            <a:r>
              <a:rPr lang="en-US" b="1" dirty="0" err="1" smtClean="0">
                <a:solidFill>
                  <a:srgbClr val="FFFF00"/>
                </a:solidFill>
                <a:latin typeface="Times New Roman" panose="02020603050405020304" pitchFamily="18" charset="0"/>
                <a:cs typeface="Times New Roman" panose="02020603050405020304" pitchFamily="18" charset="0"/>
              </a:rPr>
              <a:t>cấp</a:t>
            </a:r>
            <a:r>
              <a:rPr lang="en-US" b="1" dirty="0" smtClean="0">
                <a:solidFill>
                  <a:srgbClr val="FFFF00"/>
                </a:solidFill>
                <a:latin typeface="Times New Roman" panose="02020603050405020304" pitchFamily="18" charset="0"/>
                <a:cs typeface="Times New Roman" panose="02020603050405020304" pitchFamily="18" charset="0"/>
              </a:rPr>
              <a:t> </a:t>
            </a:r>
            <a:r>
              <a:rPr lang="en-US" b="1" dirty="0" err="1" smtClean="0">
                <a:solidFill>
                  <a:srgbClr val="FFFF00"/>
                </a:solidFill>
                <a:latin typeface="Times New Roman" panose="02020603050405020304" pitchFamily="18" charset="0"/>
                <a:cs typeface="Times New Roman" panose="02020603050405020304" pitchFamily="18" charset="0"/>
              </a:rPr>
              <a:t>chức</a:t>
            </a:r>
            <a:r>
              <a:rPr lang="en-US" b="1" dirty="0" smtClean="0">
                <a:solidFill>
                  <a:srgbClr val="FFFF00"/>
                </a:solidFill>
                <a:latin typeface="Times New Roman" panose="02020603050405020304" pitchFamily="18" charset="0"/>
                <a:cs typeface="Times New Roman" panose="02020603050405020304" pitchFamily="18" charset="0"/>
              </a:rPr>
              <a:t> </a:t>
            </a:r>
            <a:r>
              <a:rPr lang="en-US" b="1" dirty="0" err="1" smtClean="0">
                <a:solidFill>
                  <a:srgbClr val="FFFF00"/>
                </a:solidFill>
                <a:latin typeface="Times New Roman" panose="02020603050405020304" pitchFamily="18" charset="0"/>
                <a:cs typeface="Times New Roman" panose="02020603050405020304" pitchFamily="18" charset="0"/>
              </a:rPr>
              <a:t>năng</a:t>
            </a:r>
            <a:r>
              <a:rPr lang="en-US" b="1" dirty="0" smtClean="0">
                <a:solidFill>
                  <a:srgbClr val="FFFF00"/>
                </a:solidFill>
                <a:latin typeface="Times New Roman" panose="02020603050405020304" pitchFamily="18" charset="0"/>
                <a:cs typeface="Times New Roman" panose="02020603050405020304" pitchFamily="18" charset="0"/>
              </a:rPr>
              <a:t>:</a:t>
            </a:r>
          </a:p>
        </p:txBody>
      </p:sp>
      <p:sp>
        <p:nvSpPr>
          <p:cNvPr id="10" name="TextBox 9"/>
          <p:cNvSpPr txBox="1"/>
          <p:nvPr/>
        </p:nvSpPr>
        <p:spPr>
          <a:xfrm>
            <a:off x="1487605" y="1473852"/>
            <a:ext cx="3483646" cy="646331"/>
          </a:xfrm>
          <a:prstGeom prst="rect">
            <a:avLst/>
          </a:prstGeom>
          <a:noFill/>
        </p:spPr>
        <p:txBody>
          <a:bodyPr wrap="none" rtlCol="0">
            <a:spAutoFit/>
          </a:bodyPr>
          <a:lstStyle/>
          <a:p>
            <a:pPr marL="342900" indent="-342900">
              <a:buAutoNum type="alphaLcPeriod" startAt="2"/>
            </a:pPr>
            <a:r>
              <a:rPr lang="en-US" b="1" dirty="0" err="1" smtClean="0">
                <a:solidFill>
                  <a:srgbClr val="FFFF00"/>
                </a:solidFill>
                <a:latin typeface="Times New Roman" panose="02020603050405020304" pitchFamily="18" charset="0"/>
                <a:cs typeface="Times New Roman" panose="02020603050405020304" pitchFamily="18" charset="0"/>
              </a:rPr>
              <a:t>Mô</a:t>
            </a:r>
            <a:r>
              <a:rPr lang="en-US" b="1" dirty="0" smtClean="0">
                <a:solidFill>
                  <a:srgbClr val="FFFF00"/>
                </a:solidFill>
                <a:latin typeface="Times New Roman" panose="02020603050405020304" pitchFamily="18" charset="0"/>
                <a:cs typeface="Times New Roman" panose="02020603050405020304" pitchFamily="18" charset="0"/>
              </a:rPr>
              <a:t> </a:t>
            </a:r>
            <a:r>
              <a:rPr lang="en-US" b="1" dirty="0" err="1" smtClean="0">
                <a:solidFill>
                  <a:srgbClr val="FFFF00"/>
                </a:solidFill>
                <a:latin typeface="Times New Roman" panose="02020603050405020304" pitchFamily="18" charset="0"/>
                <a:cs typeface="Times New Roman" panose="02020603050405020304" pitchFamily="18" charset="0"/>
              </a:rPr>
              <a:t>hình</a:t>
            </a:r>
            <a:r>
              <a:rPr lang="en-US" b="1" dirty="0" smtClean="0">
                <a:solidFill>
                  <a:srgbClr val="FFFF00"/>
                </a:solidFill>
                <a:latin typeface="Times New Roman" panose="02020603050405020304" pitchFamily="18" charset="0"/>
                <a:cs typeface="Times New Roman" panose="02020603050405020304" pitchFamily="18" charset="0"/>
              </a:rPr>
              <a:t> </a:t>
            </a:r>
            <a:r>
              <a:rPr lang="en-US" b="1" dirty="0" err="1" smtClean="0">
                <a:solidFill>
                  <a:srgbClr val="FFFF00"/>
                </a:solidFill>
                <a:latin typeface="Times New Roman" panose="02020603050405020304" pitchFamily="18" charset="0"/>
                <a:cs typeface="Times New Roman" panose="02020603050405020304" pitchFamily="18" charset="0"/>
              </a:rPr>
              <a:t>phân</a:t>
            </a:r>
            <a:r>
              <a:rPr lang="en-US" b="1" dirty="0" smtClean="0">
                <a:solidFill>
                  <a:srgbClr val="FFFF00"/>
                </a:solidFill>
                <a:latin typeface="Times New Roman" panose="02020603050405020304" pitchFamily="18" charset="0"/>
                <a:cs typeface="Times New Roman" panose="02020603050405020304" pitchFamily="18" charset="0"/>
              </a:rPr>
              <a:t> </a:t>
            </a:r>
            <a:r>
              <a:rPr lang="en-US" b="1" dirty="0" err="1" smtClean="0">
                <a:solidFill>
                  <a:srgbClr val="FFFF00"/>
                </a:solidFill>
                <a:latin typeface="Times New Roman" panose="02020603050405020304" pitchFamily="18" charset="0"/>
                <a:cs typeface="Times New Roman" panose="02020603050405020304" pitchFamily="18" charset="0"/>
              </a:rPr>
              <a:t>cấp</a:t>
            </a:r>
            <a:r>
              <a:rPr lang="en-US" b="1" dirty="0" smtClean="0">
                <a:solidFill>
                  <a:srgbClr val="FFFF00"/>
                </a:solidFill>
                <a:latin typeface="Times New Roman" panose="02020603050405020304" pitchFamily="18" charset="0"/>
                <a:cs typeface="Times New Roman" panose="02020603050405020304" pitchFamily="18" charset="0"/>
              </a:rPr>
              <a:t> </a:t>
            </a:r>
            <a:r>
              <a:rPr lang="en-US" b="1" dirty="0" err="1" smtClean="0">
                <a:solidFill>
                  <a:srgbClr val="FFFF00"/>
                </a:solidFill>
                <a:latin typeface="Times New Roman" panose="02020603050405020304" pitchFamily="18" charset="0"/>
                <a:cs typeface="Times New Roman" panose="02020603050405020304" pitchFamily="18" charset="0"/>
              </a:rPr>
              <a:t>chức</a:t>
            </a:r>
            <a:r>
              <a:rPr lang="en-US" b="1" dirty="0" smtClean="0">
                <a:solidFill>
                  <a:srgbClr val="FFFF00"/>
                </a:solidFill>
                <a:latin typeface="Times New Roman" panose="02020603050405020304" pitchFamily="18" charset="0"/>
                <a:cs typeface="Times New Roman" panose="02020603050405020304" pitchFamily="18" charset="0"/>
              </a:rPr>
              <a:t> </a:t>
            </a:r>
            <a:r>
              <a:rPr lang="en-US" b="1" dirty="0" err="1" smtClean="0">
                <a:solidFill>
                  <a:srgbClr val="FFFF00"/>
                </a:solidFill>
                <a:latin typeface="Times New Roman" panose="02020603050405020304" pitchFamily="18" charset="0"/>
                <a:cs typeface="Times New Roman" panose="02020603050405020304" pitchFamily="18" charset="0"/>
              </a:rPr>
              <a:t>năng</a:t>
            </a:r>
            <a:r>
              <a:rPr lang="en-US" b="1" dirty="0" smtClean="0">
                <a:solidFill>
                  <a:srgbClr val="FFFF00"/>
                </a:solidFill>
                <a:latin typeface="Times New Roman" panose="02020603050405020304" pitchFamily="18" charset="0"/>
                <a:cs typeface="Times New Roman" panose="02020603050405020304" pitchFamily="18" charset="0"/>
              </a:rPr>
              <a:t>:</a:t>
            </a:r>
          </a:p>
          <a:p>
            <a:endParaRPr lang="en-US" b="1" dirty="0" smtClean="0">
              <a:solidFill>
                <a:srgbClr val="FFFF00"/>
              </a:solidFill>
              <a:latin typeface="Times New Roman" panose="02020603050405020304" pitchFamily="18" charset="0"/>
              <a:cs typeface="Times New Roman" panose="02020603050405020304" pitchFamily="18" charset="0"/>
            </a:endParaRPr>
          </a:p>
        </p:txBody>
      </p:sp>
      <p:pic>
        <p:nvPicPr>
          <p:cNvPr id="4" name="Picture 3"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83681" y="1978990"/>
            <a:ext cx="7792537" cy="4458322"/>
          </a:xfrm>
          <a:prstGeom prst="rect">
            <a:avLst/>
          </a:prstGeom>
        </p:spPr>
      </p:pic>
    </p:spTree>
    <p:extLst>
      <p:ext uri="{BB962C8B-B14F-4D97-AF65-F5344CB8AC3E}">
        <p14:creationId xmlns:p14="http://schemas.microsoft.com/office/powerpoint/2010/main" val="2384209322"/>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barn(inVertical)">
                                      <p:cBhvr>
                                        <p:cTn id="7" dur="500"/>
                                        <p:tgtEl>
                                          <p:spTgt spid="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arn(inVertical)">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364900" y="-47237"/>
            <a:ext cx="11827100" cy="55955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2400" b="1" smtClean="0">
                <a:solidFill>
                  <a:srgbClr val="FFFF00"/>
                </a:solidFill>
                <a:latin typeface="Times New Roman" panose="02020603050405020304" pitchFamily="18" charset="0"/>
                <a:cs typeface="Times New Roman" panose="02020603050405020304" pitchFamily="18" charset="0"/>
              </a:rPr>
              <a:t>Báo cáo BTL Môn Lập trình Java</a:t>
            </a:r>
            <a:endParaRPr lang="en-US" sz="2400" b="1" dirty="0">
              <a:solidFill>
                <a:srgbClr val="FFFF00"/>
              </a:solidFill>
              <a:latin typeface="Times New Roman" panose="02020603050405020304" pitchFamily="18" charset="0"/>
              <a:cs typeface="Times New Roman" panose="02020603050405020304" pitchFamily="18" charset="0"/>
            </a:endParaRPr>
          </a:p>
        </p:txBody>
      </p:sp>
      <p:sp>
        <p:nvSpPr>
          <p:cNvPr id="8" name="Slide Number Placeholder 190"/>
          <p:cNvSpPr txBox="1">
            <a:spLocks/>
          </p:cNvSpPr>
          <p:nvPr/>
        </p:nvSpPr>
        <p:spPr>
          <a:xfrm>
            <a:off x="11363340" y="6248400"/>
            <a:ext cx="551167" cy="377825"/>
          </a:xfrm>
          <a:prstGeom prst="rect">
            <a:avLst/>
          </a:prstGeom>
        </p:spPr>
        <p:txBody>
          <a:bodyPr vert="horz" lIns="91440" tIns="45720" rIns="91440" bIns="45720" rtlCol="0" anchor="ctr"/>
          <a:lstStyle>
            <a:defPPr>
              <a:defRPr lang="en-US"/>
            </a:defPPr>
            <a:lvl1pPr marL="0" algn="r" defTabSz="914400" rtl="0" eaLnBrk="1" latinLnBrk="0" hangingPunct="1">
              <a:defRPr sz="1000" b="0" i="0" kern="1200">
                <a:solidFill>
                  <a:schemeClr val="tx1"/>
                </a:solidFill>
                <a:effectLst/>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0AC084A-07DC-4DC8-B67B-8D77BC0A4CFC}" type="slidenum">
              <a:rPr lang="en-US" sz="1400" b="1" smtClean="0">
                <a:solidFill>
                  <a:srgbClr val="FFFF00"/>
                </a:solidFill>
                <a:latin typeface="Times New Roman" panose="02020603050405020304" pitchFamily="18" charset="0"/>
                <a:cs typeface="Times New Roman" panose="02020603050405020304" pitchFamily="18" charset="0"/>
              </a:rPr>
              <a:pPr/>
              <a:t>13</a:t>
            </a:fld>
            <a:endParaRPr lang="en-US" sz="1400" b="1" dirty="0">
              <a:solidFill>
                <a:srgbClr val="FFFF00"/>
              </a:solidFill>
              <a:latin typeface="Times New Roman" panose="02020603050405020304" pitchFamily="18" charset="0"/>
              <a:cs typeface="Times New Roman" panose="02020603050405020304" pitchFamily="18" charset="0"/>
            </a:endParaRPr>
          </a:p>
        </p:txBody>
      </p:sp>
      <p:sp>
        <p:nvSpPr>
          <p:cNvPr id="9" name="TextBox 8"/>
          <p:cNvSpPr txBox="1"/>
          <p:nvPr/>
        </p:nvSpPr>
        <p:spPr>
          <a:xfrm>
            <a:off x="928048" y="900753"/>
            <a:ext cx="2328523" cy="369332"/>
          </a:xfrm>
          <a:prstGeom prst="rect">
            <a:avLst/>
          </a:prstGeom>
          <a:noFill/>
        </p:spPr>
        <p:txBody>
          <a:bodyPr wrap="none" rtlCol="0">
            <a:spAutoFit/>
          </a:bodyPr>
          <a:lstStyle/>
          <a:p>
            <a:r>
              <a:rPr lang="en-US" b="1" dirty="0">
                <a:solidFill>
                  <a:srgbClr val="FFFF00"/>
                </a:solidFill>
                <a:latin typeface="Times New Roman" panose="02020603050405020304" pitchFamily="18" charset="0"/>
                <a:cs typeface="Times New Roman" panose="02020603050405020304" pitchFamily="18" charset="0"/>
              </a:rPr>
              <a:t>3</a:t>
            </a:r>
            <a:r>
              <a:rPr lang="en-US" b="1" dirty="0" smtClean="0">
                <a:solidFill>
                  <a:srgbClr val="FFFF00"/>
                </a:solidFill>
                <a:latin typeface="Times New Roman" panose="02020603050405020304" pitchFamily="18" charset="0"/>
                <a:cs typeface="Times New Roman" panose="02020603050405020304" pitchFamily="18" charset="0"/>
              </a:rPr>
              <a:t>.   </a:t>
            </a:r>
            <a:r>
              <a:rPr lang="en-US" b="1" dirty="0" err="1" smtClean="0">
                <a:solidFill>
                  <a:srgbClr val="FFFF00"/>
                </a:solidFill>
                <a:latin typeface="Times New Roman" panose="02020603050405020304" pitchFamily="18" charset="0"/>
                <a:cs typeface="Times New Roman" panose="02020603050405020304" pitchFamily="18" charset="0"/>
              </a:rPr>
              <a:t>Thiết</a:t>
            </a:r>
            <a:r>
              <a:rPr lang="en-US" b="1" dirty="0" smtClean="0">
                <a:solidFill>
                  <a:srgbClr val="FFFF00"/>
                </a:solidFill>
                <a:latin typeface="Times New Roman" panose="02020603050405020304" pitchFamily="18" charset="0"/>
                <a:cs typeface="Times New Roman" panose="02020603050405020304" pitchFamily="18" charset="0"/>
              </a:rPr>
              <a:t> </a:t>
            </a:r>
            <a:r>
              <a:rPr lang="en-US" b="1" dirty="0" err="1" smtClean="0">
                <a:solidFill>
                  <a:srgbClr val="FFFF00"/>
                </a:solidFill>
                <a:latin typeface="Times New Roman" panose="02020603050405020304" pitchFamily="18" charset="0"/>
                <a:cs typeface="Times New Roman" panose="02020603050405020304" pitchFamily="18" charset="0"/>
              </a:rPr>
              <a:t>kế</a:t>
            </a:r>
            <a:r>
              <a:rPr lang="en-US" b="1" dirty="0" smtClean="0">
                <a:solidFill>
                  <a:srgbClr val="FFFF00"/>
                </a:solidFill>
                <a:latin typeface="Times New Roman" panose="02020603050405020304" pitchFamily="18" charset="0"/>
                <a:cs typeface="Times New Roman" panose="02020603050405020304" pitchFamily="18" charset="0"/>
              </a:rPr>
              <a:t> </a:t>
            </a:r>
            <a:r>
              <a:rPr lang="en-US" b="1" dirty="0" err="1" smtClean="0">
                <a:solidFill>
                  <a:srgbClr val="FFFF00"/>
                </a:solidFill>
                <a:latin typeface="Times New Roman" panose="02020603050405020304" pitchFamily="18" charset="0"/>
                <a:cs typeface="Times New Roman" panose="02020603050405020304" pitchFamily="18" charset="0"/>
              </a:rPr>
              <a:t>hệ</a:t>
            </a:r>
            <a:r>
              <a:rPr lang="en-US" b="1" dirty="0" smtClean="0">
                <a:solidFill>
                  <a:srgbClr val="FFFF00"/>
                </a:solidFill>
                <a:latin typeface="Times New Roman" panose="02020603050405020304" pitchFamily="18" charset="0"/>
                <a:cs typeface="Times New Roman" panose="02020603050405020304" pitchFamily="18" charset="0"/>
              </a:rPr>
              <a:t> </a:t>
            </a:r>
            <a:r>
              <a:rPr lang="en-US" b="1" dirty="0" err="1" smtClean="0">
                <a:solidFill>
                  <a:srgbClr val="FFFF00"/>
                </a:solidFill>
                <a:latin typeface="Times New Roman" panose="02020603050405020304" pitchFamily="18" charset="0"/>
                <a:cs typeface="Times New Roman" panose="02020603050405020304" pitchFamily="18" charset="0"/>
              </a:rPr>
              <a:t>thống</a:t>
            </a:r>
            <a:r>
              <a:rPr lang="en-US" b="1" dirty="0" smtClean="0">
                <a:solidFill>
                  <a:srgbClr val="FFFF00"/>
                </a:solidFill>
                <a:latin typeface="Times New Roman" panose="02020603050405020304" pitchFamily="18" charset="0"/>
                <a:cs typeface="Times New Roman" panose="02020603050405020304" pitchFamily="18" charset="0"/>
              </a:rPr>
              <a:t>:</a:t>
            </a:r>
          </a:p>
        </p:txBody>
      </p:sp>
      <p:sp>
        <p:nvSpPr>
          <p:cNvPr id="10" name="TextBox 9"/>
          <p:cNvSpPr txBox="1"/>
          <p:nvPr/>
        </p:nvSpPr>
        <p:spPr>
          <a:xfrm>
            <a:off x="1487604" y="1473852"/>
            <a:ext cx="10273471" cy="4524315"/>
          </a:xfrm>
          <a:prstGeom prst="rect">
            <a:avLst/>
          </a:prstGeom>
          <a:noFill/>
        </p:spPr>
        <p:txBody>
          <a:bodyPr wrap="square" rtlCol="0">
            <a:spAutoFit/>
          </a:bodyPr>
          <a:lstStyle/>
          <a:p>
            <a:pPr marL="342900" indent="-342900">
              <a:buAutoNum type="alphaLcPeriod"/>
            </a:pPr>
            <a:r>
              <a:rPr lang="en-US" b="1" dirty="0" err="1" smtClean="0">
                <a:solidFill>
                  <a:srgbClr val="FFFF00"/>
                </a:solidFill>
                <a:latin typeface="Times New Roman" panose="02020603050405020304" pitchFamily="18" charset="0"/>
                <a:cs typeface="Times New Roman" panose="02020603050405020304" pitchFamily="18" charset="0"/>
              </a:rPr>
              <a:t>Thiết</a:t>
            </a:r>
            <a:r>
              <a:rPr lang="en-US" b="1" dirty="0" smtClean="0">
                <a:solidFill>
                  <a:srgbClr val="FFFF00"/>
                </a:solidFill>
                <a:latin typeface="Times New Roman" panose="02020603050405020304" pitchFamily="18" charset="0"/>
                <a:cs typeface="Times New Roman" panose="02020603050405020304" pitchFamily="18" charset="0"/>
              </a:rPr>
              <a:t> </a:t>
            </a:r>
            <a:r>
              <a:rPr lang="en-US" b="1" dirty="0" err="1" smtClean="0">
                <a:solidFill>
                  <a:srgbClr val="FFFF00"/>
                </a:solidFill>
                <a:latin typeface="Times New Roman" panose="02020603050405020304" pitchFamily="18" charset="0"/>
                <a:cs typeface="Times New Roman" panose="02020603050405020304" pitchFamily="18" charset="0"/>
              </a:rPr>
              <a:t>kế</a:t>
            </a:r>
            <a:r>
              <a:rPr lang="en-US" b="1" dirty="0" smtClean="0">
                <a:solidFill>
                  <a:srgbClr val="FFFF00"/>
                </a:solidFill>
                <a:latin typeface="Times New Roman" panose="02020603050405020304" pitchFamily="18" charset="0"/>
                <a:cs typeface="Times New Roman" panose="02020603050405020304" pitchFamily="18" charset="0"/>
              </a:rPr>
              <a:t> </a:t>
            </a:r>
            <a:r>
              <a:rPr lang="en-US" b="1" dirty="0" err="1" smtClean="0">
                <a:solidFill>
                  <a:srgbClr val="FFFF00"/>
                </a:solidFill>
                <a:latin typeface="Times New Roman" panose="02020603050405020304" pitchFamily="18" charset="0"/>
                <a:cs typeface="Times New Roman" panose="02020603050405020304" pitchFamily="18" charset="0"/>
              </a:rPr>
              <a:t>chức</a:t>
            </a:r>
            <a:r>
              <a:rPr lang="en-US" b="1" dirty="0" smtClean="0">
                <a:solidFill>
                  <a:srgbClr val="FFFF00"/>
                </a:solidFill>
                <a:latin typeface="Times New Roman" panose="02020603050405020304" pitchFamily="18" charset="0"/>
                <a:cs typeface="Times New Roman" panose="02020603050405020304" pitchFamily="18" charset="0"/>
              </a:rPr>
              <a:t> </a:t>
            </a:r>
            <a:r>
              <a:rPr lang="en-US" b="1" dirty="0" err="1" smtClean="0">
                <a:solidFill>
                  <a:srgbClr val="FFFF00"/>
                </a:solidFill>
                <a:latin typeface="Times New Roman" panose="02020603050405020304" pitchFamily="18" charset="0"/>
                <a:cs typeface="Times New Roman" panose="02020603050405020304" pitchFamily="18" charset="0"/>
              </a:rPr>
              <a:t>năng</a:t>
            </a:r>
            <a:r>
              <a:rPr lang="en-US" b="1" dirty="0" smtClean="0">
                <a:solidFill>
                  <a:srgbClr val="FFFF00"/>
                </a:solidFill>
                <a:latin typeface="Times New Roman" panose="02020603050405020304" pitchFamily="18" charset="0"/>
                <a:cs typeface="Times New Roman" panose="02020603050405020304" pitchFamily="18" charset="0"/>
              </a:rPr>
              <a:t> </a:t>
            </a:r>
            <a:r>
              <a:rPr lang="en-US" b="1" dirty="0" err="1" smtClean="0">
                <a:solidFill>
                  <a:srgbClr val="FFFF00"/>
                </a:solidFill>
                <a:latin typeface="Times New Roman" panose="02020603050405020304" pitchFamily="18" charset="0"/>
                <a:cs typeface="Times New Roman" panose="02020603050405020304" pitchFamily="18" charset="0"/>
              </a:rPr>
              <a:t>nghe</a:t>
            </a:r>
            <a:r>
              <a:rPr lang="en-US" b="1" dirty="0" smtClean="0">
                <a:solidFill>
                  <a:srgbClr val="FFFF00"/>
                </a:solidFill>
                <a:latin typeface="Times New Roman" panose="02020603050405020304" pitchFamily="18" charset="0"/>
                <a:cs typeface="Times New Roman" panose="02020603050405020304" pitchFamily="18" charset="0"/>
              </a:rPr>
              <a:t> </a:t>
            </a:r>
            <a:r>
              <a:rPr lang="en-US" b="1" dirty="0" err="1" smtClean="0">
                <a:solidFill>
                  <a:srgbClr val="FFFF00"/>
                </a:solidFill>
                <a:latin typeface="Times New Roman" panose="02020603050405020304" pitchFamily="18" charset="0"/>
                <a:cs typeface="Times New Roman" panose="02020603050405020304" pitchFamily="18" charset="0"/>
              </a:rPr>
              <a:t>nhạc</a:t>
            </a:r>
            <a:r>
              <a:rPr lang="en-US" b="1" dirty="0" smtClean="0">
                <a:solidFill>
                  <a:srgbClr val="FFFF00"/>
                </a:solidFill>
                <a:latin typeface="Times New Roman" panose="02020603050405020304" pitchFamily="18" charset="0"/>
                <a:cs typeface="Times New Roman" panose="02020603050405020304" pitchFamily="18" charset="0"/>
              </a:rPr>
              <a:t>:</a:t>
            </a:r>
          </a:p>
          <a:p>
            <a:pPr marL="285750" indent="-285750">
              <a:buFont typeface="Arial" panose="020B0604020202020204" pitchFamily="34" charset="0"/>
              <a:buChar char="•"/>
            </a:pPr>
            <a:endParaRPr lang="en-US" b="1" dirty="0" smtClean="0">
              <a:solidFill>
                <a:srgbClr val="FFFF00"/>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b="1" dirty="0">
                <a:solidFill>
                  <a:srgbClr val="FFFF00"/>
                </a:solidFill>
                <a:latin typeface="Times New Roman" panose="02020603050405020304" pitchFamily="18" charset="0"/>
                <a:cs typeface="Times New Roman" panose="02020603050405020304" pitchFamily="18" charset="0"/>
              </a:rPr>
              <a:t> </a:t>
            </a:r>
            <a:r>
              <a:rPr lang="en-US" b="1" dirty="0" err="1" smtClean="0">
                <a:solidFill>
                  <a:srgbClr val="FFFF00"/>
                </a:solidFill>
                <a:latin typeface="Times New Roman" panose="02020603050405020304" pitchFamily="18" charset="0"/>
                <a:cs typeface="Times New Roman" panose="02020603050405020304" pitchFamily="18" charset="0"/>
              </a:rPr>
              <a:t>Chức</a:t>
            </a:r>
            <a:r>
              <a:rPr lang="en-US" b="1" dirty="0" smtClean="0">
                <a:solidFill>
                  <a:srgbClr val="FFFF00"/>
                </a:solidFill>
                <a:latin typeface="Times New Roman" panose="02020603050405020304" pitchFamily="18" charset="0"/>
                <a:cs typeface="Times New Roman" panose="02020603050405020304" pitchFamily="18" charset="0"/>
              </a:rPr>
              <a:t> </a:t>
            </a:r>
            <a:r>
              <a:rPr lang="en-US" b="1" dirty="0" err="1" smtClean="0">
                <a:solidFill>
                  <a:srgbClr val="FFFF00"/>
                </a:solidFill>
                <a:latin typeface="Times New Roman" panose="02020603050405020304" pitchFamily="18" charset="0"/>
                <a:cs typeface="Times New Roman" panose="02020603050405020304" pitchFamily="18" charset="0"/>
              </a:rPr>
              <a:t>năng</a:t>
            </a:r>
            <a:r>
              <a:rPr lang="en-US" b="1" dirty="0" smtClean="0">
                <a:solidFill>
                  <a:srgbClr val="FFFF00"/>
                </a:solidFill>
                <a:latin typeface="Times New Roman" panose="02020603050405020304" pitchFamily="18" charset="0"/>
                <a:cs typeface="Times New Roman" panose="02020603050405020304" pitchFamily="18" charset="0"/>
              </a:rPr>
              <a:t> </a:t>
            </a:r>
            <a:r>
              <a:rPr lang="en-US" b="1" dirty="0" err="1" smtClean="0">
                <a:solidFill>
                  <a:srgbClr val="FFFF00"/>
                </a:solidFill>
                <a:latin typeface="Times New Roman" panose="02020603050405020304" pitchFamily="18" charset="0"/>
                <a:cs typeface="Times New Roman" panose="02020603050405020304" pitchFamily="18" charset="0"/>
              </a:rPr>
              <a:t>nghe</a:t>
            </a:r>
            <a:r>
              <a:rPr lang="en-US" b="1" dirty="0" smtClean="0">
                <a:solidFill>
                  <a:srgbClr val="FFFF00"/>
                </a:solidFill>
                <a:latin typeface="Times New Roman" panose="02020603050405020304" pitchFamily="18" charset="0"/>
                <a:cs typeface="Times New Roman" panose="02020603050405020304" pitchFamily="18" charset="0"/>
              </a:rPr>
              <a:t> </a:t>
            </a:r>
            <a:r>
              <a:rPr lang="en-US" b="1" dirty="0" err="1" smtClean="0">
                <a:solidFill>
                  <a:srgbClr val="FFFF00"/>
                </a:solidFill>
                <a:latin typeface="Times New Roman" panose="02020603050405020304" pitchFamily="18" charset="0"/>
                <a:cs typeface="Times New Roman" panose="02020603050405020304" pitchFamily="18" charset="0"/>
              </a:rPr>
              <a:t>nhạc</a:t>
            </a:r>
            <a:r>
              <a:rPr lang="en-US" b="1" dirty="0" smtClean="0">
                <a:solidFill>
                  <a:srgbClr val="FFFF00"/>
                </a:solidFill>
                <a:latin typeface="Times New Roman" panose="02020603050405020304" pitchFamily="18" charset="0"/>
                <a:cs typeface="Times New Roman" panose="02020603050405020304" pitchFamily="18" charset="0"/>
              </a:rPr>
              <a:t> </a:t>
            </a:r>
            <a:r>
              <a:rPr lang="en-US" b="1" dirty="0" err="1" smtClean="0">
                <a:solidFill>
                  <a:srgbClr val="FFFF00"/>
                </a:solidFill>
                <a:latin typeface="Times New Roman" panose="02020603050405020304" pitchFamily="18" charset="0"/>
                <a:cs typeface="Times New Roman" panose="02020603050405020304" pitchFamily="18" charset="0"/>
              </a:rPr>
              <a:t>được</a:t>
            </a:r>
            <a:r>
              <a:rPr lang="en-US" b="1" dirty="0" smtClean="0">
                <a:solidFill>
                  <a:srgbClr val="FFFF00"/>
                </a:solidFill>
                <a:latin typeface="Times New Roman" panose="02020603050405020304" pitchFamily="18" charset="0"/>
                <a:cs typeface="Times New Roman" panose="02020603050405020304" pitchFamily="18" charset="0"/>
              </a:rPr>
              <a:t> </a:t>
            </a:r>
            <a:r>
              <a:rPr lang="en-US" b="1" dirty="0" err="1" smtClean="0">
                <a:solidFill>
                  <a:srgbClr val="FFFF00"/>
                </a:solidFill>
                <a:latin typeface="Times New Roman" panose="02020603050405020304" pitchFamily="18" charset="0"/>
                <a:cs typeface="Times New Roman" panose="02020603050405020304" pitchFamily="18" charset="0"/>
              </a:rPr>
              <a:t>phân</a:t>
            </a:r>
            <a:r>
              <a:rPr lang="en-US" b="1" dirty="0" smtClean="0">
                <a:solidFill>
                  <a:srgbClr val="FFFF00"/>
                </a:solidFill>
                <a:latin typeface="Times New Roman" panose="02020603050405020304" pitchFamily="18" charset="0"/>
                <a:cs typeface="Times New Roman" panose="02020603050405020304" pitchFamily="18" charset="0"/>
              </a:rPr>
              <a:t> </a:t>
            </a:r>
            <a:r>
              <a:rPr lang="en-US" b="1" dirty="0" err="1" smtClean="0">
                <a:solidFill>
                  <a:srgbClr val="FFFF00"/>
                </a:solidFill>
                <a:latin typeface="Times New Roman" panose="02020603050405020304" pitchFamily="18" charset="0"/>
                <a:cs typeface="Times New Roman" panose="02020603050405020304" pitchFamily="18" charset="0"/>
              </a:rPr>
              <a:t>cấp</a:t>
            </a:r>
            <a:r>
              <a:rPr lang="en-US" b="1" dirty="0" smtClean="0">
                <a:solidFill>
                  <a:srgbClr val="FFFF00"/>
                </a:solidFill>
                <a:latin typeface="Times New Roman" panose="02020603050405020304" pitchFamily="18" charset="0"/>
                <a:cs typeface="Times New Roman" panose="02020603050405020304" pitchFamily="18" charset="0"/>
              </a:rPr>
              <a:t> </a:t>
            </a:r>
            <a:r>
              <a:rPr lang="en-US" b="1" dirty="0" err="1" smtClean="0">
                <a:solidFill>
                  <a:srgbClr val="FFFF00"/>
                </a:solidFill>
                <a:latin typeface="Times New Roman" panose="02020603050405020304" pitchFamily="18" charset="0"/>
                <a:cs typeface="Times New Roman" panose="02020603050405020304" pitchFamily="18" charset="0"/>
              </a:rPr>
              <a:t>thành</a:t>
            </a:r>
            <a:r>
              <a:rPr lang="en-US" b="1" dirty="0" smtClean="0">
                <a:solidFill>
                  <a:srgbClr val="FFFF00"/>
                </a:solidFill>
                <a:latin typeface="Times New Roman" panose="02020603050405020304" pitchFamily="18" charset="0"/>
                <a:cs typeface="Times New Roman" panose="02020603050405020304" pitchFamily="18" charset="0"/>
              </a:rPr>
              <a:t> </a:t>
            </a:r>
            <a:r>
              <a:rPr lang="en-US" b="1" dirty="0" err="1" smtClean="0">
                <a:solidFill>
                  <a:srgbClr val="FFFF00"/>
                </a:solidFill>
                <a:latin typeface="Times New Roman" panose="02020603050405020304" pitchFamily="18" charset="0"/>
                <a:cs typeface="Times New Roman" panose="02020603050405020304" pitchFamily="18" charset="0"/>
              </a:rPr>
              <a:t>các</a:t>
            </a:r>
            <a:r>
              <a:rPr lang="en-US" b="1" dirty="0" smtClean="0">
                <a:solidFill>
                  <a:srgbClr val="FFFF00"/>
                </a:solidFill>
                <a:latin typeface="Times New Roman" panose="02020603050405020304" pitchFamily="18" charset="0"/>
                <a:cs typeface="Times New Roman" panose="02020603050405020304" pitchFamily="18" charset="0"/>
              </a:rPr>
              <a:t> </a:t>
            </a:r>
            <a:r>
              <a:rPr lang="en-US" b="1" dirty="0" err="1" smtClean="0">
                <a:solidFill>
                  <a:srgbClr val="FFFF00"/>
                </a:solidFill>
                <a:latin typeface="Times New Roman" panose="02020603050405020304" pitchFamily="18" charset="0"/>
                <a:cs typeface="Times New Roman" panose="02020603050405020304" pitchFamily="18" charset="0"/>
              </a:rPr>
              <a:t>chức</a:t>
            </a:r>
            <a:r>
              <a:rPr lang="en-US" b="1" dirty="0" smtClean="0">
                <a:solidFill>
                  <a:srgbClr val="FFFF00"/>
                </a:solidFill>
                <a:latin typeface="Times New Roman" panose="02020603050405020304" pitchFamily="18" charset="0"/>
                <a:cs typeface="Times New Roman" panose="02020603050405020304" pitchFamily="18" charset="0"/>
              </a:rPr>
              <a:t> </a:t>
            </a:r>
            <a:r>
              <a:rPr lang="en-US" b="1" dirty="0" err="1" smtClean="0">
                <a:solidFill>
                  <a:srgbClr val="FFFF00"/>
                </a:solidFill>
                <a:latin typeface="Times New Roman" panose="02020603050405020304" pitchFamily="18" charset="0"/>
                <a:cs typeface="Times New Roman" panose="02020603050405020304" pitchFamily="18" charset="0"/>
              </a:rPr>
              <a:t>năng</a:t>
            </a:r>
            <a:r>
              <a:rPr lang="en-US" b="1" dirty="0" smtClean="0">
                <a:solidFill>
                  <a:srgbClr val="FFFF00"/>
                </a:solidFill>
                <a:latin typeface="Times New Roman" panose="02020603050405020304" pitchFamily="18" charset="0"/>
                <a:cs typeface="Times New Roman" panose="02020603050405020304" pitchFamily="18" charset="0"/>
              </a:rPr>
              <a:t> </a:t>
            </a:r>
            <a:r>
              <a:rPr lang="en-US" b="1" dirty="0" err="1" smtClean="0">
                <a:solidFill>
                  <a:srgbClr val="FFFF00"/>
                </a:solidFill>
                <a:latin typeface="Times New Roman" panose="02020603050405020304" pitchFamily="18" charset="0"/>
                <a:cs typeface="Times New Roman" panose="02020603050405020304" pitchFamily="18" charset="0"/>
              </a:rPr>
              <a:t>sau</a:t>
            </a:r>
            <a:r>
              <a:rPr lang="en-US" b="1" dirty="0" smtClean="0">
                <a:solidFill>
                  <a:srgbClr val="FFFF00"/>
                </a:solidFill>
                <a:latin typeface="Times New Roman" panose="02020603050405020304" pitchFamily="18" charset="0"/>
                <a:cs typeface="Times New Roman" panose="02020603050405020304" pitchFamily="18" charset="0"/>
              </a:rPr>
              <a:t>:</a:t>
            </a:r>
          </a:p>
          <a:p>
            <a:pPr marL="742950" lvl="1" indent="-285750">
              <a:buFont typeface="Wingdings" panose="05000000000000000000" pitchFamily="2" charset="2"/>
              <a:buChar char="§"/>
            </a:pPr>
            <a:r>
              <a:rPr lang="en-US" b="1" dirty="0" err="1" smtClean="0">
                <a:solidFill>
                  <a:srgbClr val="FFFF00"/>
                </a:solidFill>
                <a:latin typeface="Times New Roman" panose="02020603050405020304" pitchFamily="18" charset="0"/>
                <a:cs typeface="Times New Roman" panose="02020603050405020304" pitchFamily="18" charset="0"/>
              </a:rPr>
              <a:t>Phát</a:t>
            </a:r>
            <a:r>
              <a:rPr lang="en-US" b="1" dirty="0" smtClean="0">
                <a:solidFill>
                  <a:srgbClr val="FFFF00"/>
                </a:solidFill>
                <a:latin typeface="Times New Roman" panose="02020603050405020304" pitchFamily="18" charset="0"/>
                <a:cs typeface="Times New Roman" panose="02020603050405020304" pitchFamily="18" charset="0"/>
              </a:rPr>
              <a:t> </a:t>
            </a:r>
            <a:r>
              <a:rPr lang="en-US" b="1" dirty="0" err="1" smtClean="0">
                <a:solidFill>
                  <a:srgbClr val="FFFF00"/>
                </a:solidFill>
                <a:latin typeface="Times New Roman" panose="02020603050405020304" pitchFamily="18" charset="0"/>
                <a:cs typeface="Times New Roman" panose="02020603050405020304" pitchFamily="18" charset="0"/>
              </a:rPr>
              <a:t>nhạc</a:t>
            </a:r>
            <a:r>
              <a:rPr lang="en-US" b="1" dirty="0" smtClean="0">
                <a:solidFill>
                  <a:srgbClr val="FFFF00"/>
                </a:solidFill>
                <a:latin typeface="Times New Roman" panose="02020603050405020304" pitchFamily="18" charset="0"/>
                <a:cs typeface="Times New Roman" panose="02020603050405020304" pitchFamily="18" charset="0"/>
              </a:rPr>
              <a:t> mp3,wav,…</a:t>
            </a:r>
          </a:p>
          <a:p>
            <a:pPr marL="742950" lvl="1" indent="-285750">
              <a:buFont typeface="Wingdings" panose="05000000000000000000" pitchFamily="2" charset="2"/>
              <a:buChar char="§"/>
            </a:pPr>
            <a:r>
              <a:rPr lang="en-US" b="1" dirty="0" err="1" smtClean="0">
                <a:solidFill>
                  <a:srgbClr val="FFFF00"/>
                </a:solidFill>
                <a:latin typeface="Times New Roman" panose="02020603050405020304" pitchFamily="18" charset="0"/>
                <a:cs typeface="Times New Roman" panose="02020603050405020304" pitchFamily="18" charset="0"/>
              </a:rPr>
              <a:t>Dừng</a:t>
            </a:r>
            <a:r>
              <a:rPr lang="en-US" b="1" dirty="0" smtClean="0">
                <a:solidFill>
                  <a:srgbClr val="FFFF00"/>
                </a:solidFill>
                <a:latin typeface="Times New Roman" panose="02020603050405020304" pitchFamily="18" charset="0"/>
                <a:cs typeface="Times New Roman" panose="02020603050405020304" pitchFamily="18" charset="0"/>
              </a:rPr>
              <a:t> </a:t>
            </a:r>
            <a:r>
              <a:rPr lang="en-US" b="1" dirty="0" err="1" smtClean="0">
                <a:solidFill>
                  <a:srgbClr val="FFFF00"/>
                </a:solidFill>
                <a:latin typeface="Times New Roman" panose="02020603050405020304" pitchFamily="18" charset="0"/>
                <a:cs typeface="Times New Roman" panose="02020603050405020304" pitchFamily="18" charset="0"/>
              </a:rPr>
              <a:t>phát</a:t>
            </a:r>
            <a:r>
              <a:rPr lang="en-US" b="1" dirty="0" smtClean="0">
                <a:solidFill>
                  <a:srgbClr val="FFFF00"/>
                </a:solidFill>
                <a:latin typeface="Times New Roman" panose="02020603050405020304" pitchFamily="18" charset="0"/>
                <a:cs typeface="Times New Roman" panose="02020603050405020304" pitchFamily="18" charset="0"/>
              </a:rPr>
              <a:t> </a:t>
            </a:r>
            <a:r>
              <a:rPr lang="en-US" b="1" dirty="0" err="1" smtClean="0">
                <a:solidFill>
                  <a:srgbClr val="FFFF00"/>
                </a:solidFill>
                <a:latin typeface="Times New Roman" panose="02020603050405020304" pitchFamily="18" charset="0"/>
                <a:cs typeface="Times New Roman" panose="02020603050405020304" pitchFamily="18" charset="0"/>
              </a:rPr>
              <a:t>nhạc</a:t>
            </a:r>
            <a:r>
              <a:rPr lang="en-US" b="1" dirty="0" smtClean="0">
                <a:solidFill>
                  <a:srgbClr val="FFFF00"/>
                </a:solidFill>
                <a:latin typeface="Times New Roman" panose="02020603050405020304" pitchFamily="18" charset="0"/>
                <a:cs typeface="Times New Roman" panose="02020603050405020304" pitchFamily="18" charset="0"/>
              </a:rPr>
              <a:t>(stop), </a:t>
            </a:r>
            <a:r>
              <a:rPr lang="en-US" b="1" dirty="0" err="1" smtClean="0">
                <a:solidFill>
                  <a:srgbClr val="FFFF00"/>
                </a:solidFill>
                <a:latin typeface="Times New Roman" panose="02020603050405020304" pitchFamily="18" charset="0"/>
                <a:cs typeface="Times New Roman" panose="02020603050405020304" pitchFamily="18" charset="0"/>
              </a:rPr>
              <a:t>tiếp</a:t>
            </a:r>
            <a:r>
              <a:rPr lang="en-US" b="1" dirty="0" smtClean="0">
                <a:solidFill>
                  <a:srgbClr val="FFFF00"/>
                </a:solidFill>
                <a:latin typeface="Times New Roman" panose="02020603050405020304" pitchFamily="18" charset="0"/>
                <a:cs typeface="Times New Roman" panose="02020603050405020304" pitchFamily="18" charset="0"/>
              </a:rPr>
              <a:t> </a:t>
            </a:r>
            <a:r>
              <a:rPr lang="en-US" b="1" dirty="0" err="1" smtClean="0">
                <a:solidFill>
                  <a:srgbClr val="FFFF00"/>
                </a:solidFill>
                <a:latin typeface="Times New Roman" panose="02020603050405020304" pitchFamily="18" charset="0"/>
                <a:cs typeface="Times New Roman" panose="02020603050405020304" pitchFamily="18" charset="0"/>
              </a:rPr>
              <a:t>tục</a:t>
            </a:r>
            <a:r>
              <a:rPr lang="en-US" b="1" dirty="0" smtClean="0">
                <a:solidFill>
                  <a:srgbClr val="FFFF00"/>
                </a:solidFill>
                <a:latin typeface="Times New Roman" panose="02020603050405020304" pitchFamily="18" charset="0"/>
                <a:cs typeface="Times New Roman" panose="02020603050405020304" pitchFamily="18" charset="0"/>
              </a:rPr>
              <a:t> </a:t>
            </a:r>
            <a:r>
              <a:rPr lang="en-US" b="1" dirty="0" err="1" smtClean="0">
                <a:solidFill>
                  <a:srgbClr val="FFFF00"/>
                </a:solidFill>
                <a:latin typeface="Times New Roman" panose="02020603050405020304" pitchFamily="18" charset="0"/>
                <a:cs typeface="Times New Roman" panose="02020603050405020304" pitchFamily="18" charset="0"/>
              </a:rPr>
              <a:t>phát</a:t>
            </a:r>
            <a:r>
              <a:rPr lang="en-US" b="1" dirty="0" smtClean="0">
                <a:solidFill>
                  <a:srgbClr val="FFFF00"/>
                </a:solidFill>
                <a:latin typeface="Times New Roman" panose="02020603050405020304" pitchFamily="18" charset="0"/>
                <a:cs typeface="Times New Roman" panose="02020603050405020304" pitchFamily="18" charset="0"/>
              </a:rPr>
              <a:t>(resume).</a:t>
            </a:r>
          </a:p>
          <a:p>
            <a:pPr marL="742950" lvl="1" indent="-285750">
              <a:buFont typeface="Wingdings" panose="05000000000000000000" pitchFamily="2" charset="2"/>
              <a:buChar char="§"/>
            </a:pPr>
            <a:r>
              <a:rPr lang="en-US" b="1" dirty="0" err="1" smtClean="0">
                <a:solidFill>
                  <a:srgbClr val="FFFF00"/>
                </a:solidFill>
                <a:latin typeface="Times New Roman" panose="02020603050405020304" pitchFamily="18" charset="0"/>
                <a:cs typeface="Times New Roman" panose="02020603050405020304" pitchFamily="18" charset="0"/>
              </a:rPr>
              <a:t>Điều</a:t>
            </a:r>
            <a:r>
              <a:rPr lang="en-US" b="1" dirty="0" smtClean="0">
                <a:solidFill>
                  <a:srgbClr val="FFFF00"/>
                </a:solidFill>
                <a:latin typeface="Times New Roman" panose="02020603050405020304" pitchFamily="18" charset="0"/>
                <a:cs typeface="Times New Roman" panose="02020603050405020304" pitchFamily="18" charset="0"/>
              </a:rPr>
              <a:t> </a:t>
            </a:r>
            <a:r>
              <a:rPr lang="en-US" b="1" dirty="0" err="1" smtClean="0">
                <a:solidFill>
                  <a:srgbClr val="FFFF00"/>
                </a:solidFill>
                <a:latin typeface="Times New Roman" panose="02020603050405020304" pitchFamily="18" charset="0"/>
                <a:cs typeface="Times New Roman" panose="02020603050405020304" pitchFamily="18" charset="0"/>
              </a:rPr>
              <a:t>chỉnh</a:t>
            </a:r>
            <a:r>
              <a:rPr lang="en-US" b="1" dirty="0" smtClean="0">
                <a:solidFill>
                  <a:srgbClr val="FFFF00"/>
                </a:solidFill>
                <a:latin typeface="Times New Roman" panose="02020603050405020304" pitchFamily="18" charset="0"/>
                <a:cs typeface="Times New Roman" panose="02020603050405020304" pitchFamily="18" charset="0"/>
              </a:rPr>
              <a:t> </a:t>
            </a:r>
            <a:r>
              <a:rPr lang="en-US" b="1" dirty="0" err="1" smtClean="0">
                <a:solidFill>
                  <a:srgbClr val="FFFF00"/>
                </a:solidFill>
                <a:latin typeface="Times New Roman" panose="02020603050405020304" pitchFamily="18" charset="0"/>
                <a:cs typeface="Times New Roman" panose="02020603050405020304" pitchFamily="18" charset="0"/>
              </a:rPr>
              <a:t>âm</a:t>
            </a:r>
            <a:r>
              <a:rPr lang="en-US" b="1" dirty="0" smtClean="0">
                <a:solidFill>
                  <a:srgbClr val="FFFF00"/>
                </a:solidFill>
                <a:latin typeface="Times New Roman" panose="02020603050405020304" pitchFamily="18" charset="0"/>
                <a:cs typeface="Times New Roman" panose="02020603050405020304" pitchFamily="18" charset="0"/>
              </a:rPr>
              <a:t> </a:t>
            </a:r>
            <a:r>
              <a:rPr lang="en-US" b="1" dirty="0" err="1" smtClean="0">
                <a:solidFill>
                  <a:srgbClr val="FFFF00"/>
                </a:solidFill>
                <a:latin typeface="Times New Roman" panose="02020603050405020304" pitchFamily="18" charset="0"/>
                <a:cs typeface="Times New Roman" panose="02020603050405020304" pitchFamily="18" charset="0"/>
              </a:rPr>
              <a:t>lượng</a:t>
            </a:r>
            <a:endParaRPr lang="en-US" b="1" dirty="0" smtClean="0">
              <a:solidFill>
                <a:srgbClr val="FFFF00"/>
              </a:solidFill>
              <a:latin typeface="Times New Roman" panose="02020603050405020304" pitchFamily="18" charset="0"/>
              <a:cs typeface="Times New Roman" panose="02020603050405020304" pitchFamily="18" charset="0"/>
            </a:endParaRPr>
          </a:p>
          <a:p>
            <a:pPr marL="742950" lvl="1" indent="-285750">
              <a:buFont typeface="Wingdings" panose="05000000000000000000" pitchFamily="2" charset="2"/>
              <a:buChar char="§"/>
            </a:pPr>
            <a:r>
              <a:rPr lang="en-US" b="1" dirty="0" err="1" smtClean="0">
                <a:solidFill>
                  <a:srgbClr val="FFFF00"/>
                </a:solidFill>
                <a:latin typeface="Times New Roman" panose="02020603050405020304" pitchFamily="18" charset="0"/>
                <a:cs typeface="Times New Roman" panose="02020603050405020304" pitchFamily="18" charset="0"/>
              </a:rPr>
              <a:t>Hiển</a:t>
            </a:r>
            <a:r>
              <a:rPr lang="en-US" b="1" dirty="0" smtClean="0">
                <a:solidFill>
                  <a:srgbClr val="FFFF00"/>
                </a:solidFill>
                <a:latin typeface="Times New Roman" panose="02020603050405020304" pitchFamily="18" charset="0"/>
                <a:cs typeface="Times New Roman" panose="02020603050405020304" pitchFamily="18" charset="0"/>
              </a:rPr>
              <a:t> </a:t>
            </a:r>
            <a:r>
              <a:rPr lang="en-US" b="1" dirty="0" err="1" smtClean="0">
                <a:solidFill>
                  <a:srgbClr val="FFFF00"/>
                </a:solidFill>
                <a:latin typeface="Times New Roman" panose="02020603050405020304" pitchFamily="18" charset="0"/>
                <a:cs typeface="Times New Roman" panose="02020603050405020304" pitchFamily="18" charset="0"/>
              </a:rPr>
              <a:t>thị</a:t>
            </a:r>
            <a:r>
              <a:rPr lang="en-US" b="1" dirty="0" smtClean="0">
                <a:solidFill>
                  <a:srgbClr val="FFFF00"/>
                </a:solidFill>
                <a:latin typeface="Times New Roman" panose="02020603050405020304" pitchFamily="18" charset="0"/>
                <a:cs typeface="Times New Roman" panose="02020603050405020304" pitchFamily="18" charset="0"/>
              </a:rPr>
              <a:t> </a:t>
            </a:r>
            <a:r>
              <a:rPr lang="en-US" b="1" dirty="0" err="1" smtClean="0">
                <a:solidFill>
                  <a:srgbClr val="FFFF00"/>
                </a:solidFill>
                <a:latin typeface="Times New Roman" panose="02020603050405020304" pitchFamily="18" charset="0"/>
                <a:cs typeface="Times New Roman" panose="02020603050405020304" pitchFamily="18" charset="0"/>
              </a:rPr>
              <a:t>thời</a:t>
            </a:r>
            <a:r>
              <a:rPr lang="en-US" b="1" dirty="0" smtClean="0">
                <a:solidFill>
                  <a:srgbClr val="FFFF00"/>
                </a:solidFill>
                <a:latin typeface="Times New Roman" panose="02020603050405020304" pitchFamily="18" charset="0"/>
                <a:cs typeface="Times New Roman" panose="02020603050405020304" pitchFamily="18" charset="0"/>
              </a:rPr>
              <a:t> </a:t>
            </a:r>
            <a:r>
              <a:rPr lang="en-US" b="1" dirty="0" err="1" smtClean="0">
                <a:solidFill>
                  <a:srgbClr val="FFFF00"/>
                </a:solidFill>
                <a:latin typeface="Times New Roman" panose="02020603050405020304" pitchFamily="18" charset="0"/>
                <a:cs typeface="Times New Roman" panose="02020603050405020304" pitchFamily="18" charset="0"/>
              </a:rPr>
              <a:t>gian</a:t>
            </a:r>
            <a:r>
              <a:rPr lang="en-US" b="1" dirty="0" smtClean="0">
                <a:solidFill>
                  <a:srgbClr val="FFFF00"/>
                </a:solidFill>
                <a:latin typeface="Times New Roman" panose="02020603050405020304" pitchFamily="18" charset="0"/>
                <a:cs typeface="Times New Roman" panose="02020603050405020304" pitchFamily="18" charset="0"/>
              </a:rPr>
              <a:t> </a:t>
            </a:r>
            <a:r>
              <a:rPr lang="en-US" b="1" dirty="0" err="1" smtClean="0">
                <a:solidFill>
                  <a:srgbClr val="FFFF00"/>
                </a:solidFill>
                <a:latin typeface="Times New Roman" panose="02020603050405020304" pitchFamily="18" charset="0"/>
                <a:cs typeface="Times New Roman" panose="02020603050405020304" pitchFamily="18" charset="0"/>
              </a:rPr>
              <a:t>phát</a:t>
            </a:r>
            <a:r>
              <a:rPr lang="en-US" b="1" dirty="0" smtClean="0">
                <a:solidFill>
                  <a:srgbClr val="FFFF00"/>
                </a:solidFill>
                <a:latin typeface="Times New Roman" panose="02020603050405020304" pitchFamily="18" charset="0"/>
                <a:cs typeface="Times New Roman" panose="02020603050405020304" pitchFamily="18" charset="0"/>
              </a:rPr>
              <a:t>.</a:t>
            </a:r>
          </a:p>
          <a:p>
            <a:pPr marL="742950" lvl="1" indent="-285750">
              <a:buFont typeface="Wingdings" panose="05000000000000000000" pitchFamily="2" charset="2"/>
              <a:buChar char="§"/>
            </a:pPr>
            <a:endParaRPr lang="en-US" b="1" dirty="0" smtClean="0">
              <a:solidFill>
                <a:srgbClr val="FFFF00"/>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b="1" dirty="0" err="1" smtClean="0">
                <a:solidFill>
                  <a:srgbClr val="FFFF00"/>
                </a:solidFill>
                <a:latin typeface="Times New Roman" panose="02020603050405020304" pitchFamily="18" charset="0"/>
                <a:cs typeface="Times New Roman" panose="02020603050405020304" pitchFamily="18" charset="0"/>
              </a:rPr>
              <a:t>Các</a:t>
            </a:r>
            <a:r>
              <a:rPr lang="en-US" b="1" dirty="0" smtClean="0">
                <a:solidFill>
                  <a:srgbClr val="FFFF00"/>
                </a:solidFill>
                <a:latin typeface="Times New Roman" panose="02020603050405020304" pitchFamily="18" charset="0"/>
                <a:cs typeface="Times New Roman" panose="02020603050405020304" pitchFamily="18" charset="0"/>
              </a:rPr>
              <a:t> package </a:t>
            </a:r>
            <a:r>
              <a:rPr lang="en-US" b="1" dirty="0" err="1" smtClean="0">
                <a:solidFill>
                  <a:srgbClr val="FFFF00"/>
                </a:solidFill>
                <a:latin typeface="Times New Roman" panose="02020603050405020304" pitchFamily="18" charset="0"/>
                <a:cs typeface="Times New Roman" panose="02020603050405020304" pitchFamily="18" charset="0"/>
              </a:rPr>
              <a:t>thành</a:t>
            </a:r>
            <a:r>
              <a:rPr lang="en-US" b="1" dirty="0" smtClean="0">
                <a:solidFill>
                  <a:srgbClr val="FFFF00"/>
                </a:solidFill>
                <a:latin typeface="Times New Roman" panose="02020603050405020304" pitchFamily="18" charset="0"/>
                <a:cs typeface="Times New Roman" panose="02020603050405020304" pitchFamily="18" charset="0"/>
              </a:rPr>
              <a:t> </a:t>
            </a:r>
            <a:r>
              <a:rPr lang="en-US" b="1" dirty="0" err="1" smtClean="0">
                <a:solidFill>
                  <a:srgbClr val="FFFF00"/>
                </a:solidFill>
                <a:latin typeface="Times New Roman" panose="02020603050405020304" pitchFamily="18" charset="0"/>
                <a:cs typeface="Times New Roman" panose="02020603050405020304" pitchFamily="18" charset="0"/>
              </a:rPr>
              <a:t>viên</a:t>
            </a:r>
            <a:r>
              <a:rPr lang="en-US" b="1" dirty="0" smtClean="0">
                <a:solidFill>
                  <a:srgbClr val="FFFF00"/>
                </a:solidFill>
                <a:latin typeface="Times New Roman" panose="02020603050405020304" pitchFamily="18" charset="0"/>
                <a:cs typeface="Times New Roman" panose="02020603050405020304" pitchFamily="18" charset="0"/>
              </a:rPr>
              <a:t> </a:t>
            </a:r>
            <a:r>
              <a:rPr lang="en-US" b="1" dirty="0" err="1" smtClean="0">
                <a:solidFill>
                  <a:srgbClr val="FFFF00"/>
                </a:solidFill>
                <a:latin typeface="Times New Roman" panose="02020603050405020304" pitchFamily="18" charset="0"/>
                <a:cs typeface="Times New Roman" panose="02020603050405020304" pitchFamily="18" charset="0"/>
              </a:rPr>
              <a:t>chứa</a:t>
            </a:r>
            <a:r>
              <a:rPr lang="en-US" b="1" dirty="0" smtClean="0">
                <a:solidFill>
                  <a:srgbClr val="FFFF00"/>
                </a:solidFill>
                <a:latin typeface="Times New Roman" panose="02020603050405020304" pitchFamily="18" charset="0"/>
                <a:cs typeface="Times New Roman" panose="02020603050405020304" pitchFamily="18" charset="0"/>
              </a:rPr>
              <a:t> </a:t>
            </a:r>
            <a:r>
              <a:rPr lang="en-US" b="1" dirty="0" err="1" smtClean="0">
                <a:solidFill>
                  <a:srgbClr val="FFFF00"/>
                </a:solidFill>
                <a:latin typeface="Times New Roman" panose="02020603050405020304" pitchFamily="18" charset="0"/>
                <a:cs typeface="Times New Roman" panose="02020603050405020304" pitchFamily="18" charset="0"/>
              </a:rPr>
              <a:t>các</a:t>
            </a:r>
            <a:r>
              <a:rPr lang="en-US" b="1" dirty="0" smtClean="0">
                <a:solidFill>
                  <a:srgbClr val="FFFF00"/>
                </a:solidFill>
                <a:latin typeface="Times New Roman" panose="02020603050405020304" pitchFamily="18" charset="0"/>
                <a:cs typeface="Times New Roman" panose="02020603050405020304" pitchFamily="18" charset="0"/>
              </a:rPr>
              <a:t> class </a:t>
            </a:r>
            <a:r>
              <a:rPr lang="en-US" b="1" dirty="0" err="1" smtClean="0">
                <a:solidFill>
                  <a:srgbClr val="FFFF00"/>
                </a:solidFill>
                <a:latin typeface="Times New Roman" panose="02020603050405020304" pitchFamily="18" charset="0"/>
                <a:cs typeface="Times New Roman" panose="02020603050405020304" pitchFamily="18" charset="0"/>
              </a:rPr>
              <a:t>thực</a:t>
            </a:r>
            <a:r>
              <a:rPr lang="en-US" b="1" dirty="0" smtClean="0">
                <a:solidFill>
                  <a:srgbClr val="FFFF00"/>
                </a:solidFill>
                <a:latin typeface="Times New Roman" panose="02020603050405020304" pitchFamily="18" charset="0"/>
                <a:cs typeface="Times New Roman" panose="02020603050405020304" pitchFamily="18" charset="0"/>
              </a:rPr>
              <a:t> </a:t>
            </a:r>
            <a:r>
              <a:rPr lang="en-US" b="1" dirty="0" err="1" smtClean="0">
                <a:solidFill>
                  <a:srgbClr val="FFFF00"/>
                </a:solidFill>
                <a:latin typeface="Times New Roman" panose="02020603050405020304" pitchFamily="18" charset="0"/>
                <a:cs typeface="Times New Roman" panose="02020603050405020304" pitchFamily="18" charset="0"/>
              </a:rPr>
              <a:t>hiện</a:t>
            </a:r>
            <a:r>
              <a:rPr lang="en-US" b="1" dirty="0" smtClean="0">
                <a:solidFill>
                  <a:srgbClr val="FFFF00"/>
                </a:solidFill>
                <a:latin typeface="Times New Roman" panose="02020603050405020304" pitchFamily="18" charset="0"/>
                <a:cs typeface="Times New Roman" panose="02020603050405020304" pitchFamily="18" charset="0"/>
              </a:rPr>
              <a:t> </a:t>
            </a:r>
            <a:r>
              <a:rPr lang="en-US" b="1" dirty="0" err="1" smtClean="0">
                <a:solidFill>
                  <a:srgbClr val="FFFF00"/>
                </a:solidFill>
                <a:latin typeface="Times New Roman" panose="02020603050405020304" pitchFamily="18" charset="0"/>
                <a:cs typeface="Times New Roman" panose="02020603050405020304" pitchFamily="18" charset="0"/>
              </a:rPr>
              <a:t>chức</a:t>
            </a:r>
            <a:r>
              <a:rPr lang="en-US" b="1" dirty="0" smtClean="0">
                <a:solidFill>
                  <a:srgbClr val="FFFF00"/>
                </a:solidFill>
                <a:latin typeface="Times New Roman" panose="02020603050405020304" pitchFamily="18" charset="0"/>
                <a:cs typeface="Times New Roman" panose="02020603050405020304" pitchFamily="18" charset="0"/>
              </a:rPr>
              <a:t> </a:t>
            </a:r>
            <a:r>
              <a:rPr lang="en-US" b="1" dirty="0" err="1" smtClean="0">
                <a:solidFill>
                  <a:srgbClr val="FFFF00"/>
                </a:solidFill>
                <a:latin typeface="Times New Roman" panose="02020603050405020304" pitchFamily="18" charset="0"/>
                <a:cs typeface="Times New Roman" panose="02020603050405020304" pitchFamily="18" charset="0"/>
              </a:rPr>
              <a:t>năng</a:t>
            </a:r>
            <a:endParaRPr lang="en-US" b="1" dirty="0" smtClean="0">
              <a:solidFill>
                <a:srgbClr val="FFFF00"/>
              </a:solidFill>
              <a:latin typeface="Times New Roman" panose="02020603050405020304" pitchFamily="18" charset="0"/>
              <a:cs typeface="Times New Roman" panose="02020603050405020304" pitchFamily="18" charset="0"/>
            </a:endParaRPr>
          </a:p>
          <a:p>
            <a:r>
              <a:rPr lang="en-US" b="1" dirty="0">
                <a:solidFill>
                  <a:srgbClr val="FFFF00"/>
                </a:solidFill>
                <a:latin typeface="Times New Roman" panose="02020603050405020304" pitchFamily="18" charset="0"/>
                <a:cs typeface="Times New Roman" panose="02020603050405020304" pitchFamily="18" charset="0"/>
              </a:rPr>
              <a:t> </a:t>
            </a:r>
            <a:r>
              <a:rPr lang="en-US" b="1" dirty="0" smtClean="0">
                <a:solidFill>
                  <a:srgbClr val="FFFF00"/>
                </a:solidFill>
                <a:latin typeface="Times New Roman" panose="02020603050405020304" pitchFamily="18" charset="0"/>
                <a:cs typeface="Times New Roman" panose="02020603050405020304" pitchFamily="18" charset="0"/>
              </a:rPr>
              <a:t>     </a:t>
            </a:r>
            <a:r>
              <a:rPr lang="en-US" b="1" dirty="0" err="1" smtClean="0">
                <a:solidFill>
                  <a:srgbClr val="FFFF00"/>
                </a:solidFill>
                <a:latin typeface="Times New Roman" panose="02020603050405020304" pitchFamily="18" charset="0"/>
                <a:cs typeface="Times New Roman" panose="02020603050405020304" pitchFamily="18" charset="0"/>
              </a:rPr>
              <a:t>phát</a:t>
            </a:r>
            <a:r>
              <a:rPr lang="en-US" b="1" dirty="0" smtClean="0">
                <a:solidFill>
                  <a:srgbClr val="FFFF00"/>
                </a:solidFill>
                <a:latin typeface="Times New Roman" panose="02020603050405020304" pitchFamily="18" charset="0"/>
                <a:cs typeface="Times New Roman" panose="02020603050405020304" pitchFamily="18" charset="0"/>
              </a:rPr>
              <a:t> </a:t>
            </a:r>
            <a:r>
              <a:rPr lang="en-US" b="1" dirty="0" err="1" smtClean="0">
                <a:solidFill>
                  <a:srgbClr val="FFFF00"/>
                </a:solidFill>
                <a:latin typeface="Times New Roman" panose="02020603050405020304" pitchFamily="18" charset="0"/>
                <a:cs typeface="Times New Roman" panose="02020603050405020304" pitchFamily="18" charset="0"/>
              </a:rPr>
              <a:t>nhạc</a:t>
            </a:r>
            <a:r>
              <a:rPr lang="en-US" b="1" dirty="0" smtClean="0">
                <a:solidFill>
                  <a:srgbClr val="FFFF00"/>
                </a:solidFill>
                <a:latin typeface="Times New Roman" panose="02020603050405020304" pitchFamily="18" charset="0"/>
                <a:cs typeface="Times New Roman" panose="02020603050405020304" pitchFamily="18" charset="0"/>
              </a:rPr>
              <a:t> :</a:t>
            </a:r>
          </a:p>
          <a:p>
            <a:pPr marL="742950" lvl="1" indent="-285750">
              <a:buFont typeface="Wingdings" panose="05000000000000000000" pitchFamily="2" charset="2"/>
              <a:buChar char="§"/>
            </a:pPr>
            <a:r>
              <a:rPr lang="en-US" b="1" dirty="0" err="1" smtClean="0">
                <a:solidFill>
                  <a:srgbClr val="FFFF00"/>
                </a:solidFill>
                <a:latin typeface="Times New Roman" panose="02020603050405020304" pitchFamily="18" charset="0"/>
                <a:cs typeface="Times New Roman" panose="02020603050405020304" pitchFamily="18" charset="0"/>
              </a:rPr>
              <a:t>apllication.controller</a:t>
            </a:r>
            <a:r>
              <a:rPr lang="en-US" b="1" dirty="0" smtClean="0">
                <a:solidFill>
                  <a:srgbClr val="FFFF00"/>
                </a:solidFill>
                <a:latin typeface="Times New Roman" panose="02020603050405020304" pitchFamily="18" charset="0"/>
                <a:cs typeface="Times New Roman" panose="02020603050405020304" pitchFamily="18" charset="0"/>
              </a:rPr>
              <a:t>. (</a:t>
            </a:r>
            <a:r>
              <a:rPr lang="en-US" b="1" dirty="0" err="1" smtClean="0">
                <a:solidFill>
                  <a:srgbClr val="FFFF00"/>
                </a:solidFill>
                <a:latin typeface="Times New Roman" panose="02020603050405020304" pitchFamily="18" charset="0"/>
                <a:cs typeface="Times New Roman" panose="02020603050405020304" pitchFamily="18" charset="0"/>
              </a:rPr>
              <a:t>chứa</a:t>
            </a:r>
            <a:r>
              <a:rPr lang="en-US" b="1" dirty="0" smtClean="0">
                <a:solidFill>
                  <a:srgbClr val="FFFF00"/>
                </a:solidFill>
                <a:latin typeface="Times New Roman" panose="02020603050405020304" pitchFamily="18" charset="0"/>
                <a:cs typeface="Times New Roman" panose="02020603050405020304" pitchFamily="18" charset="0"/>
              </a:rPr>
              <a:t> </a:t>
            </a:r>
            <a:r>
              <a:rPr lang="en-US" b="1" dirty="0" err="1" smtClean="0">
                <a:solidFill>
                  <a:srgbClr val="FFFF00"/>
                </a:solidFill>
                <a:latin typeface="Times New Roman" panose="02020603050405020304" pitchFamily="18" charset="0"/>
                <a:cs typeface="Times New Roman" panose="02020603050405020304" pitchFamily="18" charset="0"/>
              </a:rPr>
              <a:t>các</a:t>
            </a:r>
            <a:r>
              <a:rPr lang="en-US" b="1" dirty="0" smtClean="0">
                <a:solidFill>
                  <a:srgbClr val="FFFF00"/>
                </a:solidFill>
                <a:latin typeface="Times New Roman" panose="02020603050405020304" pitchFamily="18" charset="0"/>
                <a:cs typeface="Times New Roman" panose="02020603050405020304" pitchFamily="18" charset="0"/>
              </a:rPr>
              <a:t> </a:t>
            </a:r>
            <a:r>
              <a:rPr lang="en-US" b="1" dirty="0" err="1" smtClean="0">
                <a:solidFill>
                  <a:srgbClr val="FFFF00"/>
                </a:solidFill>
                <a:latin typeface="Times New Roman" panose="02020603050405020304" pitchFamily="18" charset="0"/>
                <a:cs typeface="Times New Roman" panose="02020603050405020304" pitchFamily="18" charset="0"/>
              </a:rPr>
              <a:t>lớp</a:t>
            </a:r>
            <a:r>
              <a:rPr lang="en-US" b="1" dirty="0" smtClean="0">
                <a:solidFill>
                  <a:srgbClr val="FFFF00"/>
                </a:solidFill>
                <a:latin typeface="Times New Roman" panose="02020603050405020304" pitchFamily="18" charset="0"/>
                <a:cs typeface="Times New Roman" panose="02020603050405020304" pitchFamily="18" charset="0"/>
              </a:rPr>
              <a:t> </a:t>
            </a:r>
            <a:r>
              <a:rPr lang="en-US" b="1" dirty="0" err="1" smtClean="0">
                <a:solidFill>
                  <a:srgbClr val="FFFF00"/>
                </a:solidFill>
                <a:latin typeface="Times New Roman" panose="02020603050405020304" pitchFamily="18" charset="0"/>
                <a:cs typeface="Times New Roman" panose="02020603050405020304" pitchFamily="18" charset="0"/>
              </a:rPr>
              <a:t>điều</a:t>
            </a:r>
            <a:r>
              <a:rPr lang="en-US" b="1" dirty="0" smtClean="0">
                <a:solidFill>
                  <a:srgbClr val="FFFF00"/>
                </a:solidFill>
                <a:latin typeface="Times New Roman" panose="02020603050405020304" pitchFamily="18" charset="0"/>
                <a:cs typeface="Times New Roman" panose="02020603050405020304" pitchFamily="18" charset="0"/>
              </a:rPr>
              <a:t> </a:t>
            </a:r>
            <a:r>
              <a:rPr lang="en-US" b="1" dirty="0" err="1" smtClean="0">
                <a:solidFill>
                  <a:srgbClr val="FFFF00"/>
                </a:solidFill>
                <a:latin typeface="Times New Roman" panose="02020603050405020304" pitchFamily="18" charset="0"/>
                <a:cs typeface="Times New Roman" panose="02020603050405020304" pitchFamily="18" charset="0"/>
              </a:rPr>
              <a:t>kiển</a:t>
            </a:r>
            <a:r>
              <a:rPr lang="en-US" b="1" dirty="0" smtClean="0">
                <a:solidFill>
                  <a:srgbClr val="FFFF00"/>
                </a:solidFill>
                <a:latin typeface="Times New Roman" panose="02020603050405020304" pitchFamily="18" charset="0"/>
                <a:cs typeface="Times New Roman" panose="02020603050405020304" pitchFamily="18" charset="0"/>
              </a:rPr>
              <a:t>)</a:t>
            </a:r>
          </a:p>
          <a:p>
            <a:pPr marL="742950" lvl="1" indent="-285750">
              <a:buFont typeface="Wingdings" panose="05000000000000000000" pitchFamily="2" charset="2"/>
              <a:buChar char="§"/>
            </a:pPr>
            <a:r>
              <a:rPr lang="en-US" b="1" dirty="0" err="1" smtClean="0">
                <a:solidFill>
                  <a:srgbClr val="FFFF00"/>
                </a:solidFill>
                <a:latin typeface="Times New Roman" panose="02020603050405020304" pitchFamily="18" charset="0"/>
                <a:cs typeface="Times New Roman" panose="02020603050405020304" pitchFamily="18" charset="0"/>
              </a:rPr>
              <a:t>application.view</a:t>
            </a:r>
            <a:r>
              <a:rPr lang="en-US" b="1" dirty="0" smtClean="0">
                <a:solidFill>
                  <a:srgbClr val="FFFF00"/>
                </a:solidFill>
                <a:latin typeface="Times New Roman" panose="02020603050405020304" pitchFamily="18" charset="0"/>
                <a:cs typeface="Times New Roman" panose="02020603050405020304" pitchFamily="18" charset="0"/>
              </a:rPr>
              <a:t>.</a:t>
            </a:r>
          </a:p>
          <a:p>
            <a:pPr marL="742950" lvl="1" indent="-285750">
              <a:buFont typeface="Wingdings" panose="05000000000000000000" pitchFamily="2" charset="2"/>
              <a:buChar char="§"/>
            </a:pPr>
            <a:r>
              <a:rPr lang="en-US" b="1" dirty="0" err="1">
                <a:solidFill>
                  <a:srgbClr val="FFFF00"/>
                </a:solidFill>
                <a:latin typeface="Times New Roman" panose="02020603050405020304" pitchFamily="18" charset="0"/>
                <a:cs typeface="Times New Roman" panose="02020603050405020304" pitchFamily="18" charset="0"/>
              </a:rPr>
              <a:t>a</a:t>
            </a:r>
            <a:r>
              <a:rPr lang="en-US" b="1" dirty="0" err="1" smtClean="0">
                <a:solidFill>
                  <a:srgbClr val="FFFF00"/>
                </a:solidFill>
                <a:latin typeface="Times New Roman" panose="02020603050405020304" pitchFamily="18" charset="0"/>
                <a:cs typeface="Times New Roman" panose="02020603050405020304" pitchFamily="18" charset="0"/>
              </a:rPr>
              <a:t>pplication.view.listener</a:t>
            </a:r>
            <a:r>
              <a:rPr lang="en-US" b="1" dirty="0" smtClean="0">
                <a:solidFill>
                  <a:srgbClr val="FFFF00"/>
                </a:solidFill>
                <a:latin typeface="Times New Roman" panose="02020603050405020304" pitchFamily="18" charset="0"/>
                <a:cs typeface="Times New Roman" panose="02020603050405020304" pitchFamily="18" charset="0"/>
              </a:rPr>
              <a:t>.</a:t>
            </a:r>
          </a:p>
          <a:p>
            <a:pPr marL="742950" lvl="1" indent="-285750">
              <a:buFont typeface="Wingdings" panose="05000000000000000000" pitchFamily="2" charset="2"/>
              <a:buChar char="§"/>
            </a:pPr>
            <a:endParaRPr lang="en-US" b="1" dirty="0" smtClean="0">
              <a:solidFill>
                <a:srgbClr val="FFFF00"/>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b="1" dirty="0" smtClean="0">
              <a:solidFill>
                <a:srgbClr val="FFFF00"/>
              </a:solidFill>
              <a:latin typeface="Times New Roman" panose="02020603050405020304" pitchFamily="18" charset="0"/>
              <a:cs typeface="Times New Roman" panose="02020603050405020304" pitchFamily="18" charset="0"/>
            </a:endParaRPr>
          </a:p>
          <a:p>
            <a:endParaRPr lang="en-US" b="1" dirty="0" smtClean="0">
              <a:solidFill>
                <a:srgbClr val="FFFF00"/>
              </a:solidFill>
              <a:latin typeface="Times New Roman" panose="02020603050405020304" pitchFamily="18" charset="0"/>
              <a:cs typeface="Times New Roman" panose="02020603050405020304" pitchFamily="18" charset="0"/>
            </a:endParaRPr>
          </a:p>
        </p:txBody>
      </p:sp>
      <p:pic>
        <p:nvPicPr>
          <p:cNvPr id="13" name="Picture 12"/>
          <p:cNvPicPr>
            <a:picLocks noChangeAspect="1"/>
          </p:cNvPicPr>
          <p:nvPr/>
        </p:nvPicPr>
        <p:blipFill>
          <a:blip r:embed="rId3"/>
          <a:stretch>
            <a:fillRect/>
          </a:stretch>
        </p:blipFill>
        <p:spPr>
          <a:xfrm>
            <a:off x="7959450" y="3012910"/>
            <a:ext cx="3200400" cy="3448050"/>
          </a:xfrm>
          <a:prstGeom prst="rect">
            <a:avLst/>
          </a:prstGeom>
        </p:spPr>
      </p:pic>
      <p:pic>
        <p:nvPicPr>
          <p:cNvPr id="5" name="Picture 4"/>
          <p:cNvPicPr>
            <a:picLocks noChangeAspect="1"/>
          </p:cNvPicPr>
          <p:nvPr/>
        </p:nvPicPr>
        <p:blipFill>
          <a:blip r:embed="rId4"/>
          <a:stretch>
            <a:fillRect/>
          </a:stretch>
        </p:blipFill>
        <p:spPr>
          <a:xfrm>
            <a:off x="7959450" y="2912897"/>
            <a:ext cx="3209925" cy="3648075"/>
          </a:xfrm>
          <a:prstGeom prst="rect">
            <a:avLst/>
          </a:prstGeom>
        </p:spPr>
      </p:pic>
      <p:pic>
        <p:nvPicPr>
          <p:cNvPr id="6" name="Picture 5"/>
          <p:cNvPicPr>
            <a:picLocks noChangeAspect="1"/>
          </p:cNvPicPr>
          <p:nvPr/>
        </p:nvPicPr>
        <p:blipFill>
          <a:blip r:embed="rId5"/>
          <a:stretch>
            <a:fillRect/>
          </a:stretch>
        </p:blipFill>
        <p:spPr>
          <a:xfrm>
            <a:off x="7940400" y="2798596"/>
            <a:ext cx="3219450" cy="3876675"/>
          </a:xfrm>
          <a:prstGeom prst="rect">
            <a:avLst/>
          </a:prstGeom>
        </p:spPr>
      </p:pic>
    </p:spTree>
    <p:extLst>
      <p:ext uri="{BB962C8B-B14F-4D97-AF65-F5344CB8AC3E}">
        <p14:creationId xmlns:p14="http://schemas.microsoft.com/office/powerpoint/2010/main" val="2775310126"/>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barn(inVertical)">
                                      <p:cBhvr>
                                        <p:cTn id="7" dur="500"/>
                                        <p:tgtEl>
                                          <p:spTgt spid="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10">
                                            <p:txEl>
                                              <p:pRg st="2" end="2"/>
                                            </p:txEl>
                                          </p:spTgt>
                                        </p:tgtEl>
                                        <p:attrNameLst>
                                          <p:attrName>style.visibility</p:attrName>
                                        </p:attrNameLst>
                                      </p:cBhvr>
                                      <p:to>
                                        <p:strVal val="visible"/>
                                      </p:to>
                                    </p:set>
                                    <p:animEffect transition="in" filter="barn(inVertical)">
                                      <p:cBhvr>
                                        <p:cTn id="12" dur="500"/>
                                        <p:tgtEl>
                                          <p:spTgt spid="10">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10">
                                            <p:txEl>
                                              <p:pRg st="3" end="3"/>
                                            </p:txEl>
                                          </p:spTgt>
                                        </p:tgtEl>
                                        <p:attrNameLst>
                                          <p:attrName>style.visibility</p:attrName>
                                        </p:attrNameLst>
                                      </p:cBhvr>
                                      <p:to>
                                        <p:strVal val="visible"/>
                                      </p:to>
                                    </p:set>
                                    <p:animEffect transition="in" filter="barn(inVertical)">
                                      <p:cBhvr>
                                        <p:cTn id="17" dur="500"/>
                                        <p:tgtEl>
                                          <p:spTgt spid="10">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10">
                                            <p:txEl>
                                              <p:pRg st="4" end="4"/>
                                            </p:txEl>
                                          </p:spTgt>
                                        </p:tgtEl>
                                        <p:attrNameLst>
                                          <p:attrName>style.visibility</p:attrName>
                                        </p:attrNameLst>
                                      </p:cBhvr>
                                      <p:to>
                                        <p:strVal val="visible"/>
                                      </p:to>
                                    </p:set>
                                    <p:animEffect transition="in" filter="barn(inVertical)">
                                      <p:cBhvr>
                                        <p:cTn id="22" dur="500"/>
                                        <p:tgtEl>
                                          <p:spTgt spid="10">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childTnLst>
                                    <p:set>
                                      <p:cBhvr>
                                        <p:cTn id="26" dur="1" fill="hold">
                                          <p:stCondLst>
                                            <p:cond delay="0"/>
                                          </p:stCondLst>
                                        </p:cTn>
                                        <p:tgtEl>
                                          <p:spTgt spid="10">
                                            <p:txEl>
                                              <p:pRg st="5" end="5"/>
                                            </p:txEl>
                                          </p:spTgt>
                                        </p:tgtEl>
                                        <p:attrNameLst>
                                          <p:attrName>style.visibility</p:attrName>
                                        </p:attrNameLst>
                                      </p:cBhvr>
                                      <p:to>
                                        <p:strVal val="visible"/>
                                      </p:to>
                                    </p:set>
                                    <p:animEffect transition="in" filter="barn(inVertical)">
                                      <p:cBhvr>
                                        <p:cTn id="27" dur="500"/>
                                        <p:tgtEl>
                                          <p:spTgt spid="10">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nodeType="clickEffect">
                                  <p:stCondLst>
                                    <p:cond delay="0"/>
                                  </p:stCondLst>
                                  <p:childTnLst>
                                    <p:set>
                                      <p:cBhvr>
                                        <p:cTn id="31" dur="1" fill="hold">
                                          <p:stCondLst>
                                            <p:cond delay="0"/>
                                          </p:stCondLst>
                                        </p:cTn>
                                        <p:tgtEl>
                                          <p:spTgt spid="10">
                                            <p:txEl>
                                              <p:pRg st="6" end="6"/>
                                            </p:txEl>
                                          </p:spTgt>
                                        </p:tgtEl>
                                        <p:attrNameLst>
                                          <p:attrName>style.visibility</p:attrName>
                                        </p:attrNameLst>
                                      </p:cBhvr>
                                      <p:to>
                                        <p:strVal val="visible"/>
                                      </p:to>
                                    </p:set>
                                    <p:animEffect transition="in" filter="barn(inVertical)">
                                      <p:cBhvr>
                                        <p:cTn id="32" dur="500"/>
                                        <p:tgtEl>
                                          <p:spTgt spid="10">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6" presetClass="entr" presetSubtype="21" fill="hold" nodeType="clickEffect">
                                  <p:stCondLst>
                                    <p:cond delay="0"/>
                                  </p:stCondLst>
                                  <p:childTnLst>
                                    <p:set>
                                      <p:cBhvr>
                                        <p:cTn id="36" dur="1" fill="hold">
                                          <p:stCondLst>
                                            <p:cond delay="0"/>
                                          </p:stCondLst>
                                        </p:cTn>
                                        <p:tgtEl>
                                          <p:spTgt spid="10">
                                            <p:txEl>
                                              <p:pRg st="8" end="8"/>
                                            </p:txEl>
                                          </p:spTgt>
                                        </p:tgtEl>
                                        <p:attrNameLst>
                                          <p:attrName>style.visibility</p:attrName>
                                        </p:attrNameLst>
                                      </p:cBhvr>
                                      <p:to>
                                        <p:strVal val="visible"/>
                                      </p:to>
                                    </p:set>
                                    <p:animEffect transition="in" filter="barn(inVertical)">
                                      <p:cBhvr>
                                        <p:cTn id="37" dur="500"/>
                                        <p:tgtEl>
                                          <p:spTgt spid="10">
                                            <p:txEl>
                                              <p:pRg st="8" end="8"/>
                                            </p:txEl>
                                          </p:spTgt>
                                        </p:tgtEl>
                                      </p:cBhvr>
                                    </p:animEffect>
                                  </p:childTnLst>
                                </p:cTn>
                              </p:par>
                              <p:par>
                                <p:cTn id="38" presetID="16" presetClass="entr" presetSubtype="21" fill="hold" nodeType="withEffect">
                                  <p:stCondLst>
                                    <p:cond delay="0"/>
                                  </p:stCondLst>
                                  <p:childTnLst>
                                    <p:set>
                                      <p:cBhvr>
                                        <p:cTn id="39" dur="1" fill="hold">
                                          <p:stCondLst>
                                            <p:cond delay="0"/>
                                          </p:stCondLst>
                                        </p:cTn>
                                        <p:tgtEl>
                                          <p:spTgt spid="10">
                                            <p:txEl>
                                              <p:pRg st="9" end="9"/>
                                            </p:txEl>
                                          </p:spTgt>
                                        </p:tgtEl>
                                        <p:attrNameLst>
                                          <p:attrName>style.visibility</p:attrName>
                                        </p:attrNameLst>
                                      </p:cBhvr>
                                      <p:to>
                                        <p:strVal val="visible"/>
                                      </p:to>
                                    </p:set>
                                    <p:animEffect transition="in" filter="barn(inVertical)">
                                      <p:cBhvr>
                                        <p:cTn id="40" dur="500"/>
                                        <p:tgtEl>
                                          <p:spTgt spid="10">
                                            <p:txEl>
                                              <p:pRg st="9" end="9"/>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6" presetClass="entr" presetSubtype="21" fill="hold" nodeType="clickEffect">
                                  <p:stCondLst>
                                    <p:cond delay="0"/>
                                  </p:stCondLst>
                                  <p:childTnLst>
                                    <p:set>
                                      <p:cBhvr>
                                        <p:cTn id="44" dur="1" fill="hold">
                                          <p:stCondLst>
                                            <p:cond delay="0"/>
                                          </p:stCondLst>
                                        </p:cTn>
                                        <p:tgtEl>
                                          <p:spTgt spid="10">
                                            <p:txEl>
                                              <p:pRg st="10" end="10"/>
                                            </p:txEl>
                                          </p:spTgt>
                                        </p:tgtEl>
                                        <p:attrNameLst>
                                          <p:attrName>style.visibility</p:attrName>
                                        </p:attrNameLst>
                                      </p:cBhvr>
                                      <p:to>
                                        <p:strVal val="visible"/>
                                      </p:to>
                                    </p:set>
                                    <p:animEffect transition="in" filter="barn(inVertical)">
                                      <p:cBhvr>
                                        <p:cTn id="45" dur="500"/>
                                        <p:tgtEl>
                                          <p:spTgt spid="10">
                                            <p:txEl>
                                              <p:pRg st="10" end="10"/>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6" presetClass="entr" presetSubtype="21" fill="hold" nodeType="clickEffect">
                                  <p:stCondLst>
                                    <p:cond delay="0"/>
                                  </p:stCondLst>
                                  <p:childTnLst>
                                    <p:set>
                                      <p:cBhvr>
                                        <p:cTn id="49" dur="1" fill="hold">
                                          <p:stCondLst>
                                            <p:cond delay="0"/>
                                          </p:stCondLst>
                                        </p:cTn>
                                        <p:tgtEl>
                                          <p:spTgt spid="13"/>
                                        </p:tgtEl>
                                        <p:attrNameLst>
                                          <p:attrName>style.visibility</p:attrName>
                                        </p:attrNameLst>
                                      </p:cBhvr>
                                      <p:to>
                                        <p:strVal val="visible"/>
                                      </p:to>
                                    </p:set>
                                    <p:animEffect transition="in" filter="barn(inVertical)">
                                      <p:cBhvr>
                                        <p:cTn id="50" dur="500"/>
                                        <p:tgtEl>
                                          <p:spTgt spid="13"/>
                                        </p:tgtEl>
                                      </p:cBhvr>
                                    </p:animEffect>
                                  </p:childTnLst>
                                </p:cTn>
                              </p:par>
                            </p:childTnLst>
                          </p:cTn>
                        </p:par>
                      </p:childTnLst>
                    </p:cTn>
                  </p:par>
                  <p:par>
                    <p:cTn id="51" fill="hold">
                      <p:stCondLst>
                        <p:cond delay="indefinite"/>
                      </p:stCondLst>
                      <p:childTnLst>
                        <p:par>
                          <p:cTn id="52" fill="hold">
                            <p:stCondLst>
                              <p:cond delay="0"/>
                            </p:stCondLst>
                            <p:childTnLst>
                              <p:par>
                                <p:cTn id="53" presetID="6" presetClass="entr" presetSubtype="16" fill="hold" nodeType="clickEffect">
                                  <p:stCondLst>
                                    <p:cond delay="0"/>
                                  </p:stCondLst>
                                  <p:childTnLst>
                                    <p:set>
                                      <p:cBhvr>
                                        <p:cTn id="54" dur="1" fill="hold">
                                          <p:stCondLst>
                                            <p:cond delay="0"/>
                                          </p:stCondLst>
                                        </p:cTn>
                                        <p:tgtEl>
                                          <p:spTgt spid="10">
                                            <p:txEl>
                                              <p:pRg st="11" end="11"/>
                                            </p:txEl>
                                          </p:spTgt>
                                        </p:tgtEl>
                                        <p:attrNameLst>
                                          <p:attrName>style.visibility</p:attrName>
                                        </p:attrNameLst>
                                      </p:cBhvr>
                                      <p:to>
                                        <p:strVal val="visible"/>
                                      </p:to>
                                    </p:set>
                                    <p:animEffect transition="in" filter="circle(in)">
                                      <p:cBhvr>
                                        <p:cTn id="55" dur="2000"/>
                                        <p:tgtEl>
                                          <p:spTgt spid="10">
                                            <p:txEl>
                                              <p:pRg st="11" end="11"/>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16" presetClass="entr" presetSubtype="21" fill="hold" nodeType="clickEffect">
                                  <p:stCondLst>
                                    <p:cond delay="0"/>
                                  </p:stCondLst>
                                  <p:childTnLst>
                                    <p:set>
                                      <p:cBhvr>
                                        <p:cTn id="59" dur="1" fill="hold">
                                          <p:stCondLst>
                                            <p:cond delay="0"/>
                                          </p:stCondLst>
                                        </p:cTn>
                                        <p:tgtEl>
                                          <p:spTgt spid="5"/>
                                        </p:tgtEl>
                                        <p:attrNameLst>
                                          <p:attrName>style.visibility</p:attrName>
                                        </p:attrNameLst>
                                      </p:cBhvr>
                                      <p:to>
                                        <p:strVal val="visible"/>
                                      </p:to>
                                    </p:set>
                                    <p:animEffect transition="in" filter="barn(inVertical)">
                                      <p:cBhvr>
                                        <p:cTn id="60" dur="500"/>
                                        <p:tgtEl>
                                          <p:spTgt spid="5"/>
                                        </p:tgtEl>
                                      </p:cBhvr>
                                    </p:animEffect>
                                  </p:childTnLst>
                                </p:cTn>
                              </p:par>
                            </p:childTnLst>
                          </p:cTn>
                        </p:par>
                      </p:childTnLst>
                    </p:cTn>
                  </p:par>
                  <p:par>
                    <p:cTn id="61" fill="hold">
                      <p:stCondLst>
                        <p:cond delay="indefinite"/>
                      </p:stCondLst>
                      <p:childTnLst>
                        <p:par>
                          <p:cTn id="62" fill="hold">
                            <p:stCondLst>
                              <p:cond delay="0"/>
                            </p:stCondLst>
                            <p:childTnLst>
                              <p:par>
                                <p:cTn id="63" presetID="6" presetClass="entr" presetSubtype="16" fill="hold" nodeType="clickEffect">
                                  <p:stCondLst>
                                    <p:cond delay="0"/>
                                  </p:stCondLst>
                                  <p:childTnLst>
                                    <p:set>
                                      <p:cBhvr>
                                        <p:cTn id="64" dur="1" fill="hold">
                                          <p:stCondLst>
                                            <p:cond delay="0"/>
                                          </p:stCondLst>
                                        </p:cTn>
                                        <p:tgtEl>
                                          <p:spTgt spid="10">
                                            <p:txEl>
                                              <p:pRg st="12" end="12"/>
                                            </p:txEl>
                                          </p:spTgt>
                                        </p:tgtEl>
                                        <p:attrNameLst>
                                          <p:attrName>style.visibility</p:attrName>
                                        </p:attrNameLst>
                                      </p:cBhvr>
                                      <p:to>
                                        <p:strVal val="visible"/>
                                      </p:to>
                                    </p:set>
                                    <p:animEffect transition="in" filter="circle(in)">
                                      <p:cBhvr>
                                        <p:cTn id="65" dur="2000"/>
                                        <p:tgtEl>
                                          <p:spTgt spid="10">
                                            <p:txEl>
                                              <p:pRg st="12" end="12"/>
                                            </p:txEl>
                                          </p:spTgt>
                                        </p:tgtEl>
                                      </p:cBhvr>
                                    </p:animEffect>
                                  </p:childTnLst>
                                </p:cTn>
                              </p:par>
                            </p:childTnLst>
                          </p:cTn>
                        </p:par>
                      </p:childTnLst>
                    </p:cTn>
                  </p:par>
                  <p:par>
                    <p:cTn id="66" fill="hold">
                      <p:stCondLst>
                        <p:cond delay="indefinite"/>
                      </p:stCondLst>
                      <p:childTnLst>
                        <p:par>
                          <p:cTn id="67" fill="hold">
                            <p:stCondLst>
                              <p:cond delay="0"/>
                            </p:stCondLst>
                            <p:childTnLst>
                              <p:par>
                                <p:cTn id="68" presetID="16" presetClass="entr" presetSubtype="21" fill="hold" nodeType="clickEffect">
                                  <p:stCondLst>
                                    <p:cond delay="0"/>
                                  </p:stCondLst>
                                  <p:childTnLst>
                                    <p:set>
                                      <p:cBhvr>
                                        <p:cTn id="69" dur="1" fill="hold">
                                          <p:stCondLst>
                                            <p:cond delay="0"/>
                                          </p:stCondLst>
                                        </p:cTn>
                                        <p:tgtEl>
                                          <p:spTgt spid="6"/>
                                        </p:tgtEl>
                                        <p:attrNameLst>
                                          <p:attrName>style.visibility</p:attrName>
                                        </p:attrNameLst>
                                      </p:cBhvr>
                                      <p:to>
                                        <p:strVal val="visible"/>
                                      </p:to>
                                    </p:set>
                                    <p:animEffect transition="in" filter="barn(inVertical)">
                                      <p:cBhvr>
                                        <p:cTn id="7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364900" y="-47237"/>
            <a:ext cx="11827100" cy="55955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2400" b="1" smtClean="0">
                <a:solidFill>
                  <a:srgbClr val="FFFF00"/>
                </a:solidFill>
                <a:latin typeface="Times New Roman" panose="02020603050405020304" pitchFamily="18" charset="0"/>
                <a:cs typeface="Times New Roman" panose="02020603050405020304" pitchFamily="18" charset="0"/>
              </a:rPr>
              <a:t>Báo cáo BTL Môn Lập trình Java</a:t>
            </a:r>
            <a:endParaRPr lang="en-US" sz="2400" b="1" dirty="0">
              <a:solidFill>
                <a:srgbClr val="FFFF00"/>
              </a:solidFill>
              <a:latin typeface="Times New Roman" panose="02020603050405020304" pitchFamily="18" charset="0"/>
              <a:cs typeface="Times New Roman" panose="02020603050405020304" pitchFamily="18" charset="0"/>
            </a:endParaRPr>
          </a:p>
        </p:txBody>
      </p:sp>
      <p:sp>
        <p:nvSpPr>
          <p:cNvPr id="8" name="Slide Number Placeholder 190"/>
          <p:cNvSpPr txBox="1">
            <a:spLocks/>
          </p:cNvSpPr>
          <p:nvPr/>
        </p:nvSpPr>
        <p:spPr>
          <a:xfrm>
            <a:off x="11363340" y="6248400"/>
            <a:ext cx="551167" cy="377825"/>
          </a:xfrm>
          <a:prstGeom prst="rect">
            <a:avLst/>
          </a:prstGeom>
        </p:spPr>
        <p:txBody>
          <a:bodyPr vert="horz" lIns="91440" tIns="45720" rIns="91440" bIns="45720" rtlCol="0" anchor="ctr"/>
          <a:lstStyle>
            <a:defPPr>
              <a:defRPr lang="en-US"/>
            </a:defPPr>
            <a:lvl1pPr marL="0" algn="r" defTabSz="914400" rtl="0" eaLnBrk="1" latinLnBrk="0" hangingPunct="1">
              <a:defRPr sz="1000" b="0" i="0" kern="1200">
                <a:solidFill>
                  <a:schemeClr val="tx1"/>
                </a:solidFill>
                <a:effectLst/>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0AC084A-07DC-4DC8-B67B-8D77BC0A4CFC}" type="slidenum">
              <a:rPr lang="en-US" sz="1400" b="1" smtClean="0">
                <a:solidFill>
                  <a:srgbClr val="FFFF00"/>
                </a:solidFill>
                <a:latin typeface="Times New Roman" panose="02020603050405020304" pitchFamily="18" charset="0"/>
                <a:cs typeface="Times New Roman" panose="02020603050405020304" pitchFamily="18" charset="0"/>
              </a:rPr>
              <a:pPr/>
              <a:t>14</a:t>
            </a:fld>
            <a:endParaRPr lang="en-US" sz="1400" b="1" dirty="0">
              <a:solidFill>
                <a:srgbClr val="FFFF00"/>
              </a:solidFill>
              <a:latin typeface="Times New Roman" panose="02020603050405020304" pitchFamily="18" charset="0"/>
              <a:cs typeface="Times New Roman" panose="02020603050405020304" pitchFamily="18" charset="0"/>
            </a:endParaRPr>
          </a:p>
        </p:txBody>
      </p:sp>
      <p:sp>
        <p:nvSpPr>
          <p:cNvPr id="9" name="TextBox 8"/>
          <p:cNvSpPr txBox="1"/>
          <p:nvPr/>
        </p:nvSpPr>
        <p:spPr>
          <a:xfrm>
            <a:off x="928048" y="900753"/>
            <a:ext cx="2328523" cy="369332"/>
          </a:xfrm>
          <a:prstGeom prst="rect">
            <a:avLst/>
          </a:prstGeom>
          <a:noFill/>
        </p:spPr>
        <p:txBody>
          <a:bodyPr wrap="none" rtlCol="0">
            <a:spAutoFit/>
          </a:bodyPr>
          <a:lstStyle/>
          <a:p>
            <a:r>
              <a:rPr lang="en-US" b="1" dirty="0">
                <a:solidFill>
                  <a:srgbClr val="FFFF00"/>
                </a:solidFill>
                <a:latin typeface="Times New Roman" panose="02020603050405020304" pitchFamily="18" charset="0"/>
                <a:cs typeface="Times New Roman" panose="02020603050405020304" pitchFamily="18" charset="0"/>
              </a:rPr>
              <a:t>3</a:t>
            </a:r>
            <a:r>
              <a:rPr lang="en-US" b="1" dirty="0" smtClean="0">
                <a:solidFill>
                  <a:srgbClr val="FFFF00"/>
                </a:solidFill>
                <a:latin typeface="Times New Roman" panose="02020603050405020304" pitchFamily="18" charset="0"/>
                <a:cs typeface="Times New Roman" panose="02020603050405020304" pitchFamily="18" charset="0"/>
              </a:rPr>
              <a:t>.   </a:t>
            </a:r>
            <a:r>
              <a:rPr lang="en-US" b="1" dirty="0" err="1" smtClean="0">
                <a:solidFill>
                  <a:srgbClr val="FFFF00"/>
                </a:solidFill>
                <a:latin typeface="Times New Roman" panose="02020603050405020304" pitchFamily="18" charset="0"/>
                <a:cs typeface="Times New Roman" panose="02020603050405020304" pitchFamily="18" charset="0"/>
              </a:rPr>
              <a:t>Thiết</a:t>
            </a:r>
            <a:r>
              <a:rPr lang="en-US" b="1" dirty="0" smtClean="0">
                <a:solidFill>
                  <a:srgbClr val="FFFF00"/>
                </a:solidFill>
                <a:latin typeface="Times New Roman" panose="02020603050405020304" pitchFamily="18" charset="0"/>
                <a:cs typeface="Times New Roman" panose="02020603050405020304" pitchFamily="18" charset="0"/>
              </a:rPr>
              <a:t> </a:t>
            </a:r>
            <a:r>
              <a:rPr lang="en-US" b="1" dirty="0" err="1" smtClean="0">
                <a:solidFill>
                  <a:srgbClr val="FFFF00"/>
                </a:solidFill>
                <a:latin typeface="Times New Roman" panose="02020603050405020304" pitchFamily="18" charset="0"/>
                <a:cs typeface="Times New Roman" panose="02020603050405020304" pitchFamily="18" charset="0"/>
              </a:rPr>
              <a:t>kế</a:t>
            </a:r>
            <a:r>
              <a:rPr lang="en-US" b="1" dirty="0" smtClean="0">
                <a:solidFill>
                  <a:srgbClr val="FFFF00"/>
                </a:solidFill>
                <a:latin typeface="Times New Roman" panose="02020603050405020304" pitchFamily="18" charset="0"/>
                <a:cs typeface="Times New Roman" panose="02020603050405020304" pitchFamily="18" charset="0"/>
              </a:rPr>
              <a:t> </a:t>
            </a:r>
            <a:r>
              <a:rPr lang="en-US" b="1" dirty="0" err="1" smtClean="0">
                <a:solidFill>
                  <a:srgbClr val="FFFF00"/>
                </a:solidFill>
                <a:latin typeface="Times New Roman" panose="02020603050405020304" pitchFamily="18" charset="0"/>
                <a:cs typeface="Times New Roman" panose="02020603050405020304" pitchFamily="18" charset="0"/>
              </a:rPr>
              <a:t>hệ</a:t>
            </a:r>
            <a:r>
              <a:rPr lang="en-US" b="1" dirty="0" smtClean="0">
                <a:solidFill>
                  <a:srgbClr val="FFFF00"/>
                </a:solidFill>
                <a:latin typeface="Times New Roman" panose="02020603050405020304" pitchFamily="18" charset="0"/>
                <a:cs typeface="Times New Roman" panose="02020603050405020304" pitchFamily="18" charset="0"/>
              </a:rPr>
              <a:t> </a:t>
            </a:r>
            <a:r>
              <a:rPr lang="en-US" b="1" dirty="0" err="1" smtClean="0">
                <a:solidFill>
                  <a:srgbClr val="FFFF00"/>
                </a:solidFill>
                <a:latin typeface="Times New Roman" panose="02020603050405020304" pitchFamily="18" charset="0"/>
                <a:cs typeface="Times New Roman" panose="02020603050405020304" pitchFamily="18" charset="0"/>
              </a:rPr>
              <a:t>thống</a:t>
            </a:r>
            <a:r>
              <a:rPr lang="en-US" b="1" dirty="0" smtClean="0">
                <a:solidFill>
                  <a:srgbClr val="FFFF00"/>
                </a:solidFill>
                <a:latin typeface="Times New Roman" panose="02020603050405020304" pitchFamily="18" charset="0"/>
                <a:cs typeface="Times New Roman" panose="02020603050405020304" pitchFamily="18" charset="0"/>
              </a:rPr>
              <a:t>:</a:t>
            </a:r>
          </a:p>
        </p:txBody>
      </p:sp>
      <p:sp>
        <p:nvSpPr>
          <p:cNvPr id="10" name="TextBox 9"/>
          <p:cNvSpPr txBox="1"/>
          <p:nvPr/>
        </p:nvSpPr>
        <p:spPr>
          <a:xfrm>
            <a:off x="1329944" y="1473852"/>
            <a:ext cx="10273471" cy="4247317"/>
          </a:xfrm>
          <a:prstGeom prst="rect">
            <a:avLst/>
          </a:prstGeom>
          <a:noFill/>
        </p:spPr>
        <p:txBody>
          <a:bodyPr wrap="square" rtlCol="0">
            <a:spAutoFit/>
          </a:bodyPr>
          <a:lstStyle/>
          <a:p>
            <a:pPr marL="342900" indent="-342900">
              <a:buAutoNum type="alphaLcPeriod"/>
            </a:pPr>
            <a:r>
              <a:rPr lang="en-US" b="1" dirty="0" err="1" smtClean="0">
                <a:solidFill>
                  <a:srgbClr val="FFFF00"/>
                </a:solidFill>
                <a:latin typeface="Times New Roman" panose="02020603050405020304" pitchFamily="18" charset="0"/>
                <a:cs typeface="Times New Roman" panose="02020603050405020304" pitchFamily="18" charset="0"/>
              </a:rPr>
              <a:t>Thiết</a:t>
            </a:r>
            <a:r>
              <a:rPr lang="en-US" b="1" dirty="0" smtClean="0">
                <a:solidFill>
                  <a:srgbClr val="FFFF00"/>
                </a:solidFill>
                <a:latin typeface="Times New Roman" panose="02020603050405020304" pitchFamily="18" charset="0"/>
                <a:cs typeface="Times New Roman" panose="02020603050405020304" pitchFamily="18" charset="0"/>
              </a:rPr>
              <a:t> </a:t>
            </a:r>
            <a:r>
              <a:rPr lang="en-US" b="1" dirty="0" err="1" smtClean="0">
                <a:solidFill>
                  <a:srgbClr val="FFFF00"/>
                </a:solidFill>
                <a:latin typeface="Times New Roman" panose="02020603050405020304" pitchFamily="18" charset="0"/>
                <a:cs typeface="Times New Roman" panose="02020603050405020304" pitchFamily="18" charset="0"/>
              </a:rPr>
              <a:t>kế</a:t>
            </a:r>
            <a:r>
              <a:rPr lang="en-US" b="1" dirty="0" smtClean="0">
                <a:solidFill>
                  <a:srgbClr val="FFFF00"/>
                </a:solidFill>
                <a:latin typeface="Times New Roman" panose="02020603050405020304" pitchFamily="18" charset="0"/>
                <a:cs typeface="Times New Roman" panose="02020603050405020304" pitchFamily="18" charset="0"/>
              </a:rPr>
              <a:t> </a:t>
            </a:r>
            <a:r>
              <a:rPr lang="en-US" b="1" dirty="0" err="1" smtClean="0">
                <a:solidFill>
                  <a:srgbClr val="FFFF00"/>
                </a:solidFill>
                <a:latin typeface="Times New Roman" panose="02020603050405020304" pitchFamily="18" charset="0"/>
                <a:cs typeface="Times New Roman" panose="02020603050405020304" pitchFamily="18" charset="0"/>
              </a:rPr>
              <a:t>chức</a:t>
            </a:r>
            <a:r>
              <a:rPr lang="en-US" b="1" dirty="0" smtClean="0">
                <a:solidFill>
                  <a:srgbClr val="FFFF00"/>
                </a:solidFill>
                <a:latin typeface="Times New Roman" panose="02020603050405020304" pitchFamily="18" charset="0"/>
                <a:cs typeface="Times New Roman" panose="02020603050405020304" pitchFamily="18" charset="0"/>
              </a:rPr>
              <a:t> </a:t>
            </a:r>
            <a:r>
              <a:rPr lang="en-US" b="1" dirty="0" err="1" smtClean="0">
                <a:solidFill>
                  <a:srgbClr val="FFFF00"/>
                </a:solidFill>
                <a:latin typeface="Times New Roman" panose="02020603050405020304" pitchFamily="18" charset="0"/>
                <a:cs typeface="Times New Roman" panose="02020603050405020304" pitchFamily="18" charset="0"/>
              </a:rPr>
              <a:t>năng</a:t>
            </a:r>
            <a:r>
              <a:rPr lang="en-US" b="1" dirty="0" smtClean="0">
                <a:solidFill>
                  <a:srgbClr val="FFFF00"/>
                </a:solidFill>
                <a:latin typeface="Times New Roman" panose="02020603050405020304" pitchFamily="18" charset="0"/>
                <a:cs typeface="Times New Roman" panose="02020603050405020304" pitchFamily="18" charset="0"/>
              </a:rPr>
              <a:t> </a:t>
            </a:r>
            <a:r>
              <a:rPr lang="en-US" b="1" dirty="0" err="1" smtClean="0">
                <a:solidFill>
                  <a:srgbClr val="FFFF00"/>
                </a:solidFill>
                <a:latin typeface="Times New Roman" panose="02020603050405020304" pitchFamily="18" charset="0"/>
                <a:cs typeface="Times New Roman" panose="02020603050405020304" pitchFamily="18" charset="0"/>
              </a:rPr>
              <a:t>nghe</a:t>
            </a:r>
            <a:r>
              <a:rPr lang="en-US" b="1" dirty="0" smtClean="0">
                <a:solidFill>
                  <a:srgbClr val="FFFF00"/>
                </a:solidFill>
                <a:latin typeface="Times New Roman" panose="02020603050405020304" pitchFamily="18" charset="0"/>
                <a:cs typeface="Times New Roman" panose="02020603050405020304" pitchFamily="18" charset="0"/>
              </a:rPr>
              <a:t> </a:t>
            </a:r>
            <a:r>
              <a:rPr lang="en-US" b="1" dirty="0" err="1" smtClean="0">
                <a:solidFill>
                  <a:srgbClr val="FFFF00"/>
                </a:solidFill>
                <a:latin typeface="Times New Roman" panose="02020603050405020304" pitchFamily="18" charset="0"/>
                <a:cs typeface="Times New Roman" panose="02020603050405020304" pitchFamily="18" charset="0"/>
              </a:rPr>
              <a:t>nhạc</a:t>
            </a:r>
            <a:r>
              <a:rPr lang="en-US" b="1" dirty="0" smtClean="0">
                <a:solidFill>
                  <a:srgbClr val="FFFF00"/>
                </a:solidFill>
                <a:latin typeface="Times New Roman" panose="02020603050405020304" pitchFamily="18" charset="0"/>
                <a:cs typeface="Times New Roman" panose="02020603050405020304" pitchFamily="18" charset="0"/>
              </a:rPr>
              <a:t>:</a:t>
            </a:r>
          </a:p>
          <a:p>
            <a:endParaRPr lang="en-US" b="1" dirty="0" smtClean="0">
              <a:solidFill>
                <a:srgbClr val="FFFF00"/>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b="1" dirty="0" err="1" smtClean="0">
                <a:solidFill>
                  <a:srgbClr val="FFFF00"/>
                </a:solidFill>
                <a:latin typeface="Times New Roman" panose="02020603050405020304" pitchFamily="18" charset="0"/>
                <a:cs typeface="Times New Roman" panose="02020603050405020304" pitchFamily="18" charset="0"/>
              </a:rPr>
              <a:t>Các</a:t>
            </a:r>
            <a:r>
              <a:rPr lang="en-US" b="1" dirty="0" smtClean="0">
                <a:solidFill>
                  <a:srgbClr val="FFFF00"/>
                </a:solidFill>
                <a:latin typeface="Times New Roman" panose="02020603050405020304" pitchFamily="18" charset="0"/>
                <a:cs typeface="Times New Roman" panose="02020603050405020304" pitchFamily="18" charset="0"/>
              </a:rPr>
              <a:t> </a:t>
            </a:r>
            <a:r>
              <a:rPr lang="en-US" b="1" dirty="0" err="1" smtClean="0">
                <a:solidFill>
                  <a:srgbClr val="FFFF00"/>
                </a:solidFill>
                <a:latin typeface="Times New Roman" panose="02020603050405020304" pitchFamily="18" charset="0"/>
                <a:cs typeface="Times New Roman" panose="02020603050405020304" pitchFamily="18" charset="0"/>
              </a:rPr>
              <a:t>lớp</a:t>
            </a:r>
            <a:r>
              <a:rPr lang="en-US" b="1" dirty="0" smtClean="0">
                <a:solidFill>
                  <a:srgbClr val="FFFF00"/>
                </a:solidFill>
                <a:latin typeface="Times New Roman" panose="02020603050405020304" pitchFamily="18" charset="0"/>
                <a:cs typeface="Times New Roman" panose="02020603050405020304" pitchFamily="18" charset="0"/>
              </a:rPr>
              <a:t> </a:t>
            </a:r>
            <a:r>
              <a:rPr lang="en-US" b="1" dirty="0" err="1" smtClean="0">
                <a:solidFill>
                  <a:srgbClr val="FFFF00"/>
                </a:solidFill>
                <a:latin typeface="Times New Roman" panose="02020603050405020304" pitchFamily="18" charset="0"/>
                <a:cs typeface="Times New Roman" panose="02020603050405020304" pitchFamily="18" charset="0"/>
              </a:rPr>
              <a:t>thành</a:t>
            </a:r>
            <a:r>
              <a:rPr lang="en-US" b="1" dirty="0" smtClean="0">
                <a:solidFill>
                  <a:srgbClr val="FFFF00"/>
                </a:solidFill>
                <a:latin typeface="Times New Roman" panose="02020603050405020304" pitchFamily="18" charset="0"/>
                <a:cs typeface="Times New Roman" panose="02020603050405020304" pitchFamily="18" charset="0"/>
              </a:rPr>
              <a:t> </a:t>
            </a:r>
            <a:r>
              <a:rPr lang="en-US" b="1" dirty="0" err="1" smtClean="0">
                <a:solidFill>
                  <a:srgbClr val="FFFF00"/>
                </a:solidFill>
                <a:latin typeface="Times New Roman" panose="02020603050405020304" pitchFamily="18" charset="0"/>
                <a:cs typeface="Times New Roman" panose="02020603050405020304" pitchFamily="18" charset="0"/>
              </a:rPr>
              <a:t>viên</a:t>
            </a:r>
            <a:r>
              <a:rPr lang="en-US" b="1" dirty="0" smtClean="0">
                <a:solidFill>
                  <a:srgbClr val="FFFF00"/>
                </a:solidFill>
                <a:latin typeface="Times New Roman" panose="02020603050405020304" pitchFamily="18" charset="0"/>
                <a:cs typeface="Times New Roman" panose="02020603050405020304" pitchFamily="18" charset="0"/>
              </a:rPr>
              <a:t>:</a:t>
            </a:r>
            <a:br>
              <a:rPr lang="en-US" b="1" dirty="0" smtClean="0">
                <a:solidFill>
                  <a:srgbClr val="FFFF00"/>
                </a:solidFill>
                <a:latin typeface="Times New Roman" panose="02020603050405020304" pitchFamily="18" charset="0"/>
                <a:cs typeface="Times New Roman" panose="02020603050405020304" pitchFamily="18" charset="0"/>
              </a:rPr>
            </a:br>
            <a:endParaRPr lang="en-US" b="1" dirty="0" smtClean="0">
              <a:solidFill>
                <a:srgbClr val="FFFF00"/>
              </a:solidFill>
              <a:latin typeface="Times New Roman" panose="02020603050405020304" pitchFamily="18" charset="0"/>
              <a:cs typeface="Times New Roman" panose="02020603050405020304" pitchFamily="18" charset="0"/>
            </a:endParaRPr>
          </a:p>
          <a:p>
            <a:pPr marL="742950" lvl="1" indent="-285750">
              <a:buFont typeface="Courier New" panose="02070309020205020404" pitchFamily="49" charset="0"/>
              <a:buChar char="o"/>
            </a:pPr>
            <a:r>
              <a:rPr lang="en-US" b="1" dirty="0" err="1" smtClean="0">
                <a:solidFill>
                  <a:srgbClr val="FFFF00"/>
                </a:solidFill>
                <a:latin typeface="Times New Roman" panose="02020603050405020304" pitchFamily="18" charset="0"/>
                <a:cs typeface="Times New Roman" panose="02020603050405020304" pitchFamily="18" charset="0"/>
              </a:rPr>
              <a:t>Các</a:t>
            </a:r>
            <a:r>
              <a:rPr lang="en-US" b="1" dirty="0" smtClean="0">
                <a:solidFill>
                  <a:srgbClr val="FFFF00"/>
                </a:solidFill>
                <a:latin typeface="Times New Roman" panose="02020603050405020304" pitchFamily="18" charset="0"/>
                <a:cs typeface="Times New Roman" panose="02020603050405020304" pitchFamily="18" charset="0"/>
              </a:rPr>
              <a:t> </a:t>
            </a:r>
            <a:r>
              <a:rPr lang="en-US" b="1" dirty="0" err="1" smtClean="0">
                <a:solidFill>
                  <a:srgbClr val="FFFF00"/>
                </a:solidFill>
                <a:latin typeface="Times New Roman" panose="02020603050405020304" pitchFamily="18" charset="0"/>
                <a:cs typeface="Times New Roman" panose="02020603050405020304" pitchFamily="18" charset="0"/>
              </a:rPr>
              <a:t>lớp</a:t>
            </a:r>
            <a:r>
              <a:rPr lang="en-US" b="1" dirty="0" smtClean="0">
                <a:solidFill>
                  <a:srgbClr val="FFFF00"/>
                </a:solidFill>
                <a:latin typeface="Times New Roman" panose="02020603050405020304" pitchFamily="18" charset="0"/>
                <a:cs typeface="Times New Roman" panose="02020603050405020304" pitchFamily="18" charset="0"/>
              </a:rPr>
              <a:t> </a:t>
            </a:r>
            <a:r>
              <a:rPr lang="en-US" b="1" dirty="0" err="1" smtClean="0">
                <a:solidFill>
                  <a:srgbClr val="FFFF00"/>
                </a:solidFill>
                <a:latin typeface="Times New Roman" panose="02020603050405020304" pitchFamily="18" charset="0"/>
                <a:cs typeface="Times New Roman" panose="02020603050405020304" pitchFamily="18" charset="0"/>
              </a:rPr>
              <a:t>thành</a:t>
            </a:r>
            <a:r>
              <a:rPr lang="en-US" b="1" dirty="0" smtClean="0">
                <a:solidFill>
                  <a:srgbClr val="FFFF00"/>
                </a:solidFill>
                <a:latin typeface="Times New Roman" panose="02020603050405020304" pitchFamily="18" charset="0"/>
                <a:cs typeface="Times New Roman" panose="02020603050405020304" pitchFamily="18" charset="0"/>
              </a:rPr>
              <a:t> </a:t>
            </a:r>
            <a:r>
              <a:rPr lang="en-US" b="1" dirty="0" err="1" smtClean="0">
                <a:solidFill>
                  <a:srgbClr val="FFFF00"/>
                </a:solidFill>
                <a:latin typeface="Times New Roman" panose="02020603050405020304" pitchFamily="18" charset="0"/>
                <a:cs typeface="Times New Roman" panose="02020603050405020304" pitchFamily="18" charset="0"/>
              </a:rPr>
              <a:t>viên</a:t>
            </a:r>
            <a:r>
              <a:rPr lang="en-US" b="1" dirty="0" smtClean="0">
                <a:solidFill>
                  <a:srgbClr val="FFFF00"/>
                </a:solidFill>
                <a:latin typeface="Times New Roman" panose="02020603050405020304" pitchFamily="18" charset="0"/>
                <a:cs typeface="Times New Roman" panose="02020603050405020304" pitchFamily="18" charset="0"/>
              </a:rPr>
              <a:t> </a:t>
            </a:r>
            <a:r>
              <a:rPr lang="en-US" b="1" dirty="0" err="1" smtClean="0">
                <a:solidFill>
                  <a:srgbClr val="FFFF00"/>
                </a:solidFill>
                <a:latin typeface="Times New Roman" panose="02020603050405020304" pitchFamily="18" charset="0"/>
                <a:cs typeface="Times New Roman" panose="02020603050405020304" pitchFamily="18" charset="0"/>
              </a:rPr>
              <a:t>thuộc</a:t>
            </a:r>
            <a:r>
              <a:rPr lang="en-US" b="1" dirty="0" smtClean="0">
                <a:solidFill>
                  <a:srgbClr val="FFFF00"/>
                </a:solidFill>
                <a:latin typeface="Times New Roman" panose="02020603050405020304" pitchFamily="18" charset="0"/>
                <a:cs typeface="Times New Roman" panose="02020603050405020304" pitchFamily="18" charset="0"/>
              </a:rPr>
              <a:t> </a:t>
            </a:r>
            <a:r>
              <a:rPr lang="en-US" b="1" dirty="0" err="1" smtClean="0">
                <a:solidFill>
                  <a:srgbClr val="FFFF00"/>
                </a:solidFill>
                <a:latin typeface="Times New Roman" panose="02020603050405020304" pitchFamily="18" charset="0"/>
                <a:cs typeface="Times New Roman" panose="02020603050405020304" pitchFamily="18" charset="0"/>
              </a:rPr>
              <a:t>pakage</a:t>
            </a:r>
            <a:r>
              <a:rPr lang="en-US" b="1" dirty="0" smtClean="0">
                <a:solidFill>
                  <a:srgbClr val="FFFF00"/>
                </a:solidFill>
                <a:latin typeface="Times New Roman" panose="02020603050405020304" pitchFamily="18" charset="0"/>
                <a:cs typeface="Times New Roman" panose="02020603050405020304" pitchFamily="18" charset="0"/>
              </a:rPr>
              <a:t> </a:t>
            </a:r>
            <a:r>
              <a:rPr lang="en-US" b="1" dirty="0" err="1" smtClean="0">
                <a:solidFill>
                  <a:srgbClr val="FFFF00"/>
                </a:solidFill>
                <a:latin typeface="Times New Roman" panose="02020603050405020304" pitchFamily="18" charset="0"/>
                <a:cs typeface="Times New Roman" panose="02020603050405020304" pitchFamily="18" charset="0"/>
              </a:rPr>
              <a:t>applicaton.controller</a:t>
            </a:r>
            <a:endParaRPr lang="en-US" b="1" dirty="0" smtClean="0">
              <a:solidFill>
                <a:srgbClr val="FFFF00"/>
              </a:solidFill>
              <a:latin typeface="Times New Roman" panose="02020603050405020304" pitchFamily="18" charset="0"/>
              <a:cs typeface="Times New Roman" panose="02020603050405020304" pitchFamily="18" charset="0"/>
            </a:endParaRPr>
          </a:p>
          <a:p>
            <a:pPr marL="1200150" lvl="2" indent="-285750">
              <a:buFont typeface="Wingdings" panose="05000000000000000000" pitchFamily="2" charset="2"/>
              <a:buChar char="§"/>
            </a:pPr>
            <a:r>
              <a:rPr lang="en-US" b="1" dirty="0" smtClean="0">
                <a:solidFill>
                  <a:srgbClr val="FFFF00"/>
                </a:solidFill>
                <a:latin typeface="Times New Roman" panose="02020603050405020304" pitchFamily="18" charset="0"/>
                <a:cs typeface="Times New Roman" panose="02020603050405020304" pitchFamily="18" charset="0"/>
              </a:rPr>
              <a:t>PlayScreen.java : </a:t>
            </a:r>
            <a:r>
              <a:rPr lang="en-US" b="1" dirty="0" err="1" smtClean="0">
                <a:solidFill>
                  <a:srgbClr val="FFFF00"/>
                </a:solidFill>
                <a:latin typeface="Times New Roman" panose="02020603050405020304" pitchFamily="18" charset="0"/>
                <a:cs typeface="Times New Roman" panose="02020603050405020304" pitchFamily="18" charset="0"/>
              </a:rPr>
              <a:t>thực</a:t>
            </a:r>
            <a:r>
              <a:rPr lang="en-US" b="1" dirty="0" smtClean="0">
                <a:solidFill>
                  <a:srgbClr val="FFFF00"/>
                </a:solidFill>
                <a:latin typeface="Times New Roman" panose="02020603050405020304" pitchFamily="18" charset="0"/>
                <a:cs typeface="Times New Roman" panose="02020603050405020304" pitchFamily="18" charset="0"/>
              </a:rPr>
              <a:t> </a:t>
            </a:r>
            <a:r>
              <a:rPr lang="en-US" b="1" dirty="0" err="1" smtClean="0">
                <a:solidFill>
                  <a:srgbClr val="FFFF00"/>
                </a:solidFill>
                <a:latin typeface="Times New Roman" panose="02020603050405020304" pitchFamily="18" charset="0"/>
                <a:cs typeface="Times New Roman" panose="02020603050405020304" pitchFamily="18" charset="0"/>
              </a:rPr>
              <a:t>hiện</a:t>
            </a:r>
            <a:r>
              <a:rPr lang="en-US" b="1" dirty="0" smtClean="0">
                <a:solidFill>
                  <a:srgbClr val="FFFF00"/>
                </a:solidFill>
                <a:latin typeface="Times New Roman" panose="02020603050405020304" pitchFamily="18" charset="0"/>
                <a:cs typeface="Times New Roman" panose="02020603050405020304" pitchFamily="18" charset="0"/>
              </a:rPr>
              <a:t> </a:t>
            </a:r>
            <a:r>
              <a:rPr lang="en-US" b="1" dirty="0" err="1" smtClean="0">
                <a:solidFill>
                  <a:srgbClr val="FFFF00"/>
                </a:solidFill>
                <a:latin typeface="Times New Roman" panose="02020603050405020304" pitchFamily="18" charset="0"/>
                <a:cs typeface="Times New Roman" panose="02020603050405020304" pitchFamily="18" charset="0"/>
              </a:rPr>
              <a:t>công</a:t>
            </a:r>
            <a:r>
              <a:rPr lang="en-US" b="1" dirty="0" smtClean="0">
                <a:solidFill>
                  <a:srgbClr val="FFFF00"/>
                </a:solidFill>
                <a:latin typeface="Times New Roman" panose="02020603050405020304" pitchFamily="18" charset="0"/>
                <a:cs typeface="Times New Roman" panose="02020603050405020304" pitchFamily="18" charset="0"/>
              </a:rPr>
              <a:t> </a:t>
            </a:r>
            <a:r>
              <a:rPr lang="en-US" b="1" dirty="0" err="1" smtClean="0">
                <a:solidFill>
                  <a:srgbClr val="FFFF00"/>
                </a:solidFill>
                <a:latin typeface="Times New Roman" panose="02020603050405020304" pitchFamily="18" charset="0"/>
                <a:cs typeface="Times New Roman" panose="02020603050405020304" pitchFamily="18" charset="0"/>
              </a:rPr>
              <a:t>việc</a:t>
            </a:r>
            <a:r>
              <a:rPr lang="en-US" b="1" dirty="0" smtClean="0">
                <a:solidFill>
                  <a:srgbClr val="FFFF00"/>
                </a:solidFill>
                <a:latin typeface="Times New Roman" panose="02020603050405020304" pitchFamily="18" charset="0"/>
                <a:cs typeface="Times New Roman" panose="02020603050405020304" pitchFamily="18" charset="0"/>
              </a:rPr>
              <a:t> </a:t>
            </a:r>
            <a:r>
              <a:rPr lang="en-US" b="1" dirty="0" err="1" smtClean="0">
                <a:solidFill>
                  <a:srgbClr val="FFFF00"/>
                </a:solidFill>
                <a:latin typeface="Times New Roman" panose="02020603050405020304" pitchFamily="18" charset="0"/>
                <a:cs typeface="Times New Roman" panose="02020603050405020304" pitchFamily="18" charset="0"/>
              </a:rPr>
              <a:t>điều</a:t>
            </a:r>
            <a:r>
              <a:rPr lang="en-US" b="1" dirty="0" smtClean="0">
                <a:solidFill>
                  <a:srgbClr val="FFFF00"/>
                </a:solidFill>
                <a:latin typeface="Times New Roman" panose="02020603050405020304" pitchFamily="18" charset="0"/>
                <a:cs typeface="Times New Roman" panose="02020603050405020304" pitchFamily="18" charset="0"/>
              </a:rPr>
              <a:t> </a:t>
            </a:r>
            <a:r>
              <a:rPr lang="en-US" b="1" dirty="0" err="1" smtClean="0">
                <a:solidFill>
                  <a:srgbClr val="FFFF00"/>
                </a:solidFill>
                <a:latin typeface="Times New Roman" panose="02020603050405020304" pitchFamily="18" charset="0"/>
                <a:cs typeface="Times New Roman" panose="02020603050405020304" pitchFamily="18" charset="0"/>
              </a:rPr>
              <a:t>khiên</a:t>
            </a:r>
            <a:r>
              <a:rPr lang="en-US" b="1" dirty="0" smtClean="0">
                <a:solidFill>
                  <a:srgbClr val="FFFF00"/>
                </a:solidFill>
                <a:latin typeface="Times New Roman" panose="02020603050405020304" pitchFamily="18" charset="0"/>
                <a:cs typeface="Times New Roman" panose="02020603050405020304" pitchFamily="18" charset="0"/>
              </a:rPr>
              <a:t> </a:t>
            </a:r>
            <a:r>
              <a:rPr lang="en-US" b="1" dirty="0" err="1" smtClean="0">
                <a:solidFill>
                  <a:srgbClr val="FFFF00"/>
                </a:solidFill>
                <a:latin typeface="Times New Roman" panose="02020603050405020304" pitchFamily="18" charset="0"/>
                <a:cs typeface="Times New Roman" panose="02020603050405020304" pitchFamily="18" charset="0"/>
              </a:rPr>
              <a:t>các</a:t>
            </a:r>
            <a:r>
              <a:rPr lang="en-US" b="1" dirty="0" smtClean="0">
                <a:solidFill>
                  <a:srgbClr val="FFFF00"/>
                </a:solidFill>
                <a:latin typeface="Times New Roman" panose="02020603050405020304" pitchFamily="18" charset="0"/>
                <a:cs typeface="Times New Roman" panose="02020603050405020304" pitchFamily="18" charset="0"/>
              </a:rPr>
              <a:t> </a:t>
            </a:r>
            <a:r>
              <a:rPr lang="en-US" b="1" dirty="0" err="1" smtClean="0">
                <a:solidFill>
                  <a:srgbClr val="FFFF00"/>
                </a:solidFill>
                <a:latin typeface="Times New Roman" panose="02020603050405020304" pitchFamily="18" charset="0"/>
                <a:cs typeface="Times New Roman" panose="02020603050405020304" pitchFamily="18" charset="0"/>
              </a:rPr>
              <a:t>chức</a:t>
            </a:r>
            <a:r>
              <a:rPr lang="en-US" b="1" dirty="0" smtClean="0">
                <a:solidFill>
                  <a:srgbClr val="FFFF00"/>
                </a:solidFill>
                <a:latin typeface="Times New Roman" panose="02020603050405020304" pitchFamily="18" charset="0"/>
                <a:cs typeface="Times New Roman" panose="02020603050405020304" pitchFamily="18" charset="0"/>
              </a:rPr>
              <a:t> </a:t>
            </a:r>
            <a:br>
              <a:rPr lang="en-US" b="1" dirty="0" smtClean="0">
                <a:solidFill>
                  <a:srgbClr val="FFFF00"/>
                </a:solidFill>
                <a:latin typeface="Times New Roman" panose="02020603050405020304" pitchFamily="18" charset="0"/>
                <a:cs typeface="Times New Roman" panose="02020603050405020304" pitchFamily="18" charset="0"/>
              </a:rPr>
            </a:br>
            <a:r>
              <a:rPr lang="en-US" b="1" dirty="0" err="1" smtClean="0">
                <a:solidFill>
                  <a:srgbClr val="FFFF00"/>
                </a:solidFill>
                <a:latin typeface="Times New Roman" panose="02020603050405020304" pitchFamily="18" charset="0"/>
                <a:cs typeface="Times New Roman" panose="02020603050405020304" pitchFamily="18" charset="0"/>
              </a:rPr>
              <a:t>năng</a:t>
            </a:r>
            <a:r>
              <a:rPr lang="en-US" b="1" dirty="0" smtClean="0">
                <a:solidFill>
                  <a:srgbClr val="FFFF00"/>
                </a:solidFill>
                <a:latin typeface="Times New Roman" panose="02020603050405020304" pitchFamily="18" charset="0"/>
                <a:cs typeface="Times New Roman" panose="02020603050405020304" pitchFamily="18" charset="0"/>
              </a:rPr>
              <a:t> </a:t>
            </a:r>
            <a:r>
              <a:rPr lang="en-US" b="1" dirty="0" err="1" smtClean="0">
                <a:solidFill>
                  <a:srgbClr val="FFFF00"/>
                </a:solidFill>
                <a:latin typeface="Times New Roman" panose="02020603050405020304" pitchFamily="18" charset="0"/>
                <a:cs typeface="Times New Roman" panose="02020603050405020304" pitchFamily="18" charset="0"/>
              </a:rPr>
              <a:t>cơ</a:t>
            </a:r>
            <a:r>
              <a:rPr lang="en-US" b="1" dirty="0" smtClean="0">
                <a:solidFill>
                  <a:srgbClr val="FFFF00"/>
                </a:solidFill>
                <a:latin typeface="Times New Roman" panose="02020603050405020304" pitchFamily="18" charset="0"/>
                <a:cs typeface="Times New Roman" panose="02020603050405020304" pitchFamily="18" charset="0"/>
              </a:rPr>
              <a:t> </a:t>
            </a:r>
            <a:r>
              <a:rPr lang="en-US" b="1" dirty="0" err="1" smtClean="0">
                <a:solidFill>
                  <a:srgbClr val="FFFF00"/>
                </a:solidFill>
                <a:latin typeface="Times New Roman" panose="02020603050405020304" pitchFamily="18" charset="0"/>
                <a:cs typeface="Times New Roman" panose="02020603050405020304" pitchFamily="18" charset="0"/>
              </a:rPr>
              <a:t>bản</a:t>
            </a:r>
            <a:r>
              <a:rPr lang="en-US" b="1" dirty="0" smtClean="0">
                <a:solidFill>
                  <a:srgbClr val="FFFF00"/>
                </a:solidFill>
                <a:latin typeface="Times New Roman" panose="02020603050405020304" pitchFamily="18" charset="0"/>
                <a:cs typeface="Times New Roman" panose="02020603050405020304" pitchFamily="18" charset="0"/>
              </a:rPr>
              <a:t> </a:t>
            </a:r>
            <a:r>
              <a:rPr lang="en-US" b="1" dirty="0" err="1" smtClean="0">
                <a:solidFill>
                  <a:srgbClr val="FFFF00"/>
                </a:solidFill>
                <a:latin typeface="Times New Roman" panose="02020603050405020304" pitchFamily="18" charset="0"/>
                <a:cs typeface="Times New Roman" panose="02020603050405020304" pitchFamily="18" charset="0"/>
              </a:rPr>
              <a:t>của</a:t>
            </a:r>
            <a:r>
              <a:rPr lang="en-US" b="1" dirty="0" smtClean="0">
                <a:solidFill>
                  <a:srgbClr val="FFFF00"/>
                </a:solidFill>
                <a:latin typeface="Times New Roman" panose="02020603050405020304" pitchFamily="18" charset="0"/>
                <a:cs typeface="Times New Roman" panose="02020603050405020304" pitchFamily="18" charset="0"/>
              </a:rPr>
              <a:t> </a:t>
            </a:r>
            <a:r>
              <a:rPr lang="en-US" b="1" dirty="0" err="1" smtClean="0">
                <a:solidFill>
                  <a:srgbClr val="FFFF00"/>
                </a:solidFill>
                <a:latin typeface="Times New Roman" panose="02020603050405020304" pitchFamily="18" charset="0"/>
                <a:cs typeface="Times New Roman" panose="02020603050405020304" pitchFamily="18" charset="0"/>
              </a:rPr>
              <a:t>trình</a:t>
            </a:r>
            <a:r>
              <a:rPr lang="en-US" b="1" dirty="0" smtClean="0">
                <a:solidFill>
                  <a:srgbClr val="FFFF00"/>
                </a:solidFill>
                <a:latin typeface="Times New Roman" panose="02020603050405020304" pitchFamily="18" charset="0"/>
                <a:cs typeface="Times New Roman" panose="02020603050405020304" pitchFamily="18" charset="0"/>
              </a:rPr>
              <a:t> </a:t>
            </a:r>
            <a:r>
              <a:rPr lang="en-US" b="1" dirty="0" err="1" smtClean="0">
                <a:solidFill>
                  <a:srgbClr val="FFFF00"/>
                </a:solidFill>
                <a:latin typeface="Times New Roman" panose="02020603050405020304" pitchFamily="18" charset="0"/>
                <a:cs typeface="Times New Roman" panose="02020603050405020304" pitchFamily="18" charset="0"/>
              </a:rPr>
              <a:t>nghe</a:t>
            </a:r>
            <a:r>
              <a:rPr lang="en-US" b="1" dirty="0" smtClean="0">
                <a:solidFill>
                  <a:srgbClr val="FFFF00"/>
                </a:solidFill>
                <a:latin typeface="Times New Roman" panose="02020603050405020304" pitchFamily="18" charset="0"/>
                <a:cs typeface="Times New Roman" panose="02020603050405020304" pitchFamily="18" charset="0"/>
              </a:rPr>
              <a:t> </a:t>
            </a:r>
            <a:r>
              <a:rPr lang="en-US" b="1" dirty="0" err="1" smtClean="0">
                <a:solidFill>
                  <a:srgbClr val="FFFF00"/>
                </a:solidFill>
                <a:latin typeface="Times New Roman" panose="02020603050405020304" pitchFamily="18" charset="0"/>
                <a:cs typeface="Times New Roman" panose="02020603050405020304" pitchFamily="18" charset="0"/>
              </a:rPr>
              <a:t>nhạc</a:t>
            </a:r>
            <a:r>
              <a:rPr lang="en-US" b="1" dirty="0" smtClean="0">
                <a:solidFill>
                  <a:srgbClr val="FFFF00"/>
                </a:solidFill>
                <a:latin typeface="Times New Roman" panose="02020603050405020304" pitchFamily="18" charset="0"/>
                <a:cs typeface="Times New Roman" panose="02020603050405020304" pitchFamily="18" charset="0"/>
              </a:rPr>
              <a:t>.</a:t>
            </a:r>
          </a:p>
          <a:p>
            <a:pPr marL="1200150" lvl="2" indent="-285750">
              <a:buFont typeface="Wingdings" panose="05000000000000000000" pitchFamily="2" charset="2"/>
              <a:buChar char="§"/>
            </a:pPr>
            <a:r>
              <a:rPr lang="en-US" b="1" dirty="0" smtClean="0">
                <a:solidFill>
                  <a:srgbClr val="FFFF00"/>
                </a:solidFill>
                <a:latin typeface="Times New Roman" panose="02020603050405020304" pitchFamily="18" charset="0"/>
                <a:cs typeface="Times New Roman" panose="02020603050405020304" pitchFamily="18" charset="0"/>
              </a:rPr>
              <a:t>AbstractScreen.java</a:t>
            </a:r>
            <a:br>
              <a:rPr lang="en-US" b="1" dirty="0" smtClean="0">
                <a:solidFill>
                  <a:srgbClr val="FFFF00"/>
                </a:solidFill>
                <a:latin typeface="Times New Roman" panose="02020603050405020304" pitchFamily="18" charset="0"/>
                <a:cs typeface="Times New Roman" panose="02020603050405020304" pitchFamily="18" charset="0"/>
              </a:rPr>
            </a:br>
            <a:endParaRPr lang="en-US" b="1" dirty="0" smtClean="0">
              <a:solidFill>
                <a:srgbClr val="FFFF00"/>
              </a:solidFill>
              <a:latin typeface="Times New Roman" panose="02020603050405020304" pitchFamily="18" charset="0"/>
              <a:cs typeface="Times New Roman" panose="02020603050405020304" pitchFamily="18" charset="0"/>
            </a:endParaRPr>
          </a:p>
          <a:p>
            <a:pPr marL="742950" lvl="1" indent="-285750">
              <a:buFont typeface="Courier New" panose="02070309020205020404" pitchFamily="49" charset="0"/>
              <a:buChar char="o"/>
            </a:pPr>
            <a:r>
              <a:rPr lang="en-US" b="1" dirty="0" err="1" smtClean="0">
                <a:solidFill>
                  <a:srgbClr val="FFFF00"/>
                </a:solidFill>
                <a:latin typeface="Times New Roman" panose="02020603050405020304" pitchFamily="18" charset="0"/>
                <a:cs typeface="Times New Roman" panose="02020603050405020304" pitchFamily="18" charset="0"/>
              </a:rPr>
              <a:t>Các</a:t>
            </a:r>
            <a:r>
              <a:rPr lang="en-US" b="1" dirty="0" smtClean="0">
                <a:solidFill>
                  <a:srgbClr val="FFFF00"/>
                </a:solidFill>
                <a:latin typeface="Times New Roman" panose="02020603050405020304" pitchFamily="18" charset="0"/>
                <a:cs typeface="Times New Roman" panose="02020603050405020304" pitchFamily="18" charset="0"/>
              </a:rPr>
              <a:t> </a:t>
            </a:r>
            <a:r>
              <a:rPr lang="en-US" b="1" dirty="0" err="1" smtClean="0">
                <a:solidFill>
                  <a:srgbClr val="FFFF00"/>
                </a:solidFill>
                <a:latin typeface="Times New Roman" panose="02020603050405020304" pitchFamily="18" charset="0"/>
                <a:cs typeface="Times New Roman" panose="02020603050405020304" pitchFamily="18" charset="0"/>
              </a:rPr>
              <a:t>lớp</a:t>
            </a:r>
            <a:r>
              <a:rPr lang="en-US" b="1" dirty="0" smtClean="0">
                <a:solidFill>
                  <a:srgbClr val="FFFF00"/>
                </a:solidFill>
                <a:latin typeface="Times New Roman" panose="02020603050405020304" pitchFamily="18" charset="0"/>
                <a:cs typeface="Times New Roman" panose="02020603050405020304" pitchFamily="18" charset="0"/>
              </a:rPr>
              <a:t> </a:t>
            </a:r>
            <a:r>
              <a:rPr lang="en-US" b="1" dirty="0" err="1" smtClean="0">
                <a:solidFill>
                  <a:srgbClr val="FFFF00"/>
                </a:solidFill>
                <a:latin typeface="Times New Roman" panose="02020603050405020304" pitchFamily="18" charset="0"/>
                <a:cs typeface="Times New Roman" panose="02020603050405020304" pitchFamily="18" charset="0"/>
              </a:rPr>
              <a:t>thành</a:t>
            </a:r>
            <a:r>
              <a:rPr lang="en-US" b="1" dirty="0" smtClean="0">
                <a:solidFill>
                  <a:srgbClr val="FFFF00"/>
                </a:solidFill>
                <a:latin typeface="Times New Roman" panose="02020603050405020304" pitchFamily="18" charset="0"/>
                <a:cs typeface="Times New Roman" panose="02020603050405020304" pitchFamily="18" charset="0"/>
              </a:rPr>
              <a:t> </a:t>
            </a:r>
            <a:r>
              <a:rPr lang="en-US" b="1" dirty="0" err="1" smtClean="0">
                <a:solidFill>
                  <a:srgbClr val="FFFF00"/>
                </a:solidFill>
                <a:latin typeface="Times New Roman" panose="02020603050405020304" pitchFamily="18" charset="0"/>
                <a:cs typeface="Times New Roman" panose="02020603050405020304" pitchFamily="18" charset="0"/>
              </a:rPr>
              <a:t>viên</a:t>
            </a:r>
            <a:r>
              <a:rPr lang="en-US" b="1" dirty="0" smtClean="0">
                <a:solidFill>
                  <a:srgbClr val="FFFF00"/>
                </a:solidFill>
                <a:latin typeface="Times New Roman" panose="02020603050405020304" pitchFamily="18" charset="0"/>
                <a:cs typeface="Times New Roman" panose="02020603050405020304" pitchFamily="18" charset="0"/>
              </a:rPr>
              <a:t> </a:t>
            </a:r>
            <a:r>
              <a:rPr lang="en-US" b="1" dirty="0" err="1" smtClean="0">
                <a:solidFill>
                  <a:srgbClr val="FFFF00"/>
                </a:solidFill>
                <a:latin typeface="Times New Roman" panose="02020603050405020304" pitchFamily="18" charset="0"/>
                <a:cs typeface="Times New Roman" panose="02020603050405020304" pitchFamily="18" charset="0"/>
              </a:rPr>
              <a:t>thuộc</a:t>
            </a:r>
            <a:r>
              <a:rPr lang="en-US" b="1" dirty="0" smtClean="0">
                <a:solidFill>
                  <a:srgbClr val="FFFF00"/>
                </a:solidFill>
                <a:latin typeface="Times New Roman" panose="02020603050405020304" pitchFamily="18" charset="0"/>
                <a:cs typeface="Times New Roman" panose="02020603050405020304" pitchFamily="18" charset="0"/>
              </a:rPr>
              <a:t> package </a:t>
            </a:r>
            <a:r>
              <a:rPr lang="en-US" b="1" dirty="0" err="1" smtClean="0">
                <a:solidFill>
                  <a:srgbClr val="FFFF00"/>
                </a:solidFill>
                <a:latin typeface="Times New Roman" panose="02020603050405020304" pitchFamily="18" charset="0"/>
                <a:cs typeface="Times New Roman" panose="02020603050405020304" pitchFamily="18" charset="0"/>
              </a:rPr>
              <a:t>application.view</a:t>
            </a:r>
            <a:endParaRPr lang="en-US" b="1" dirty="0" smtClean="0">
              <a:solidFill>
                <a:srgbClr val="FFFF00"/>
              </a:solidFill>
              <a:latin typeface="Times New Roman" panose="02020603050405020304" pitchFamily="18" charset="0"/>
              <a:cs typeface="Times New Roman" panose="02020603050405020304" pitchFamily="18" charset="0"/>
            </a:endParaRPr>
          </a:p>
          <a:p>
            <a:pPr marL="1200150" lvl="2" indent="-285750">
              <a:buFont typeface="Wingdings" panose="05000000000000000000" pitchFamily="2" charset="2"/>
              <a:buChar char="§"/>
            </a:pPr>
            <a:r>
              <a:rPr lang="en-US" b="1" dirty="0" smtClean="0">
                <a:solidFill>
                  <a:srgbClr val="FFFF00"/>
                </a:solidFill>
                <a:latin typeface="Times New Roman" panose="02020603050405020304" pitchFamily="18" charset="0"/>
                <a:cs typeface="Times New Roman" panose="02020603050405020304" pitchFamily="18" charset="0"/>
              </a:rPr>
              <a:t>NowplayingListView.java : </a:t>
            </a:r>
            <a:r>
              <a:rPr lang="en-US" b="1" dirty="0" err="1" smtClean="0">
                <a:solidFill>
                  <a:srgbClr val="FFFF00"/>
                </a:solidFill>
                <a:latin typeface="Times New Roman" panose="02020603050405020304" pitchFamily="18" charset="0"/>
                <a:cs typeface="Times New Roman" panose="02020603050405020304" pitchFamily="18" charset="0"/>
              </a:rPr>
              <a:t>hiển</a:t>
            </a:r>
            <a:r>
              <a:rPr lang="en-US" b="1" dirty="0" smtClean="0">
                <a:solidFill>
                  <a:srgbClr val="FFFF00"/>
                </a:solidFill>
                <a:latin typeface="Times New Roman" panose="02020603050405020304" pitchFamily="18" charset="0"/>
                <a:cs typeface="Times New Roman" panose="02020603050405020304" pitchFamily="18" charset="0"/>
              </a:rPr>
              <a:t> </a:t>
            </a:r>
            <a:r>
              <a:rPr lang="en-US" b="1" dirty="0" err="1" smtClean="0">
                <a:solidFill>
                  <a:srgbClr val="FFFF00"/>
                </a:solidFill>
                <a:latin typeface="Times New Roman" panose="02020603050405020304" pitchFamily="18" charset="0"/>
                <a:cs typeface="Times New Roman" panose="02020603050405020304" pitchFamily="18" charset="0"/>
              </a:rPr>
              <a:t>thị</a:t>
            </a:r>
            <a:r>
              <a:rPr lang="en-US" b="1" dirty="0" smtClean="0">
                <a:solidFill>
                  <a:srgbClr val="FFFF00"/>
                </a:solidFill>
                <a:latin typeface="Times New Roman" panose="02020603050405020304" pitchFamily="18" charset="0"/>
                <a:cs typeface="Times New Roman" panose="02020603050405020304" pitchFamily="18" charset="0"/>
              </a:rPr>
              <a:t> </a:t>
            </a:r>
            <a:r>
              <a:rPr lang="en-US" b="1" dirty="0" err="1" smtClean="0">
                <a:solidFill>
                  <a:srgbClr val="FFFF00"/>
                </a:solidFill>
                <a:latin typeface="Times New Roman" panose="02020603050405020304" pitchFamily="18" charset="0"/>
                <a:cs typeface="Times New Roman" panose="02020603050405020304" pitchFamily="18" charset="0"/>
              </a:rPr>
              <a:t>các</a:t>
            </a:r>
            <a:r>
              <a:rPr lang="en-US" b="1" dirty="0" smtClean="0">
                <a:solidFill>
                  <a:srgbClr val="FFFF00"/>
                </a:solidFill>
                <a:latin typeface="Times New Roman" panose="02020603050405020304" pitchFamily="18" charset="0"/>
                <a:cs typeface="Times New Roman" panose="02020603050405020304" pitchFamily="18" charset="0"/>
              </a:rPr>
              <a:t> </a:t>
            </a:r>
            <a:r>
              <a:rPr lang="en-US" b="1" dirty="0" err="1" smtClean="0">
                <a:solidFill>
                  <a:srgbClr val="FFFF00"/>
                </a:solidFill>
                <a:latin typeface="Times New Roman" panose="02020603050405020304" pitchFamily="18" charset="0"/>
                <a:cs typeface="Times New Roman" panose="02020603050405020304" pitchFamily="18" charset="0"/>
              </a:rPr>
              <a:t>thông</a:t>
            </a:r>
            <a:r>
              <a:rPr lang="en-US" b="1" dirty="0" smtClean="0">
                <a:solidFill>
                  <a:srgbClr val="FFFF00"/>
                </a:solidFill>
                <a:latin typeface="Times New Roman" panose="02020603050405020304" pitchFamily="18" charset="0"/>
                <a:cs typeface="Times New Roman" panose="02020603050405020304" pitchFamily="18" charset="0"/>
              </a:rPr>
              <a:t> tin </a:t>
            </a:r>
            <a:r>
              <a:rPr lang="en-US" b="1" dirty="0" err="1" smtClean="0">
                <a:solidFill>
                  <a:srgbClr val="FFFF00"/>
                </a:solidFill>
                <a:latin typeface="Times New Roman" panose="02020603050405020304" pitchFamily="18" charset="0"/>
                <a:cs typeface="Times New Roman" panose="02020603050405020304" pitchFamily="18" charset="0"/>
              </a:rPr>
              <a:t>của</a:t>
            </a:r>
            <a:r>
              <a:rPr lang="en-US" b="1" dirty="0" smtClean="0">
                <a:solidFill>
                  <a:srgbClr val="FFFF00"/>
                </a:solidFill>
                <a:latin typeface="Times New Roman" panose="02020603050405020304" pitchFamily="18" charset="0"/>
                <a:cs typeface="Times New Roman" panose="02020603050405020304" pitchFamily="18" charset="0"/>
              </a:rPr>
              <a:t> </a:t>
            </a:r>
            <a:r>
              <a:rPr lang="en-US" b="1" dirty="0" err="1" smtClean="0">
                <a:solidFill>
                  <a:srgbClr val="FFFF00"/>
                </a:solidFill>
                <a:latin typeface="Times New Roman" panose="02020603050405020304" pitchFamily="18" charset="0"/>
                <a:cs typeface="Times New Roman" panose="02020603050405020304" pitchFamily="18" charset="0"/>
              </a:rPr>
              <a:t>bài</a:t>
            </a:r>
            <a:r>
              <a:rPr lang="en-US" b="1" dirty="0" smtClean="0">
                <a:solidFill>
                  <a:srgbClr val="FFFF00"/>
                </a:solidFill>
                <a:latin typeface="Times New Roman" panose="02020603050405020304" pitchFamily="18" charset="0"/>
                <a:cs typeface="Times New Roman" panose="02020603050405020304" pitchFamily="18" charset="0"/>
              </a:rPr>
              <a:t> </a:t>
            </a:r>
            <a:r>
              <a:rPr lang="en-US" b="1" dirty="0" err="1" smtClean="0">
                <a:solidFill>
                  <a:srgbClr val="FFFF00"/>
                </a:solidFill>
                <a:latin typeface="Times New Roman" panose="02020603050405020304" pitchFamily="18" charset="0"/>
                <a:cs typeface="Times New Roman" panose="02020603050405020304" pitchFamily="18" charset="0"/>
              </a:rPr>
              <a:t>hát</a:t>
            </a:r>
            <a:r>
              <a:rPr lang="en-US" b="1" dirty="0" smtClean="0">
                <a:solidFill>
                  <a:srgbClr val="FFFF00"/>
                </a:solidFill>
                <a:latin typeface="Times New Roman" panose="02020603050405020304" pitchFamily="18" charset="0"/>
                <a:cs typeface="Times New Roman" panose="02020603050405020304" pitchFamily="18" charset="0"/>
              </a:rPr>
              <a:t/>
            </a:r>
            <a:br>
              <a:rPr lang="en-US" b="1" dirty="0" smtClean="0">
                <a:solidFill>
                  <a:srgbClr val="FFFF00"/>
                </a:solidFill>
                <a:latin typeface="Times New Roman" panose="02020603050405020304" pitchFamily="18" charset="0"/>
                <a:cs typeface="Times New Roman" panose="02020603050405020304" pitchFamily="18" charset="0"/>
              </a:rPr>
            </a:br>
            <a:r>
              <a:rPr lang="en-US" b="1" dirty="0" err="1" smtClean="0">
                <a:solidFill>
                  <a:srgbClr val="FFFF00"/>
                </a:solidFill>
                <a:latin typeface="Times New Roman" panose="02020603050405020304" pitchFamily="18" charset="0"/>
                <a:cs typeface="Times New Roman" panose="02020603050405020304" pitchFamily="18" charset="0"/>
              </a:rPr>
              <a:t>đang</a:t>
            </a:r>
            <a:r>
              <a:rPr lang="en-US" b="1" dirty="0" smtClean="0">
                <a:solidFill>
                  <a:srgbClr val="FFFF00"/>
                </a:solidFill>
                <a:latin typeface="Times New Roman" panose="02020603050405020304" pitchFamily="18" charset="0"/>
                <a:cs typeface="Times New Roman" panose="02020603050405020304" pitchFamily="18" charset="0"/>
              </a:rPr>
              <a:t> </a:t>
            </a:r>
            <a:r>
              <a:rPr lang="en-US" b="1" dirty="0" err="1" smtClean="0">
                <a:solidFill>
                  <a:srgbClr val="FFFF00"/>
                </a:solidFill>
                <a:latin typeface="Times New Roman" panose="02020603050405020304" pitchFamily="18" charset="0"/>
                <a:cs typeface="Times New Roman" panose="02020603050405020304" pitchFamily="18" charset="0"/>
              </a:rPr>
              <a:t>phát</a:t>
            </a:r>
            <a:r>
              <a:rPr lang="en-US" b="1" dirty="0" smtClean="0">
                <a:solidFill>
                  <a:srgbClr val="FFFF00"/>
                </a:solidFill>
                <a:latin typeface="Times New Roman" panose="02020603050405020304" pitchFamily="18" charset="0"/>
                <a:cs typeface="Times New Roman" panose="02020603050405020304" pitchFamily="18" charset="0"/>
              </a:rPr>
              <a:t>.</a:t>
            </a:r>
          </a:p>
          <a:p>
            <a:pPr lvl="2"/>
            <a:endParaRPr lang="en-US" b="1" dirty="0" smtClean="0">
              <a:solidFill>
                <a:srgbClr val="FFFF00"/>
              </a:solidFill>
              <a:latin typeface="Times New Roman" panose="02020603050405020304" pitchFamily="18" charset="0"/>
              <a:cs typeface="Times New Roman" panose="02020603050405020304" pitchFamily="18" charset="0"/>
            </a:endParaRPr>
          </a:p>
          <a:p>
            <a:endParaRPr lang="en-US" b="1" dirty="0">
              <a:solidFill>
                <a:srgbClr val="FFFF00"/>
              </a:solidFill>
              <a:latin typeface="Times New Roman" panose="02020603050405020304" pitchFamily="18" charset="0"/>
              <a:cs typeface="Times New Roman" panose="02020603050405020304" pitchFamily="18" charset="0"/>
            </a:endParaRPr>
          </a:p>
          <a:p>
            <a:pPr lvl="2"/>
            <a:endParaRPr lang="en-US" b="1" dirty="0" smtClean="0">
              <a:solidFill>
                <a:srgbClr val="FFFF00"/>
              </a:solidFill>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3"/>
          <a:stretch>
            <a:fillRect/>
          </a:stretch>
        </p:blipFill>
        <p:spPr>
          <a:xfrm>
            <a:off x="8589250" y="2085975"/>
            <a:ext cx="3171825" cy="4162425"/>
          </a:xfrm>
          <a:prstGeom prst="rect">
            <a:avLst/>
          </a:prstGeom>
        </p:spPr>
      </p:pic>
      <p:pic>
        <p:nvPicPr>
          <p:cNvPr id="12" name="Picture 11"/>
          <p:cNvPicPr>
            <a:picLocks noChangeAspect="1"/>
          </p:cNvPicPr>
          <p:nvPr/>
        </p:nvPicPr>
        <p:blipFill>
          <a:blip r:embed="rId4"/>
          <a:stretch>
            <a:fillRect/>
          </a:stretch>
        </p:blipFill>
        <p:spPr>
          <a:xfrm>
            <a:off x="8589250" y="2085974"/>
            <a:ext cx="3171825" cy="4162425"/>
          </a:xfrm>
          <a:prstGeom prst="rect">
            <a:avLst/>
          </a:prstGeom>
        </p:spPr>
      </p:pic>
      <p:pic>
        <p:nvPicPr>
          <p:cNvPr id="11" name="Picture 10"/>
          <p:cNvPicPr>
            <a:picLocks noChangeAspect="1"/>
          </p:cNvPicPr>
          <p:nvPr/>
        </p:nvPicPr>
        <p:blipFill>
          <a:blip r:embed="rId5"/>
          <a:stretch>
            <a:fillRect/>
          </a:stretch>
        </p:blipFill>
        <p:spPr>
          <a:xfrm>
            <a:off x="8589250" y="2085974"/>
            <a:ext cx="3171825" cy="4162425"/>
          </a:xfrm>
          <a:prstGeom prst="rect">
            <a:avLst/>
          </a:prstGeom>
        </p:spPr>
      </p:pic>
    </p:spTree>
    <p:extLst>
      <p:ext uri="{BB962C8B-B14F-4D97-AF65-F5344CB8AC3E}">
        <p14:creationId xmlns:p14="http://schemas.microsoft.com/office/powerpoint/2010/main" val="772575618"/>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barn(inVertical)">
                                      <p:cBhvr>
                                        <p:cTn id="7" dur="500"/>
                                        <p:tgtEl>
                                          <p:spTgt spid="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10">
                                            <p:txEl>
                                              <p:pRg st="2" end="2"/>
                                            </p:txEl>
                                          </p:spTgt>
                                        </p:tgtEl>
                                        <p:attrNameLst>
                                          <p:attrName>style.visibility</p:attrName>
                                        </p:attrNameLst>
                                      </p:cBhvr>
                                      <p:to>
                                        <p:strVal val="visible"/>
                                      </p:to>
                                    </p:set>
                                    <p:animEffect transition="in" filter="barn(inVertical)">
                                      <p:cBhvr>
                                        <p:cTn id="12" dur="500"/>
                                        <p:tgtEl>
                                          <p:spTgt spid="10">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10">
                                            <p:txEl>
                                              <p:pRg st="3" end="3"/>
                                            </p:txEl>
                                          </p:spTgt>
                                        </p:tgtEl>
                                        <p:attrNameLst>
                                          <p:attrName>style.visibility</p:attrName>
                                        </p:attrNameLst>
                                      </p:cBhvr>
                                      <p:to>
                                        <p:strVal val="visible"/>
                                      </p:to>
                                    </p:set>
                                    <p:animEffect transition="in" filter="barn(inVertical)">
                                      <p:cBhvr>
                                        <p:cTn id="17" dur="500"/>
                                        <p:tgtEl>
                                          <p:spTgt spid="10">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10">
                                            <p:txEl>
                                              <p:pRg st="4" end="4"/>
                                            </p:txEl>
                                          </p:spTgt>
                                        </p:tgtEl>
                                        <p:attrNameLst>
                                          <p:attrName>style.visibility</p:attrName>
                                        </p:attrNameLst>
                                      </p:cBhvr>
                                      <p:to>
                                        <p:strVal val="visible"/>
                                      </p:to>
                                    </p:set>
                                    <p:animEffect transition="in" filter="barn(inVertical)">
                                      <p:cBhvr>
                                        <p:cTn id="22" dur="500"/>
                                        <p:tgtEl>
                                          <p:spTgt spid="10">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barn(inVertical)">
                                      <p:cBhvr>
                                        <p:cTn id="27" dur="500"/>
                                        <p:tgtEl>
                                          <p:spTgt spid="3"/>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nodeType="clickEffect">
                                  <p:stCondLst>
                                    <p:cond delay="0"/>
                                  </p:stCondLst>
                                  <p:childTnLst>
                                    <p:set>
                                      <p:cBhvr>
                                        <p:cTn id="31" dur="1" fill="hold">
                                          <p:stCondLst>
                                            <p:cond delay="0"/>
                                          </p:stCondLst>
                                        </p:cTn>
                                        <p:tgtEl>
                                          <p:spTgt spid="10">
                                            <p:txEl>
                                              <p:pRg st="5" end="5"/>
                                            </p:txEl>
                                          </p:spTgt>
                                        </p:tgtEl>
                                        <p:attrNameLst>
                                          <p:attrName>style.visibility</p:attrName>
                                        </p:attrNameLst>
                                      </p:cBhvr>
                                      <p:to>
                                        <p:strVal val="visible"/>
                                      </p:to>
                                    </p:set>
                                    <p:animEffect transition="in" filter="barn(inVertical)">
                                      <p:cBhvr>
                                        <p:cTn id="32" dur="500"/>
                                        <p:tgtEl>
                                          <p:spTgt spid="10">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6" presetClass="entr" presetSubtype="21" fill="hold" nodeType="click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barn(inVertical)">
                                      <p:cBhvr>
                                        <p:cTn id="37" dur="500"/>
                                        <p:tgtEl>
                                          <p:spTgt spid="12"/>
                                        </p:tgtEl>
                                      </p:cBhvr>
                                    </p:animEffect>
                                  </p:childTnLst>
                                </p:cTn>
                              </p:par>
                            </p:childTnLst>
                          </p:cTn>
                        </p:par>
                      </p:childTnLst>
                    </p:cTn>
                  </p:par>
                  <p:par>
                    <p:cTn id="38" fill="hold">
                      <p:stCondLst>
                        <p:cond delay="indefinite"/>
                      </p:stCondLst>
                      <p:childTnLst>
                        <p:par>
                          <p:cTn id="39" fill="hold">
                            <p:stCondLst>
                              <p:cond delay="0"/>
                            </p:stCondLst>
                            <p:childTnLst>
                              <p:par>
                                <p:cTn id="40" presetID="16" presetClass="entr" presetSubtype="21" fill="hold" nodeType="clickEffect">
                                  <p:stCondLst>
                                    <p:cond delay="0"/>
                                  </p:stCondLst>
                                  <p:childTnLst>
                                    <p:set>
                                      <p:cBhvr>
                                        <p:cTn id="41" dur="1" fill="hold">
                                          <p:stCondLst>
                                            <p:cond delay="0"/>
                                          </p:stCondLst>
                                        </p:cTn>
                                        <p:tgtEl>
                                          <p:spTgt spid="10">
                                            <p:txEl>
                                              <p:pRg st="6" end="6"/>
                                            </p:txEl>
                                          </p:spTgt>
                                        </p:tgtEl>
                                        <p:attrNameLst>
                                          <p:attrName>style.visibility</p:attrName>
                                        </p:attrNameLst>
                                      </p:cBhvr>
                                      <p:to>
                                        <p:strVal val="visible"/>
                                      </p:to>
                                    </p:set>
                                    <p:animEffect transition="in" filter="barn(inVertical)">
                                      <p:cBhvr>
                                        <p:cTn id="42" dur="500"/>
                                        <p:tgtEl>
                                          <p:spTgt spid="10">
                                            <p:txEl>
                                              <p:pRg st="6" end="6"/>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6" presetClass="entr" presetSubtype="21" fill="hold" nodeType="clickEffect">
                                  <p:stCondLst>
                                    <p:cond delay="0"/>
                                  </p:stCondLst>
                                  <p:childTnLst>
                                    <p:set>
                                      <p:cBhvr>
                                        <p:cTn id="46" dur="1" fill="hold">
                                          <p:stCondLst>
                                            <p:cond delay="0"/>
                                          </p:stCondLst>
                                        </p:cTn>
                                        <p:tgtEl>
                                          <p:spTgt spid="10">
                                            <p:txEl>
                                              <p:pRg st="7" end="7"/>
                                            </p:txEl>
                                          </p:spTgt>
                                        </p:tgtEl>
                                        <p:attrNameLst>
                                          <p:attrName>style.visibility</p:attrName>
                                        </p:attrNameLst>
                                      </p:cBhvr>
                                      <p:to>
                                        <p:strVal val="visible"/>
                                      </p:to>
                                    </p:set>
                                    <p:animEffect transition="in" filter="barn(inVertical)">
                                      <p:cBhvr>
                                        <p:cTn id="47" dur="500"/>
                                        <p:tgtEl>
                                          <p:spTgt spid="10">
                                            <p:txEl>
                                              <p:pRg st="7" end="7"/>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6" presetClass="entr" presetSubtype="21" fill="hold" nodeType="clickEffect">
                                  <p:stCondLst>
                                    <p:cond delay="0"/>
                                  </p:stCondLst>
                                  <p:childTnLst>
                                    <p:set>
                                      <p:cBhvr>
                                        <p:cTn id="51" dur="1" fill="hold">
                                          <p:stCondLst>
                                            <p:cond delay="0"/>
                                          </p:stCondLst>
                                        </p:cTn>
                                        <p:tgtEl>
                                          <p:spTgt spid="11"/>
                                        </p:tgtEl>
                                        <p:attrNameLst>
                                          <p:attrName>style.visibility</p:attrName>
                                        </p:attrNameLst>
                                      </p:cBhvr>
                                      <p:to>
                                        <p:strVal val="visible"/>
                                      </p:to>
                                    </p:set>
                                    <p:animEffect transition="in" filter="barn(inVertical)">
                                      <p:cBhvr>
                                        <p:cTn id="5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190"/>
          <p:cNvSpPr txBox="1">
            <a:spLocks/>
          </p:cNvSpPr>
          <p:nvPr/>
        </p:nvSpPr>
        <p:spPr>
          <a:xfrm>
            <a:off x="10266060" y="5870575"/>
            <a:ext cx="551167" cy="377825"/>
          </a:xfrm>
          <a:prstGeom prst="rect">
            <a:avLst/>
          </a:prstGeom>
        </p:spPr>
        <p:txBody>
          <a:bodyPr vert="horz" lIns="91440" tIns="45720" rIns="91440" bIns="45720" rtlCol="0" anchor="ctr"/>
          <a:lstStyle>
            <a:defPPr>
              <a:defRPr lang="en-US"/>
            </a:defPPr>
            <a:lvl1pPr marL="0" algn="r" defTabSz="914400" rtl="0" eaLnBrk="1" latinLnBrk="0" hangingPunct="1">
              <a:defRPr sz="1000" b="0" i="0" kern="1200">
                <a:solidFill>
                  <a:schemeClr val="tx1"/>
                </a:solidFill>
                <a:effectLst/>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7" name="Title 1"/>
          <p:cNvSpPr txBox="1">
            <a:spLocks/>
          </p:cNvSpPr>
          <p:nvPr/>
        </p:nvSpPr>
        <p:spPr>
          <a:xfrm>
            <a:off x="364900" y="-47237"/>
            <a:ext cx="11827100" cy="55955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2400" b="1" dirty="0" err="1" smtClean="0">
                <a:solidFill>
                  <a:srgbClr val="FFFF00"/>
                </a:solidFill>
                <a:latin typeface="Times New Roman" panose="02020603050405020304" pitchFamily="18" charset="0"/>
                <a:cs typeface="Times New Roman" panose="02020603050405020304" pitchFamily="18" charset="0"/>
              </a:rPr>
              <a:t>Báo</a:t>
            </a:r>
            <a:r>
              <a:rPr lang="en-US" sz="2400" b="1" dirty="0" smtClean="0">
                <a:solidFill>
                  <a:srgbClr val="FFFF00"/>
                </a:solidFill>
                <a:latin typeface="Times New Roman" panose="02020603050405020304" pitchFamily="18" charset="0"/>
                <a:cs typeface="Times New Roman" panose="02020603050405020304" pitchFamily="18" charset="0"/>
              </a:rPr>
              <a:t> </a:t>
            </a:r>
            <a:r>
              <a:rPr lang="en-US" sz="2400" b="1" dirty="0" err="1" smtClean="0">
                <a:solidFill>
                  <a:srgbClr val="FFFF00"/>
                </a:solidFill>
                <a:latin typeface="Times New Roman" panose="02020603050405020304" pitchFamily="18" charset="0"/>
                <a:cs typeface="Times New Roman" panose="02020603050405020304" pitchFamily="18" charset="0"/>
              </a:rPr>
              <a:t>cáo</a:t>
            </a:r>
            <a:r>
              <a:rPr lang="en-US" sz="2400" b="1" dirty="0" smtClean="0">
                <a:solidFill>
                  <a:srgbClr val="FFFF00"/>
                </a:solidFill>
                <a:latin typeface="Times New Roman" panose="02020603050405020304" pitchFamily="18" charset="0"/>
                <a:cs typeface="Times New Roman" panose="02020603050405020304" pitchFamily="18" charset="0"/>
              </a:rPr>
              <a:t> BTL </a:t>
            </a:r>
            <a:r>
              <a:rPr lang="en-US" sz="2400" b="1" dirty="0" err="1" smtClean="0">
                <a:solidFill>
                  <a:srgbClr val="FFFF00"/>
                </a:solidFill>
                <a:latin typeface="Times New Roman" panose="02020603050405020304" pitchFamily="18" charset="0"/>
                <a:cs typeface="Times New Roman" panose="02020603050405020304" pitchFamily="18" charset="0"/>
              </a:rPr>
              <a:t>Môn</a:t>
            </a:r>
            <a:r>
              <a:rPr lang="en-US" sz="2400" b="1" dirty="0" smtClean="0">
                <a:solidFill>
                  <a:srgbClr val="FFFF00"/>
                </a:solidFill>
                <a:latin typeface="Times New Roman" panose="02020603050405020304" pitchFamily="18" charset="0"/>
                <a:cs typeface="Times New Roman" panose="02020603050405020304" pitchFamily="18" charset="0"/>
              </a:rPr>
              <a:t> </a:t>
            </a:r>
            <a:r>
              <a:rPr lang="en-US" sz="2400" b="1" dirty="0" err="1" smtClean="0">
                <a:solidFill>
                  <a:srgbClr val="FFFF00"/>
                </a:solidFill>
                <a:latin typeface="Times New Roman" panose="02020603050405020304" pitchFamily="18" charset="0"/>
                <a:cs typeface="Times New Roman" panose="02020603050405020304" pitchFamily="18" charset="0"/>
              </a:rPr>
              <a:t>Lập</a:t>
            </a:r>
            <a:r>
              <a:rPr lang="en-US" sz="2400" b="1" dirty="0" smtClean="0">
                <a:solidFill>
                  <a:srgbClr val="FFFF00"/>
                </a:solidFill>
                <a:latin typeface="Times New Roman" panose="02020603050405020304" pitchFamily="18" charset="0"/>
                <a:cs typeface="Times New Roman" panose="02020603050405020304" pitchFamily="18" charset="0"/>
              </a:rPr>
              <a:t> </a:t>
            </a:r>
            <a:r>
              <a:rPr lang="en-US" sz="2400" b="1" dirty="0" err="1" smtClean="0">
                <a:solidFill>
                  <a:srgbClr val="FFFF00"/>
                </a:solidFill>
                <a:latin typeface="Times New Roman" panose="02020603050405020304" pitchFamily="18" charset="0"/>
                <a:cs typeface="Times New Roman" panose="02020603050405020304" pitchFamily="18" charset="0"/>
              </a:rPr>
              <a:t>trình</a:t>
            </a:r>
            <a:r>
              <a:rPr lang="en-US" sz="2400" b="1" dirty="0" smtClean="0">
                <a:solidFill>
                  <a:srgbClr val="FFFF00"/>
                </a:solidFill>
                <a:latin typeface="Times New Roman" panose="02020603050405020304" pitchFamily="18" charset="0"/>
                <a:cs typeface="Times New Roman" panose="02020603050405020304" pitchFamily="18" charset="0"/>
              </a:rPr>
              <a:t> Java</a:t>
            </a:r>
            <a:endParaRPr lang="en-US" sz="2400" b="1" dirty="0">
              <a:solidFill>
                <a:srgbClr val="FFFF00"/>
              </a:solidFill>
              <a:latin typeface="Times New Roman" panose="02020603050405020304" pitchFamily="18" charset="0"/>
              <a:cs typeface="Times New Roman" panose="02020603050405020304" pitchFamily="18" charset="0"/>
            </a:endParaRPr>
          </a:p>
        </p:txBody>
      </p:sp>
      <p:sp>
        <p:nvSpPr>
          <p:cNvPr id="8" name="Slide Number Placeholder 190"/>
          <p:cNvSpPr txBox="1">
            <a:spLocks/>
          </p:cNvSpPr>
          <p:nvPr/>
        </p:nvSpPr>
        <p:spPr>
          <a:xfrm>
            <a:off x="11293002" y="6266815"/>
            <a:ext cx="551167" cy="377825"/>
          </a:xfrm>
          <a:prstGeom prst="rect">
            <a:avLst/>
          </a:prstGeom>
        </p:spPr>
        <p:txBody>
          <a:bodyPr vert="horz" lIns="91440" tIns="45720" rIns="91440" bIns="45720" rtlCol="0" anchor="ctr"/>
          <a:lstStyle>
            <a:defPPr>
              <a:defRPr lang="en-US"/>
            </a:defPPr>
            <a:lvl1pPr marL="0" algn="r" defTabSz="914400" rtl="0" eaLnBrk="1" latinLnBrk="0" hangingPunct="1">
              <a:defRPr sz="1000" b="0" i="0" kern="1200">
                <a:solidFill>
                  <a:schemeClr val="tx1"/>
                </a:solidFill>
                <a:effectLst/>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0AC084A-07DC-4DC8-B67B-8D77BC0A4CFC}" type="slidenum">
              <a:rPr lang="en-US" sz="1400" b="1" smtClean="0">
                <a:solidFill>
                  <a:srgbClr val="FFFF00"/>
                </a:solidFill>
                <a:latin typeface="Times New Roman" panose="02020603050405020304" pitchFamily="18" charset="0"/>
                <a:cs typeface="Times New Roman" panose="02020603050405020304" pitchFamily="18" charset="0"/>
              </a:rPr>
              <a:pPr/>
              <a:t>15</a:t>
            </a:fld>
            <a:endParaRPr lang="en-US" sz="1400" b="1" dirty="0">
              <a:solidFill>
                <a:srgbClr val="FFFF00"/>
              </a:solidFill>
              <a:latin typeface="Times New Roman" panose="02020603050405020304" pitchFamily="18" charset="0"/>
              <a:cs typeface="Times New Roman" panose="02020603050405020304" pitchFamily="18" charset="0"/>
            </a:endParaRPr>
          </a:p>
        </p:txBody>
      </p:sp>
      <p:sp>
        <p:nvSpPr>
          <p:cNvPr id="9" name="TextBox 8"/>
          <p:cNvSpPr txBox="1"/>
          <p:nvPr/>
        </p:nvSpPr>
        <p:spPr>
          <a:xfrm>
            <a:off x="928048" y="900753"/>
            <a:ext cx="2328523" cy="369332"/>
          </a:xfrm>
          <a:prstGeom prst="rect">
            <a:avLst/>
          </a:prstGeom>
          <a:noFill/>
        </p:spPr>
        <p:txBody>
          <a:bodyPr wrap="none" rtlCol="0">
            <a:spAutoFit/>
          </a:bodyPr>
          <a:lstStyle/>
          <a:p>
            <a:r>
              <a:rPr lang="en-US" b="1" dirty="0">
                <a:solidFill>
                  <a:srgbClr val="FFFF00"/>
                </a:solidFill>
                <a:latin typeface="Times New Roman" panose="02020603050405020304" pitchFamily="18" charset="0"/>
                <a:cs typeface="Times New Roman" panose="02020603050405020304" pitchFamily="18" charset="0"/>
              </a:rPr>
              <a:t>3</a:t>
            </a:r>
            <a:r>
              <a:rPr lang="en-US" b="1" dirty="0" smtClean="0">
                <a:solidFill>
                  <a:srgbClr val="FFFF00"/>
                </a:solidFill>
                <a:latin typeface="Times New Roman" panose="02020603050405020304" pitchFamily="18" charset="0"/>
                <a:cs typeface="Times New Roman" panose="02020603050405020304" pitchFamily="18" charset="0"/>
              </a:rPr>
              <a:t>.   </a:t>
            </a:r>
            <a:r>
              <a:rPr lang="en-US" b="1" dirty="0" err="1" smtClean="0">
                <a:solidFill>
                  <a:srgbClr val="FFFF00"/>
                </a:solidFill>
                <a:latin typeface="Times New Roman" panose="02020603050405020304" pitchFamily="18" charset="0"/>
                <a:cs typeface="Times New Roman" panose="02020603050405020304" pitchFamily="18" charset="0"/>
              </a:rPr>
              <a:t>Thiết</a:t>
            </a:r>
            <a:r>
              <a:rPr lang="en-US" b="1" dirty="0" smtClean="0">
                <a:solidFill>
                  <a:srgbClr val="FFFF00"/>
                </a:solidFill>
                <a:latin typeface="Times New Roman" panose="02020603050405020304" pitchFamily="18" charset="0"/>
                <a:cs typeface="Times New Roman" panose="02020603050405020304" pitchFamily="18" charset="0"/>
              </a:rPr>
              <a:t> </a:t>
            </a:r>
            <a:r>
              <a:rPr lang="en-US" b="1" dirty="0" err="1" smtClean="0">
                <a:solidFill>
                  <a:srgbClr val="FFFF00"/>
                </a:solidFill>
                <a:latin typeface="Times New Roman" panose="02020603050405020304" pitchFamily="18" charset="0"/>
                <a:cs typeface="Times New Roman" panose="02020603050405020304" pitchFamily="18" charset="0"/>
              </a:rPr>
              <a:t>kế</a:t>
            </a:r>
            <a:r>
              <a:rPr lang="en-US" b="1" dirty="0" smtClean="0">
                <a:solidFill>
                  <a:srgbClr val="FFFF00"/>
                </a:solidFill>
                <a:latin typeface="Times New Roman" panose="02020603050405020304" pitchFamily="18" charset="0"/>
                <a:cs typeface="Times New Roman" panose="02020603050405020304" pitchFamily="18" charset="0"/>
              </a:rPr>
              <a:t> </a:t>
            </a:r>
            <a:r>
              <a:rPr lang="en-US" b="1" dirty="0" err="1" smtClean="0">
                <a:solidFill>
                  <a:srgbClr val="FFFF00"/>
                </a:solidFill>
                <a:latin typeface="Times New Roman" panose="02020603050405020304" pitchFamily="18" charset="0"/>
                <a:cs typeface="Times New Roman" panose="02020603050405020304" pitchFamily="18" charset="0"/>
              </a:rPr>
              <a:t>hệ</a:t>
            </a:r>
            <a:r>
              <a:rPr lang="en-US" b="1" dirty="0" smtClean="0">
                <a:solidFill>
                  <a:srgbClr val="FFFF00"/>
                </a:solidFill>
                <a:latin typeface="Times New Roman" panose="02020603050405020304" pitchFamily="18" charset="0"/>
                <a:cs typeface="Times New Roman" panose="02020603050405020304" pitchFamily="18" charset="0"/>
              </a:rPr>
              <a:t> </a:t>
            </a:r>
            <a:r>
              <a:rPr lang="en-US" b="1" dirty="0" err="1" smtClean="0">
                <a:solidFill>
                  <a:srgbClr val="FFFF00"/>
                </a:solidFill>
                <a:latin typeface="Times New Roman" panose="02020603050405020304" pitchFamily="18" charset="0"/>
                <a:cs typeface="Times New Roman" panose="02020603050405020304" pitchFamily="18" charset="0"/>
              </a:rPr>
              <a:t>thống</a:t>
            </a:r>
            <a:r>
              <a:rPr lang="en-US" b="1" dirty="0" smtClean="0">
                <a:solidFill>
                  <a:srgbClr val="FFFF00"/>
                </a:solidFill>
                <a:latin typeface="Times New Roman" panose="02020603050405020304" pitchFamily="18" charset="0"/>
                <a:cs typeface="Times New Roman" panose="02020603050405020304" pitchFamily="18" charset="0"/>
              </a:rPr>
              <a:t>:</a:t>
            </a:r>
          </a:p>
        </p:txBody>
      </p:sp>
      <p:sp>
        <p:nvSpPr>
          <p:cNvPr id="10" name="TextBox 9"/>
          <p:cNvSpPr txBox="1"/>
          <p:nvPr/>
        </p:nvSpPr>
        <p:spPr>
          <a:xfrm>
            <a:off x="1487605" y="1473852"/>
            <a:ext cx="10704395" cy="4247317"/>
          </a:xfrm>
          <a:prstGeom prst="rect">
            <a:avLst/>
          </a:prstGeom>
          <a:noFill/>
        </p:spPr>
        <p:txBody>
          <a:bodyPr wrap="square" rtlCol="0">
            <a:spAutoFit/>
          </a:bodyPr>
          <a:lstStyle/>
          <a:p>
            <a:pPr marL="342900" indent="-342900">
              <a:buAutoNum type="alphaLcPeriod" startAt="2"/>
            </a:pPr>
            <a:r>
              <a:rPr lang="en-US" b="1" dirty="0" err="1" smtClean="0">
                <a:solidFill>
                  <a:srgbClr val="FFFF00"/>
                </a:solidFill>
                <a:latin typeface="Times New Roman" panose="02020603050405020304" pitchFamily="18" charset="0"/>
                <a:cs typeface="Times New Roman" panose="02020603050405020304" pitchFamily="18" charset="0"/>
              </a:rPr>
              <a:t>Thiết</a:t>
            </a:r>
            <a:r>
              <a:rPr lang="en-US" b="1" dirty="0" smtClean="0">
                <a:solidFill>
                  <a:srgbClr val="FFFF00"/>
                </a:solidFill>
                <a:latin typeface="Times New Roman" panose="02020603050405020304" pitchFamily="18" charset="0"/>
                <a:cs typeface="Times New Roman" panose="02020603050405020304" pitchFamily="18" charset="0"/>
              </a:rPr>
              <a:t> </a:t>
            </a:r>
            <a:r>
              <a:rPr lang="en-US" b="1" dirty="0" err="1" smtClean="0">
                <a:solidFill>
                  <a:srgbClr val="FFFF00"/>
                </a:solidFill>
                <a:latin typeface="Times New Roman" panose="02020603050405020304" pitchFamily="18" charset="0"/>
                <a:cs typeface="Times New Roman" panose="02020603050405020304" pitchFamily="18" charset="0"/>
              </a:rPr>
              <a:t>kế</a:t>
            </a:r>
            <a:r>
              <a:rPr lang="en-US" b="1" dirty="0" smtClean="0">
                <a:solidFill>
                  <a:srgbClr val="FFFF00"/>
                </a:solidFill>
                <a:latin typeface="Times New Roman" panose="02020603050405020304" pitchFamily="18" charset="0"/>
                <a:cs typeface="Times New Roman" panose="02020603050405020304" pitchFamily="18" charset="0"/>
              </a:rPr>
              <a:t> </a:t>
            </a:r>
            <a:r>
              <a:rPr lang="en-US" b="1" dirty="0" err="1" smtClean="0">
                <a:solidFill>
                  <a:srgbClr val="FFFF00"/>
                </a:solidFill>
                <a:latin typeface="Times New Roman" panose="02020603050405020304" pitchFamily="18" charset="0"/>
                <a:cs typeface="Times New Roman" panose="02020603050405020304" pitchFamily="18" charset="0"/>
              </a:rPr>
              <a:t>chức</a:t>
            </a:r>
            <a:r>
              <a:rPr lang="en-US" b="1" dirty="0" smtClean="0">
                <a:solidFill>
                  <a:srgbClr val="FFFF00"/>
                </a:solidFill>
                <a:latin typeface="Times New Roman" panose="02020603050405020304" pitchFamily="18" charset="0"/>
                <a:cs typeface="Times New Roman" panose="02020603050405020304" pitchFamily="18" charset="0"/>
              </a:rPr>
              <a:t> </a:t>
            </a:r>
            <a:r>
              <a:rPr lang="en-US" b="1" dirty="0" err="1" smtClean="0">
                <a:solidFill>
                  <a:srgbClr val="FFFF00"/>
                </a:solidFill>
                <a:latin typeface="Times New Roman" panose="02020603050405020304" pitchFamily="18" charset="0"/>
                <a:cs typeface="Times New Roman" panose="02020603050405020304" pitchFamily="18" charset="0"/>
              </a:rPr>
              <a:t>năng</a:t>
            </a:r>
            <a:r>
              <a:rPr lang="en-US" b="1" dirty="0" smtClean="0">
                <a:solidFill>
                  <a:srgbClr val="FFFF00"/>
                </a:solidFill>
                <a:latin typeface="Times New Roman" panose="02020603050405020304" pitchFamily="18" charset="0"/>
                <a:cs typeface="Times New Roman" panose="02020603050405020304" pitchFamily="18" charset="0"/>
              </a:rPr>
              <a:t> </a:t>
            </a:r>
            <a:r>
              <a:rPr lang="en-US" b="1" dirty="0" err="1" smtClean="0">
                <a:solidFill>
                  <a:srgbClr val="FFFF00"/>
                </a:solidFill>
                <a:latin typeface="Times New Roman" panose="02020603050405020304" pitchFamily="18" charset="0"/>
                <a:cs typeface="Times New Roman" panose="02020603050405020304" pitchFamily="18" charset="0"/>
              </a:rPr>
              <a:t>quản</a:t>
            </a:r>
            <a:r>
              <a:rPr lang="en-US" b="1" dirty="0" smtClean="0">
                <a:solidFill>
                  <a:srgbClr val="FFFF00"/>
                </a:solidFill>
                <a:latin typeface="Times New Roman" panose="02020603050405020304" pitchFamily="18" charset="0"/>
                <a:cs typeface="Times New Roman" panose="02020603050405020304" pitchFamily="18" charset="0"/>
              </a:rPr>
              <a:t> </a:t>
            </a:r>
            <a:r>
              <a:rPr lang="en-US" b="1" dirty="0" err="1" smtClean="0">
                <a:solidFill>
                  <a:srgbClr val="FFFF00"/>
                </a:solidFill>
                <a:latin typeface="Times New Roman" panose="02020603050405020304" pitchFamily="18" charset="0"/>
                <a:cs typeface="Times New Roman" panose="02020603050405020304" pitchFamily="18" charset="0"/>
              </a:rPr>
              <a:t>lý</a:t>
            </a:r>
            <a:r>
              <a:rPr lang="en-US" b="1" dirty="0" smtClean="0">
                <a:solidFill>
                  <a:srgbClr val="FFFF00"/>
                </a:solidFill>
                <a:latin typeface="Times New Roman" panose="02020603050405020304" pitchFamily="18" charset="0"/>
                <a:cs typeface="Times New Roman" panose="02020603050405020304" pitchFamily="18" charset="0"/>
              </a:rPr>
              <a:t> </a:t>
            </a:r>
            <a:r>
              <a:rPr lang="en-US" b="1" dirty="0" err="1" smtClean="0">
                <a:solidFill>
                  <a:srgbClr val="FFFF00"/>
                </a:solidFill>
                <a:latin typeface="Times New Roman" panose="02020603050405020304" pitchFamily="18" charset="0"/>
                <a:cs typeface="Times New Roman" panose="02020603050405020304" pitchFamily="18" charset="0"/>
              </a:rPr>
              <a:t>danh</a:t>
            </a:r>
            <a:r>
              <a:rPr lang="en-US" b="1" dirty="0" smtClean="0">
                <a:solidFill>
                  <a:srgbClr val="FFFF00"/>
                </a:solidFill>
                <a:latin typeface="Times New Roman" panose="02020603050405020304" pitchFamily="18" charset="0"/>
                <a:cs typeface="Times New Roman" panose="02020603050405020304" pitchFamily="18" charset="0"/>
              </a:rPr>
              <a:t> </a:t>
            </a:r>
            <a:r>
              <a:rPr lang="en-US" b="1" dirty="0" err="1" smtClean="0">
                <a:solidFill>
                  <a:srgbClr val="FFFF00"/>
                </a:solidFill>
                <a:latin typeface="Times New Roman" panose="02020603050405020304" pitchFamily="18" charset="0"/>
                <a:cs typeface="Times New Roman" panose="02020603050405020304" pitchFamily="18" charset="0"/>
              </a:rPr>
              <a:t>sách</a:t>
            </a:r>
            <a:r>
              <a:rPr lang="en-US" b="1" dirty="0" smtClean="0">
                <a:solidFill>
                  <a:srgbClr val="FFFF00"/>
                </a:solidFill>
                <a:latin typeface="Times New Roman" panose="02020603050405020304" pitchFamily="18" charset="0"/>
                <a:cs typeface="Times New Roman" panose="02020603050405020304" pitchFamily="18" charset="0"/>
              </a:rPr>
              <a:t> </a:t>
            </a:r>
            <a:r>
              <a:rPr lang="en-US" b="1" dirty="0" err="1" smtClean="0">
                <a:solidFill>
                  <a:srgbClr val="FFFF00"/>
                </a:solidFill>
                <a:latin typeface="Times New Roman" panose="02020603050405020304" pitchFamily="18" charset="0"/>
                <a:cs typeface="Times New Roman" panose="02020603050405020304" pitchFamily="18" charset="0"/>
              </a:rPr>
              <a:t>bài</a:t>
            </a:r>
            <a:r>
              <a:rPr lang="en-US" b="1" dirty="0" smtClean="0">
                <a:solidFill>
                  <a:srgbClr val="FFFF00"/>
                </a:solidFill>
                <a:latin typeface="Times New Roman" panose="02020603050405020304" pitchFamily="18" charset="0"/>
                <a:cs typeface="Times New Roman" panose="02020603050405020304" pitchFamily="18" charset="0"/>
              </a:rPr>
              <a:t> </a:t>
            </a:r>
            <a:r>
              <a:rPr lang="en-US" b="1" dirty="0" err="1" smtClean="0">
                <a:solidFill>
                  <a:srgbClr val="FFFF00"/>
                </a:solidFill>
                <a:latin typeface="Times New Roman" panose="02020603050405020304" pitchFamily="18" charset="0"/>
                <a:cs typeface="Times New Roman" panose="02020603050405020304" pitchFamily="18" charset="0"/>
              </a:rPr>
              <a:t>hát</a:t>
            </a:r>
            <a:r>
              <a:rPr lang="en-US" b="1" dirty="0" smtClean="0">
                <a:solidFill>
                  <a:srgbClr val="FFFF00"/>
                </a:solidFill>
                <a:latin typeface="Times New Roman" panose="02020603050405020304" pitchFamily="18" charset="0"/>
                <a:cs typeface="Times New Roman" panose="02020603050405020304" pitchFamily="18" charset="0"/>
              </a:rPr>
              <a:t>:</a:t>
            </a:r>
          </a:p>
          <a:p>
            <a:endParaRPr lang="en-US" b="1" dirty="0" smtClean="0">
              <a:solidFill>
                <a:srgbClr val="FFFF00"/>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b="1" dirty="0" err="1" smtClean="0">
                <a:solidFill>
                  <a:srgbClr val="FFFF00"/>
                </a:solidFill>
                <a:latin typeface="Times New Roman" panose="02020603050405020304" pitchFamily="18" charset="0"/>
                <a:cs typeface="Times New Roman" panose="02020603050405020304" pitchFamily="18" charset="0"/>
              </a:rPr>
              <a:t>Chức</a:t>
            </a:r>
            <a:r>
              <a:rPr lang="en-US" b="1" dirty="0" smtClean="0">
                <a:solidFill>
                  <a:srgbClr val="FFFF00"/>
                </a:solidFill>
                <a:latin typeface="Times New Roman" panose="02020603050405020304" pitchFamily="18" charset="0"/>
                <a:cs typeface="Times New Roman" panose="02020603050405020304" pitchFamily="18" charset="0"/>
              </a:rPr>
              <a:t> </a:t>
            </a:r>
            <a:r>
              <a:rPr lang="en-US" b="1" dirty="0" err="1" smtClean="0">
                <a:solidFill>
                  <a:srgbClr val="FFFF00"/>
                </a:solidFill>
                <a:latin typeface="Times New Roman" panose="02020603050405020304" pitchFamily="18" charset="0"/>
                <a:cs typeface="Times New Roman" panose="02020603050405020304" pitchFamily="18" charset="0"/>
              </a:rPr>
              <a:t>năng</a:t>
            </a:r>
            <a:r>
              <a:rPr lang="en-US" b="1" dirty="0" smtClean="0">
                <a:solidFill>
                  <a:srgbClr val="FFFF00"/>
                </a:solidFill>
                <a:latin typeface="Times New Roman" panose="02020603050405020304" pitchFamily="18" charset="0"/>
                <a:cs typeface="Times New Roman" panose="02020603050405020304" pitchFamily="18" charset="0"/>
              </a:rPr>
              <a:t> </a:t>
            </a:r>
            <a:r>
              <a:rPr lang="en-US" b="1" dirty="0" err="1" smtClean="0">
                <a:solidFill>
                  <a:srgbClr val="FFFF00"/>
                </a:solidFill>
                <a:latin typeface="Times New Roman" panose="02020603050405020304" pitchFamily="18" charset="0"/>
                <a:cs typeface="Times New Roman" panose="02020603050405020304" pitchFamily="18" charset="0"/>
              </a:rPr>
              <a:t>quản</a:t>
            </a:r>
            <a:r>
              <a:rPr lang="en-US" b="1" dirty="0" smtClean="0">
                <a:solidFill>
                  <a:srgbClr val="FFFF00"/>
                </a:solidFill>
                <a:latin typeface="Times New Roman" panose="02020603050405020304" pitchFamily="18" charset="0"/>
                <a:cs typeface="Times New Roman" panose="02020603050405020304" pitchFamily="18" charset="0"/>
              </a:rPr>
              <a:t> </a:t>
            </a:r>
            <a:r>
              <a:rPr lang="en-US" b="1" dirty="0" err="1" smtClean="0">
                <a:solidFill>
                  <a:srgbClr val="FFFF00"/>
                </a:solidFill>
                <a:latin typeface="Times New Roman" panose="02020603050405020304" pitchFamily="18" charset="0"/>
                <a:cs typeface="Times New Roman" panose="02020603050405020304" pitchFamily="18" charset="0"/>
              </a:rPr>
              <a:t>lý</a:t>
            </a:r>
            <a:r>
              <a:rPr lang="en-US" b="1" dirty="0" smtClean="0">
                <a:solidFill>
                  <a:srgbClr val="FFFF00"/>
                </a:solidFill>
                <a:latin typeface="Times New Roman" panose="02020603050405020304" pitchFamily="18" charset="0"/>
                <a:cs typeface="Times New Roman" panose="02020603050405020304" pitchFamily="18" charset="0"/>
              </a:rPr>
              <a:t> </a:t>
            </a:r>
            <a:r>
              <a:rPr lang="en-US" b="1" dirty="0" err="1" smtClean="0">
                <a:solidFill>
                  <a:srgbClr val="FFFF00"/>
                </a:solidFill>
                <a:latin typeface="Times New Roman" panose="02020603050405020304" pitchFamily="18" charset="0"/>
                <a:cs typeface="Times New Roman" panose="02020603050405020304" pitchFamily="18" charset="0"/>
              </a:rPr>
              <a:t>danh</a:t>
            </a:r>
            <a:r>
              <a:rPr lang="en-US" b="1" dirty="0" smtClean="0">
                <a:solidFill>
                  <a:srgbClr val="FFFF00"/>
                </a:solidFill>
                <a:latin typeface="Times New Roman" panose="02020603050405020304" pitchFamily="18" charset="0"/>
                <a:cs typeface="Times New Roman" panose="02020603050405020304" pitchFamily="18" charset="0"/>
              </a:rPr>
              <a:t> </a:t>
            </a:r>
            <a:r>
              <a:rPr lang="en-US" b="1" dirty="0" err="1" smtClean="0">
                <a:solidFill>
                  <a:srgbClr val="FFFF00"/>
                </a:solidFill>
                <a:latin typeface="Times New Roman" panose="02020603050405020304" pitchFamily="18" charset="0"/>
                <a:cs typeface="Times New Roman" panose="02020603050405020304" pitchFamily="18" charset="0"/>
              </a:rPr>
              <a:t>sách</a:t>
            </a:r>
            <a:r>
              <a:rPr lang="en-US" b="1" dirty="0" smtClean="0">
                <a:solidFill>
                  <a:srgbClr val="FFFF00"/>
                </a:solidFill>
                <a:latin typeface="Times New Roman" panose="02020603050405020304" pitchFamily="18" charset="0"/>
                <a:cs typeface="Times New Roman" panose="02020603050405020304" pitchFamily="18" charset="0"/>
              </a:rPr>
              <a:t> </a:t>
            </a:r>
            <a:r>
              <a:rPr lang="en-US" b="1" dirty="0" err="1" smtClean="0">
                <a:solidFill>
                  <a:srgbClr val="FFFF00"/>
                </a:solidFill>
                <a:latin typeface="Times New Roman" panose="02020603050405020304" pitchFamily="18" charset="0"/>
                <a:cs typeface="Times New Roman" panose="02020603050405020304" pitchFamily="18" charset="0"/>
              </a:rPr>
              <a:t>bài</a:t>
            </a:r>
            <a:r>
              <a:rPr lang="en-US" b="1" dirty="0" smtClean="0">
                <a:solidFill>
                  <a:srgbClr val="FFFF00"/>
                </a:solidFill>
                <a:latin typeface="Times New Roman" panose="02020603050405020304" pitchFamily="18" charset="0"/>
                <a:cs typeface="Times New Roman" panose="02020603050405020304" pitchFamily="18" charset="0"/>
              </a:rPr>
              <a:t> </a:t>
            </a:r>
            <a:r>
              <a:rPr lang="en-US" b="1" dirty="0" err="1" smtClean="0">
                <a:solidFill>
                  <a:srgbClr val="FFFF00"/>
                </a:solidFill>
                <a:latin typeface="Times New Roman" panose="02020603050405020304" pitchFamily="18" charset="0"/>
                <a:cs typeface="Times New Roman" panose="02020603050405020304" pitchFamily="18" charset="0"/>
              </a:rPr>
              <a:t>hát</a:t>
            </a:r>
            <a:r>
              <a:rPr lang="en-US" b="1" dirty="0">
                <a:solidFill>
                  <a:srgbClr val="FFFF00"/>
                </a:solidFill>
                <a:latin typeface="Times New Roman" panose="02020603050405020304" pitchFamily="18" charset="0"/>
                <a:cs typeface="Times New Roman" panose="02020603050405020304" pitchFamily="18" charset="0"/>
              </a:rPr>
              <a:t> </a:t>
            </a:r>
            <a:r>
              <a:rPr lang="en-US" b="1" dirty="0" err="1" smtClean="0">
                <a:solidFill>
                  <a:srgbClr val="FFFF00"/>
                </a:solidFill>
                <a:latin typeface="Times New Roman" panose="02020603050405020304" pitchFamily="18" charset="0"/>
                <a:cs typeface="Times New Roman" panose="02020603050405020304" pitchFamily="18" charset="0"/>
              </a:rPr>
              <a:t>được</a:t>
            </a:r>
            <a:r>
              <a:rPr lang="en-US" b="1" dirty="0" smtClean="0">
                <a:solidFill>
                  <a:srgbClr val="FFFF00"/>
                </a:solidFill>
                <a:latin typeface="Times New Roman" panose="02020603050405020304" pitchFamily="18" charset="0"/>
                <a:cs typeface="Times New Roman" panose="02020603050405020304" pitchFamily="18" charset="0"/>
              </a:rPr>
              <a:t> </a:t>
            </a:r>
            <a:r>
              <a:rPr lang="en-US" b="1" dirty="0" err="1" smtClean="0">
                <a:solidFill>
                  <a:srgbClr val="FFFF00"/>
                </a:solidFill>
                <a:latin typeface="Times New Roman" panose="02020603050405020304" pitchFamily="18" charset="0"/>
                <a:cs typeface="Times New Roman" panose="02020603050405020304" pitchFamily="18" charset="0"/>
              </a:rPr>
              <a:t>phân</a:t>
            </a:r>
            <a:r>
              <a:rPr lang="en-US" b="1" dirty="0" smtClean="0">
                <a:solidFill>
                  <a:srgbClr val="FFFF00"/>
                </a:solidFill>
                <a:latin typeface="Times New Roman" panose="02020603050405020304" pitchFamily="18" charset="0"/>
                <a:cs typeface="Times New Roman" panose="02020603050405020304" pitchFamily="18" charset="0"/>
              </a:rPr>
              <a:t> </a:t>
            </a:r>
            <a:r>
              <a:rPr lang="en-US" b="1" dirty="0" err="1" smtClean="0">
                <a:solidFill>
                  <a:srgbClr val="FFFF00"/>
                </a:solidFill>
                <a:latin typeface="Times New Roman" panose="02020603050405020304" pitchFamily="18" charset="0"/>
                <a:cs typeface="Times New Roman" panose="02020603050405020304" pitchFamily="18" charset="0"/>
              </a:rPr>
              <a:t>cấp</a:t>
            </a:r>
            <a:r>
              <a:rPr lang="en-US" b="1" dirty="0" smtClean="0">
                <a:solidFill>
                  <a:srgbClr val="FFFF00"/>
                </a:solidFill>
                <a:latin typeface="Times New Roman" panose="02020603050405020304" pitchFamily="18" charset="0"/>
                <a:cs typeface="Times New Roman" panose="02020603050405020304" pitchFamily="18" charset="0"/>
              </a:rPr>
              <a:t> </a:t>
            </a:r>
            <a:r>
              <a:rPr lang="en-US" b="1" dirty="0" err="1" smtClean="0">
                <a:solidFill>
                  <a:srgbClr val="FFFF00"/>
                </a:solidFill>
                <a:latin typeface="Times New Roman" panose="02020603050405020304" pitchFamily="18" charset="0"/>
                <a:cs typeface="Times New Roman" panose="02020603050405020304" pitchFamily="18" charset="0"/>
              </a:rPr>
              <a:t>thành</a:t>
            </a:r>
            <a:r>
              <a:rPr lang="en-US" b="1" dirty="0" smtClean="0">
                <a:solidFill>
                  <a:srgbClr val="FFFF00"/>
                </a:solidFill>
                <a:latin typeface="Times New Roman" panose="02020603050405020304" pitchFamily="18" charset="0"/>
                <a:cs typeface="Times New Roman" panose="02020603050405020304" pitchFamily="18" charset="0"/>
              </a:rPr>
              <a:t> </a:t>
            </a:r>
            <a:r>
              <a:rPr lang="en-US" b="1" dirty="0" err="1" smtClean="0">
                <a:solidFill>
                  <a:srgbClr val="FFFF00"/>
                </a:solidFill>
                <a:latin typeface="Times New Roman" panose="02020603050405020304" pitchFamily="18" charset="0"/>
                <a:cs typeface="Times New Roman" panose="02020603050405020304" pitchFamily="18" charset="0"/>
              </a:rPr>
              <a:t>các</a:t>
            </a:r>
            <a:r>
              <a:rPr lang="en-US" b="1" dirty="0" smtClean="0">
                <a:solidFill>
                  <a:srgbClr val="FFFF00"/>
                </a:solidFill>
                <a:latin typeface="Times New Roman" panose="02020603050405020304" pitchFamily="18" charset="0"/>
                <a:cs typeface="Times New Roman" panose="02020603050405020304" pitchFamily="18" charset="0"/>
              </a:rPr>
              <a:t> </a:t>
            </a:r>
            <a:r>
              <a:rPr lang="en-US" b="1" dirty="0" err="1" smtClean="0">
                <a:solidFill>
                  <a:srgbClr val="FFFF00"/>
                </a:solidFill>
                <a:latin typeface="Times New Roman" panose="02020603050405020304" pitchFamily="18" charset="0"/>
                <a:cs typeface="Times New Roman" panose="02020603050405020304" pitchFamily="18" charset="0"/>
              </a:rPr>
              <a:t>chức</a:t>
            </a:r>
            <a:r>
              <a:rPr lang="en-US" b="1" dirty="0" smtClean="0">
                <a:solidFill>
                  <a:srgbClr val="FFFF00"/>
                </a:solidFill>
                <a:latin typeface="Times New Roman" panose="02020603050405020304" pitchFamily="18" charset="0"/>
                <a:cs typeface="Times New Roman" panose="02020603050405020304" pitchFamily="18" charset="0"/>
              </a:rPr>
              <a:t> </a:t>
            </a:r>
            <a:br>
              <a:rPr lang="en-US" b="1" dirty="0" smtClean="0">
                <a:solidFill>
                  <a:srgbClr val="FFFF00"/>
                </a:solidFill>
                <a:latin typeface="Times New Roman" panose="02020603050405020304" pitchFamily="18" charset="0"/>
                <a:cs typeface="Times New Roman" panose="02020603050405020304" pitchFamily="18" charset="0"/>
              </a:rPr>
            </a:br>
            <a:r>
              <a:rPr lang="en-US" b="1" dirty="0" err="1" smtClean="0">
                <a:solidFill>
                  <a:srgbClr val="FFFF00"/>
                </a:solidFill>
                <a:latin typeface="Times New Roman" panose="02020603050405020304" pitchFamily="18" charset="0"/>
                <a:cs typeface="Times New Roman" panose="02020603050405020304" pitchFamily="18" charset="0"/>
              </a:rPr>
              <a:t>năng</a:t>
            </a:r>
            <a:r>
              <a:rPr lang="en-US" b="1" dirty="0" smtClean="0">
                <a:solidFill>
                  <a:srgbClr val="FFFF00"/>
                </a:solidFill>
                <a:latin typeface="Times New Roman" panose="02020603050405020304" pitchFamily="18" charset="0"/>
                <a:cs typeface="Times New Roman" panose="02020603050405020304" pitchFamily="18" charset="0"/>
              </a:rPr>
              <a:t> </a:t>
            </a:r>
            <a:r>
              <a:rPr lang="en-US" b="1" dirty="0" err="1" smtClean="0">
                <a:solidFill>
                  <a:srgbClr val="FFFF00"/>
                </a:solidFill>
                <a:latin typeface="Times New Roman" panose="02020603050405020304" pitchFamily="18" charset="0"/>
                <a:cs typeface="Times New Roman" panose="02020603050405020304" pitchFamily="18" charset="0"/>
              </a:rPr>
              <a:t>sau</a:t>
            </a:r>
            <a:r>
              <a:rPr lang="en-US" b="1" dirty="0" smtClean="0">
                <a:solidFill>
                  <a:srgbClr val="FFFF00"/>
                </a:solidFill>
                <a:latin typeface="Times New Roman" panose="02020603050405020304" pitchFamily="18" charset="0"/>
                <a:cs typeface="Times New Roman" panose="02020603050405020304" pitchFamily="18" charset="0"/>
              </a:rPr>
              <a:t>:</a:t>
            </a:r>
          </a:p>
          <a:p>
            <a:pPr marL="742950" lvl="1" indent="-285750">
              <a:buFont typeface="Wingdings" panose="05000000000000000000" pitchFamily="2" charset="2"/>
              <a:buChar char="§"/>
            </a:pPr>
            <a:r>
              <a:rPr lang="en-US" b="1" dirty="0" err="1" smtClean="0">
                <a:solidFill>
                  <a:srgbClr val="FFFF00"/>
                </a:solidFill>
                <a:latin typeface="Times New Roman" panose="02020603050405020304" pitchFamily="18" charset="0"/>
                <a:cs typeface="Times New Roman" panose="02020603050405020304" pitchFamily="18" charset="0"/>
              </a:rPr>
              <a:t>Quản</a:t>
            </a:r>
            <a:r>
              <a:rPr lang="en-US" b="1" dirty="0" smtClean="0">
                <a:solidFill>
                  <a:srgbClr val="FFFF00"/>
                </a:solidFill>
                <a:latin typeface="Times New Roman" panose="02020603050405020304" pitchFamily="18" charset="0"/>
                <a:cs typeface="Times New Roman" panose="02020603050405020304" pitchFamily="18" charset="0"/>
              </a:rPr>
              <a:t> </a:t>
            </a:r>
            <a:r>
              <a:rPr lang="en-US" b="1" dirty="0" err="1" smtClean="0">
                <a:solidFill>
                  <a:srgbClr val="FFFF00"/>
                </a:solidFill>
                <a:latin typeface="Times New Roman" panose="02020603050405020304" pitchFamily="18" charset="0"/>
                <a:cs typeface="Times New Roman" panose="02020603050405020304" pitchFamily="18" charset="0"/>
              </a:rPr>
              <a:t>lý</a:t>
            </a:r>
            <a:r>
              <a:rPr lang="en-US" b="1" dirty="0" smtClean="0">
                <a:solidFill>
                  <a:srgbClr val="FFFF00"/>
                </a:solidFill>
                <a:latin typeface="Times New Roman" panose="02020603050405020304" pitchFamily="18" charset="0"/>
                <a:cs typeface="Times New Roman" panose="02020603050405020304" pitchFamily="18" charset="0"/>
              </a:rPr>
              <a:t> </a:t>
            </a:r>
            <a:r>
              <a:rPr lang="en-US" b="1" dirty="0" err="1" smtClean="0">
                <a:solidFill>
                  <a:srgbClr val="FFFF00"/>
                </a:solidFill>
                <a:latin typeface="Times New Roman" panose="02020603050405020304" pitchFamily="18" charset="0"/>
                <a:cs typeface="Times New Roman" panose="02020603050405020304" pitchFamily="18" charset="0"/>
              </a:rPr>
              <a:t>danh</a:t>
            </a:r>
            <a:r>
              <a:rPr lang="en-US" b="1" dirty="0" smtClean="0">
                <a:solidFill>
                  <a:srgbClr val="FFFF00"/>
                </a:solidFill>
                <a:latin typeface="Times New Roman" panose="02020603050405020304" pitchFamily="18" charset="0"/>
                <a:cs typeface="Times New Roman" panose="02020603050405020304" pitchFamily="18" charset="0"/>
              </a:rPr>
              <a:t> </a:t>
            </a:r>
            <a:r>
              <a:rPr lang="en-US" b="1" dirty="0" err="1" smtClean="0">
                <a:solidFill>
                  <a:srgbClr val="FFFF00"/>
                </a:solidFill>
                <a:latin typeface="Times New Roman" panose="02020603050405020304" pitchFamily="18" charset="0"/>
                <a:cs typeface="Times New Roman" panose="02020603050405020304" pitchFamily="18" charset="0"/>
              </a:rPr>
              <a:t>sách</a:t>
            </a:r>
            <a:r>
              <a:rPr lang="en-US" b="1" dirty="0" smtClean="0">
                <a:solidFill>
                  <a:srgbClr val="FFFF00"/>
                </a:solidFill>
                <a:latin typeface="Times New Roman" panose="02020603050405020304" pitchFamily="18" charset="0"/>
                <a:cs typeface="Times New Roman" panose="02020603050405020304" pitchFamily="18" charset="0"/>
              </a:rPr>
              <a:t> </a:t>
            </a:r>
            <a:r>
              <a:rPr lang="en-US" b="1" dirty="0" err="1" smtClean="0">
                <a:solidFill>
                  <a:srgbClr val="FFFF00"/>
                </a:solidFill>
                <a:latin typeface="Times New Roman" panose="02020603050405020304" pitchFamily="18" charset="0"/>
                <a:cs typeface="Times New Roman" panose="02020603050405020304" pitchFamily="18" charset="0"/>
              </a:rPr>
              <a:t>bài</a:t>
            </a:r>
            <a:r>
              <a:rPr lang="en-US" b="1" dirty="0" smtClean="0">
                <a:solidFill>
                  <a:srgbClr val="FFFF00"/>
                </a:solidFill>
                <a:latin typeface="Times New Roman" panose="02020603050405020304" pitchFamily="18" charset="0"/>
                <a:cs typeface="Times New Roman" panose="02020603050405020304" pitchFamily="18" charset="0"/>
              </a:rPr>
              <a:t> </a:t>
            </a:r>
            <a:r>
              <a:rPr lang="en-US" b="1" dirty="0" err="1" smtClean="0">
                <a:solidFill>
                  <a:srgbClr val="FFFF00"/>
                </a:solidFill>
                <a:latin typeface="Times New Roman" panose="02020603050405020304" pitchFamily="18" charset="0"/>
                <a:cs typeface="Times New Roman" panose="02020603050405020304" pitchFamily="18" charset="0"/>
              </a:rPr>
              <a:t>hát</a:t>
            </a:r>
            <a:r>
              <a:rPr lang="en-US" b="1" dirty="0" smtClean="0">
                <a:solidFill>
                  <a:srgbClr val="FFFF00"/>
                </a:solidFill>
                <a:latin typeface="Times New Roman" panose="02020603050405020304" pitchFamily="18" charset="0"/>
                <a:cs typeface="Times New Roman" panose="02020603050405020304" pitchFamily="18" charset="0"/>
              </a:rPr>
              <a:t> </a:t>
            </a:r>
            <a:r>
              <a:rPr lang="en-US" b="1" dirty="0" err="1" smtClean="0">
                <a:solidFill>
                  <a:srgbClr val="FFFF00"/>
                </a:solidFill>
                <a:latin typeface="Times New Roman" panose="02020603050405020304" pitchFamily="18" charset="0"/>
                <a:cs typeface="Times New Roman" panose="02020603050405020304" pitchFamily="18" charset="0"/>
              </a:rPr>
              <a:t>theo</a:t>
            </a:r>
            <a:r>
              <a:rPr lang="en-US" b="1" dirty="0" smtClean="0">
                <a:solidFill>
                  <a:srgbClr val="FFFF00"/>
                </a:solidFill>
                <a:latin typeface="Times New Roman" panose="02020603050405020304" pitchFamily="18" charset="0"/>
                <a:cs typeface="Times New Roman" panose="02020603050405020304" pitchFamily="18" charset="0"/>
              </a:rPr>
              <a:t> </a:t>
            </a:r>
            <a:r>
              <a:rPr lang="en-US" b="1" dirty="0" err="1" smtClean="0">
                <a:solidFill>
                  <a:srgbClr val="FFFF00"/>
                </a:solidFill>
                <a:latin typeface="Times New Roman" panose="02020603050405020304" pitchFamily="18" charset="0"/>
                <a:cs typeface="Times New Roman" panose="02020603050405020304" pitchFamily="18" charset="0"/>
              </a:rPr>
              <a:t>tên</a:t>
            </a:r>
            <a:r>
              <a:rPr lang="en-US" b="1" dirty="0">
                <a:solidFill>
                  <a:srgbClr val="FFFF00"/>
                </a:solidFill>
                <a:latin typeface="Times New Roman" panose="02020603050405020304" pitchFamily="18" charset="0"/>
                <a:cs typeface="Times New Roman" panose="02020603050405020304" pitchFamily="18" charset="0"/>
              </a:rPr>
              <a:t> </a:t>
            </a:r>
            <a:r>
              <a:rPr lang="en-US" b="1" dirty="0" err="1" smtClean="0">
                <a:solidFill>
                  <a:srgbClr val="FFFF00"/>
                </a:solidFill>
                <a:latin typeface="Times New Roman" panose="02020603050405020304" pitchFamily="18" charset="0"/>
                <a:cs typeface="Times New Roman" panose="02020603050405020304" pitchFamily="18" charset="0"/>
              </a:rPr>
              <a:t>bài</a:t>
            </a:r>
            <a:r>
              <a:rPr lang="en-US" b="1" dirty="0" smtClean="0">
                <a:solidFill>
                  <a:srgbClr val="FFFF00"/>
                </a:solidFill>
                <a:latin typeface="Times New Roman" panose="02020603050405020304" pitchFamily="18" charset="0"/>
                <a:cs typeface="Times New Roman" panose="02020603050405020304" pitchFamily="18" charset="0"/>
              </a:rPr>
              <a:t> </a:t>
            </a:r>
            <a:r>
              <a:rPr lang="en-US" b="1" dirty="0" err="1" smtClean="0">
                <a:solidFill>
                  <a:srgbClr val="FFFF00"/>
                </a:solidFill>
                <a:latin typeface="Times New Roman" panose="02020603050405020304" pitchFamily="18" charset="0"/>
                <a:cs typeface="Times New Roman" panose="02020603050405020304" pitchFamily="18" charset="0"/>
              </a:rPr>
              <a:t>hát</a:t>
            </a:r>
            <a:r>
              <a:rPr lang="en-US" b="1" dirty="0" smtClean="0">
                <a:solidFill>
                  <a:srgbClr val="FFFF00"/>
                </a:solidFill>
                <a:latin typeface="Times New Roman" panose="02020603050405020304" pitchFamily="18" charset="0"/>
                <a:cs typeface="Times New Roman" panose="02020603050405020304" pitchFamily="18" charset="0"/>
              </a:rPr>
              <a:t>, </a:t>
            </a:r>
            <a:r>
              <a:rPr lang="en-US" b="1" dirty="0" err="1" smtClean="0">
                <a:solidFill>
                  <a:srgbClr val="FFFF00"/>
                </a:solidFill>
                <a:latin typeface="Times New Roman" panose="02020603050405020304" pitchFamily="18" charset="0"/>
                <a:cs typeface="Times New Roman" panose="02020603050405020304" pitchFamily="18" charset="0"/>
              </a:rPr>
              <a:t>tên</a:t>
            </a:r>
            <a:r>
              <a:rPr lang="en-US" b="1" dirty="0" smtClean="0">
                <a:solidFill>
                  <a:srgbClr val="FFFF00"/>
                </a:solidFill>
                <a:latin typeface="Times New Roman" panose="02020603050405020304" pitchFamily="18" charset="0"/>
                <a:cs typeface="Times New Roman" panose="02020603050405020304" pitchFamily="18" charset="0"/>
              </a:rPr>
              <a:t> </a:t>
            </a:r>
            <a:r>
              <a:rPr lang="en-US" b="1" dirty="0" err="1" smtClean="0">
                <a:solidFill>
                  <a:srgbClr val="FFFF00"/>
                </a:solidFill>
                <a:latin typeface="Times New Roman" panose="02020603050405020304" pitchFamily="18" charset="0"/>
                <a:cs typeface="Times New Roman" panose="02020603050405020304" pitchFamily="18" charset="0"/>
              </a:rPr>
              <a:t>ca</a:t>
            </a:r>
            <a:r>
              <a:rPr lang="en-US" b="1" dirty="0" smtClean="0">
                <a:solidFill>
                  <a:srgbClr val="FFFF00"/>
                </a:solidFill>
                <a:latin typeface="Times New Roman" panose="02020603050405020304" pitchFamily="18" charset="0"/>
                <a:cs typeface="Times New Roman" panose="02020603050405020304" pitchFamily="18" charset="0"/>
              </a:rPr>
              <a:t> </a:t>
            </a:r>
            <a:r>
              <a:rPr lang="en-US" b="1" dirty="0" err="1" smtClean="0">
                <a:solidFill>
                  <a:srgbClr val="FFFF00"/>
                </a:solidFill>
                <a:latin typeface="Times New Roman" panose="02020603050405020304" pitchFamily="18" charset="0"/>
                <a:cs typeface="Times New Roman" panose="02020603050405020304" pitchFamily="18" charset="0"/>
              </a:rPr>
              <a:t>sĩ</a:t>
            </a:r>
            <a:r>
              <a:rPr lang="en-US" b="1" dirty="0" smtClean="0">
                <a:solidFill>
                  <a:srgbClr val="FFFF00"/>
                </a:solidFill>
                <a:latin typeface="Times New Roman" panose="02020603050405020304" pitchFamily="18" charset="0"/>
                <a:cs typeface="Times New Roman" panose="02020603050405020304" pitchFamily="18" charset="0"/>
              </a:rPr>
              <a:t>, </a:t>
            </a:r>
            <a:r>
              <a:rPr lang="en-US" b="1" dirty="0" err="1" smtClean="0">
                <a:solidFill>
                  <a:srgbClr val="FFFF00"/>
                </a:solidFill>
                <a:latin typeface="Times New Roman" panose="02020603050405020304" pitchFamily="18" charset="0"/>
                <a:cs typeface="Times New Roman" panose="02020603050405020304" pitchFamily="18" charset="0"/>
              </a:rPr>
              <a:t>nhạc</a:t>
            </a:r>
            <a:r>
              <a:rPr lang="en-US" b="1" dirty="0" smtClean="0">
                <a:solidFill>
                  <a:srgbClr val="FFFF00"/>
                </a:solidFill>
                <a:latin typeface="Times New Roman" panose="02020603050405020304" pitchFamily="18" charset="0"/>
                <a:cs typeface="Times New Roman" panose="02020603050405020304" pitchFamily="18" charset="0"/>
              </a:rPr>
              <a:t> </a:t>
            </a:r>
            <a:r>
              <a:rPr lang="en-US" b="1" dirty="0" err="1" smtClean="0">
                <a:solidFill>
                  <a:srgbClr val="FFFF00"/>
                </a:solidFill>
                <a:latin typeface="Times New Roman" panose="02020603050405020304" pitchFamily="18" charset="0"/>
                <a:cs typeface="Times New Roman" panose="02020603050405020304" pitchFamily="18" charset="0"/>
              </a:rPr>
              <a:t>sĩ</a:t>
            </a:r>
            <a:r>
              <a:rPr lang="en-US" b="1" dirty="0" smtClean="0">
                <a:solidFill>
                  <a:srgbClr val="FFFF00"/>
                </a:solidFill>
                <a:latin typeface="Times New Roman" panose="02020603050405020304" pitchFamily="18" charset="0"/>
                <a:cs typeface="Times New Roman" panose="02020603050405020304" pitchFamily="18" charset="0"/>
              </a:rPr>
              <a:t>, </a:t>
            </a:r>
            <a:br>
              <a:rPr lang="en-US" b="1" dirty="0" smtClean="0">
                <a:solidFill>
                  <a:srgbClr val="FFFF00"/>
                </a:solidFill>
                <a:latin typeface="Times New Roman" panose="02020603050405020304" pitchFamily="18" charset="0"/>
                <a:cs typeface="Times New Roman" panose="02020603050405020304" pitchFamily="18" charset="0"/>
              </a:rPr>
            </a:br>
            <a:r>
              <a:rPr lang="en-US" b="1" dirty="0" smtClean="0">
                <a:solidFill>
                  <a:srgbClr val="FFFF00"/>
                </a:solidFill>
                <a:latin typeface="Times New Roman" panose="02020603050405020304" pitchFamily="18" charset="0"/>
                <a:cs typeface="Times New Roman" panose="02020603050405020304" pitchFamily="18" charset="0"/>
              </a:rPr>
              <a:t>album, </a:t>
            </a:r>
            <a:r>
              <a:rPr lang="en-US" b="1" dirty="0" err="1" smtClean="0">
                <a:solidFill>
                  <a:srgbClr val="FFFF00"/>
                </a:solidFill>
                <a:latin typeface="Times New Roman" panose="02020603050405020304" pitchFamily="18" charset="0"/>
                <a:cs typeface="Times New Roman" panose="02020603050405020304" pitchFamily="18" charset="0"/>
              </a:rPr>
              <a:t>năm</a:t>
            </a:r>
            <a:r>
              <a:rPr lang="en-US" b="1" dirty="0" smtClean="0">
                <a:solidFill>
                  <a:srgbClr val="FFFF00"/>
                </a:solidFill>
                <a:latin typeface="Times New Roman" panose="02020603050405020304" pitchFamily="18" charset="0"/>
                <a:cs typeface="Times New Roman" panose="02020603050405020304" pitchFamily="18" charset="0"/>
              </a:rPr>
              <a:t> </a:t>
            </a:r>
            <a:r>
              <a:rPr lang="en-US" b="1" dirty="0" err="1" smtClean="0">
                <a:solidFill>
                  <a:srgbClr val="FFFF00"/>
                </a:solidFill>
                <a:latin typeface="Times New Roman" panose="02020603050405020304" pitchFamily="18" charset="0"/>
                <a:cs typeface="Times New Roman" panose="02020603050405020304" pitchFamily="18" charset="0"/>
              </a:rPr>
              <a:t>phát</a:t>
            </a:r>
            <a:r>
              <a:rPr lang="en-US" b="1" dirty="0" smtClean="0">
                <a:solidFill>
                  <a:srgbClr val="FFFF00"/>
                </a:solidFill>
                <a:latin typeface="Times New Roman" panose="02020603050405020304" pitchFamily="18" charset="0"/>
                <a:cs typeface="Times New Roman" panose="02020603050405020304" pitchFamily="18" charset="0"/>
              </a:rPr>
              <a:t> </a:t>
            </a:r>
            <a:r>
              <a:rPr lang="en-US" b="1" dirty="0" err="1" smtClean="0">
                <a:solidFill>
                  <a:srgbClr val="FFFF00"/>
                </a:solidFill>
                <a:latin typeface="Times New Roman" panose="02020603050405020304" pitchFamily="18" charset="0"/>
                <a:cs typeface="Times New Roman" panose="02020603050405020304" pitchFamily="18" charset="0"/>
              </a:rPr>
              <a:t>hành</a:t>
            </a:r>
            <a:r>
              <a:rPr lang="en-US" b="1" dirty="0" smtClean="0">
                <a:solidFill>
                  <a:srgbClr val="FFFF00"/>
                </a:solidFill>
                <a:latin typeface="Times New Roman" panose="02020603050405020304" pitchFamily="18" charset="0"/>
                <a:cs typeface="Times New Roman" panose="02020603050405020304" pitchFamily="18" charset="0"/>
              </a:rPr>
              <a:t>,…</a:t>
            </a:r>
          </a:p>
          <a:p>
            <a:pPr marL="742950" lvl="1" indent="-285750">
              <a:buFont typeface="Wingdings" panose="05000000000000000000" pitchFamily="2" charset="2"/>
              <a:buChar char="§"/>
            </a:pPr>
            <a:r>
              <a:rPr lang="en-US" b="1" dirty="0" err="1" smtClean="0">
                <a:solidFill>
                  <a:srgbClr val="FFFF00"/>
                </a:solidFill>
                <a:latin typeface="Times New Roman" panose="02020603050405020304" pitchFamily="18" charset="0"/>
                <a:cs typeface="Times New Roman" panose="02020603050405020304" pitchFamily="18" charset="0"/>
              </a:rPr>
              <a:t>Tạo</a:t>
            </a:r>
            <a:r>
              <a:rPr lang="en-US" b="1" dirty="0" smtClean="0">
                <a:solidFill>
                  <a:srgbClr val="FFFF00"/>
                </a:solidFill>
                <a:latin typeface="Times New Roman" panose="02020603050405020304" pitchFamily="18" charset="0"/>
                <a:cs typeface="Times New Roman" panose="02020603050405020304" pitchFamily="18" charset="0"/>
              </a:rPr>
              <a:t> Playlist </a:t>
            </a:r>
            <a:r>
              <a:rPr lang="en-US" b="1" dirty="0" err="1" smtClean="0">
                <a:solidFill>
                  <a:srgbClr val="FFFF00"/>
                </a:solidFill>
                <a:latin typeface="Times New Roman" panose="02020603050405020304" pitchFamily="18" charset="0"/>
                <a:cs typeface="Times New Roman" panose="02020603050405020304" pitchFamily="18" charset="0"/>
              </a:rPr>
              <a:t>riêng</a:t>
            </a:r>
            <a:r>
              <a:rPr lang="en-US" b="1" dirty="0" smtClean="0">
                <a:solidFill>
                  <a:srgbClr val="FFFF00"/>
                </a:solidFill>
                <a:latin typeface="Times New Roman" panose="02020603050405020304" pitchFamily="18" charset="0"/>
                <a:cs typeface="Times New Roman" panose="02020603050405020304" pitchFamily="18" charset="0"/>
              </a:rPr>
              <a:t> </a:t>
            </a:r>
            <a:r>
              <a:rPr lang="en-US" b="1" dirty="0" err="1" smtClean="0">
                <a:solidFill>
                  <a:srgbClr val="FFFF00"/>
                </a:solidFill>
                <a:latin typeface="Times New Roman" panose="02020603050405020304" pitchFamily="18" charset="0"/>
                <a:cs typeface="Times New Roman" panose="02020603050405020304" pitchFamily="18" charset="0"/>
              </a:rPr>
              <a:t>cho</a:t>
            </a:r>
            <a:r>
              <a:rPr lang="en-US" b="1" dirty="0" smtClean="0">
                <a:solidFill>
                  <a:srgbClr val="FFFF00"/>
                </a:solidFill>
                <a:latin typeface="Times New Roman" panose="02020603050405020304" pitchFamily="18" charset="0"/>
                <a:cs typeface="Times New Roman" panose="02020603050405020304" pitchFamily="18" charset="0"/>
              </a:rPr>
              <a:t> </a:t>
            </a:r>
            <a:r>
              <a:rPr lang="en-US" b="1" dirty="0" err="1" smtClean="0">
                <a:solidFill>
                  <a:srgbClr val="FFFF00"/>
                </a:solidFill>
                <a:latin typeface="Times New Roman" panose="02020603050405020304" pitchFamily="18" charset="0"/>
                <a:cs typeface="Times New Roman" panose="02020603050405020304" pitchFamily="18" charset="0"/>
              </a:rPr>
              <a:t>người</a:t>
            </a:r>
            <a:r>
              <a:rPr lang="en-US" b="1" dirty="0" smtClean="0">
                <a:solidFill>
                  <a:srgbClr val="FFFF00"/>
                </a:solidFill>
                <a:latin typeface="Times New Roman" panose="02020603050405020304" pitchFamily="18" charset="0"/>
                <a:cs typeface="Times New Roman" panose="02020603050405020304" pitchFamily="18" charset="0"/>
              </a:rPr>
              <a:t> </a:t>
            </a:r>
            <a:r>
              <a:rPr lang="en-US" b="1" dirty="0" err="1" smtClean="0">
                <a:solidFill>
                  <a:srgbClr val="FFFF00"/>
                </a:solidFill>
                <a:latin typeface="Times New Roman" panose="02020603050405020304" pitchFamily="18" charset="0"/>
                <a:cs typeface="Times New Roman" panose="02020603050405020304" pitchFamily="18" charset="0"/>
              </a:rPr>
              <a:t>dùng</a:t>
            </a:r>
            <a:r>
              <a:rPr lang="en-US" b="1" dirty="0" smtClean="0">
                <a:solidFill>
                  <a:srgbClr val="FFFF00"/>
                </a:solidFill>
                <a:latin typeface="Times New Roman" panose="02020603050405020304" pitchFamily="18" charset="0"/>
                <a:cs typeface="Times New Roman" panose="02020603050405020304" pitchFamily="18" charset="0"/>
              </a:rPr>
              <a:t>.</a:t>
            </a:r>
          </a:p>
          <a:p>
            <a:pPr marL="742950" lvl="1" indent="-285750">
              <a:buFont typeface="Wingdings" panose="05000000000000000000" pitchFamily="2" charset="2"/>
              <a:buChar char="§"/>
            </a:pPr>
            <a:r>
              <a:rPr lang="en-US" b="1" dirty="0" err="1" smtClean="0">
                <a:solidFill>
                  <a:srgbClr val="FFFF00"/>
                </a:solidFill>
                <a:latin typeface="Times New Roman" panose="02020603050405020304" pitchFamily="18" charset="0"/>
                <a:cs typeface="Times New Roman" panose="02020603050405020304" pitchFamily="18" charset="0"/>
              </a:rPr>
              <a:t>Tìm</a:t>
            </a:r>
            <a:r>
              <a:rPr lang="en-US" b="1" dirty="0" smtClean="0">
                <a:solidFill>
                  <a:srgbClr val="FFFF00"/>
                </a:solidFill>
                <a:latin typeface="Times New Roman" panose="02020603050405020304" pitchFamily="18" charset="0"/>
                <a:cs typeface="Times New Roman" panose="02020603050405020304" pitchFamily="18" charset="0"/>
              </a:rPr>
              <a:t> </a:t>
            </a:r>
            <a:r>
              <a:rPr lang="en-US" b="1" dirty="0" err="1" smtClean="0">
                <a:solidFill>
                  <a:srgbClr val="FFFF00"/>
                </a:solidFill>
                <a:latin typeface="Times New Roman" panose="02020603050405020304" pitchFamily="18" charset="0"/>
                <a:cs typeface="Times New Roman" panose="02020603050405020304" pitchFamily="18" charset="0"/>
              </a:rPr>
              <a:t>kiếm</a:t>
            </a:r>
            <a:r>
              <a:rPr lang="en-US" b="1" dirty="0" smtClean="0">
                <a:solidFill>
                  <a:srgbClr val="FFFF00"/>
                </a:solidFill>
                <a:latin typeface="Times New Roman" panose="02020603050405020304" pitchFamily="18" charset="0"/>
                <a:cs typeface="Times New Roman" panose="02020603050405020304" pitchFamily="18" charset="0"/>
              </a:rPr>
              <a:t> </a:t>
            </a:r>
            <a:r>
              <a:rPr lang="en-US" b="1" dirty="0" err="1" smtClean="0">
                <a:solidFill>
                  <a:srgbClr val="FFFF00"/>
                </a:solidFill>
                <a:latin typeface="Times New Roman" panose="02020603050405020304" pitchFamily="18" charset="0"/>
                <a:cs typeface="Times New Roman" panose="02020603050405020304" pitchFamily="18" charset="0"/>
              </a:rPr>
              <a:t>bài</a:t>
            </a:r>
            <a:r>
              <a:rPr lang="en-US" b="1" dirty="0" smtClean="0">
                <a:solidFill>
                  <a:srgbClr val="FFFF00"/>
                </a:solidFill>
                <a:latin typeface="Times New Roman" panose="02020603050405020304" pitchFamily="18" charset="0"/>
                <a:cs typeface="Times New Roman" panose="02020603050405020304" pitchFamily="18" charset="0"/>
              </a:rPr>
              <a:t> </a:t>
            </a:r>
            <a:r>
              <a:rPr lang="en-US" b="1" dirty="0" err="1" smtClean="0">
                <a:solidFill>
                  <a:srgbClr val="FFFF00"/>
                </a:solidFill>
                <a:latin typeface="Times New Roman" panose="02020603050405020304" pitchFamily="18" charset="0"/>
                <a:cs typeface="Times New Roman" panose="02020603050405020304" pitchFamily="18" charset="0"/>
              </a:rPr>
              <a:t>hát</a:t>
            </a:r>
            <a:r>
              <a:rPr lang="en-US" b="1" dirty="0" smtClean="0">
                <a:solidFill>
                  <a:srgbClr val="FFFF00"/>
                </a:solidFill>
                <a:latin typeface="Times New Roman" panose="02020603050405020304" pitchFamily="18" charset="0"/>
                <a:cs typeface="Times New Roman" panose="02020603050405020304" pitchFamily="18" charset="0"/>
              </a:rPr>
              <a:t>.</a:t>
            </a:r>
          </a:p>
          <a:p>
            <a:pPr lvl="1"/>
            <a:endParaRPr lang="en-US" b="1" dirty="0" smtClean="0">
              <a:solidFill>
                <a:srgbClr val="FFFF00"/>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b="1" dirty="0" err="1" smtClean="0">
                <a:solidFill>
                  <a:srgbClr val="FFFF00"/>
                </a:solidFill>
                <a:latin typeface="Times New Roman" panose="02020603050405020304" pitchFamily="18" charset="0"/>
                <a:cs typeface="Times New Roman" panose="02020603050405020304" pitchFamily="18" charset="0"/>
              </a:rPr>
              <a:t>Các</a:t>
            </a:r>
            <a:r>
              <a:rPr lang="en-US" b="1" dirty="0" smtClean="0">
                <a:solidFill>
                  <a:srgbClr val="FFFF00"/>
                </a:solidFill>
                <a:latin typeface="Times New Roman" panose="02020603050405020304" pitchFamily="18" charset="0"/>
                <a:cs typeface="Times New Roman" panose="02020603050405020304" pitchFamily="18" charset="0"/>
              </a:rPr>
              <a:t> </a:t>
            </a:r>
            <a:r>
              <a:rPr lang="en-US" b="1" dirty="0" err="1" smtClean="0">
                <a:solidFill>
                  <a:srgbClr val="FFFF00"/>
                </a:solidFill>
                <a:latin typeface="Times New Roman" panose="02020603050405020304" pitchFamily="18" charset="0"/>
                <a:cs typeface="Times New Roman" panose="02020603050405020304" pitchFamily="18" charset="0"/>
              </a:rPr>
              <a:t>pakage</a:t>
            </a:r>
            <a:r>
              <a:rPr lang="en-US" b="1" dirty="0" smtClean="0">
                <a:solidFill>
                  <a:srgbClr val="FFFF00"/>
                </a:solidFill>
                <a:latin typeface="Times New Roman" panose="02020603050405020304" pitchFamily="18" charset="0"/>
                <a:cs typeface="Times New Roman" panose="02020603050405020304" pitchFamily="18" charset="0"/>
              </a:rPr>
              <a:t> </a:t>
            </a:r>
            <a:r>
              <a:rPr lang="en-US" b="1" dirty="0" err="1" smtClean="0">
                <a:solidFill>
                  <a:srgbClr val="FFFF00"/>
                </a:solidFill>
                <a:latin typeface="Times New Roman" panose="02020603050405020304" pitchFamily="18" charset="0"/>
                <a:cs typeface="Times New Roman" panose="02020603050405020304" pitchFamily="18" charset="0"/>
              </a:rPr>
              <a:t>thành</a:t>
            </a:r>
            <a:r>
              <a:rPr lang="en-US" b="1" dirty="0" smtClean="0">
                <a:solidFill>
                  <a:srgbClr val="FFFF00"/>
                </a:solidFill>
                <a:latin typeface="Times New Roman" panose="02020603050405020304" pitchFamily="18" charset="0"/>
                <a:cs typeface="Times New Roman" panose="02020603050405020304" pitchFamily="18" charset="0"/>
              </a:rPr>
              <a:t> </a:t>
            </a:r>
            <a:r>
              <a:rPr lang="en-US" b="1" dirty="0" err="1" smtClean="0">
                <a:solidFill>
                  <a:srgbClr val="FFFF00"/>
                </a:solidFill>
                <a:latin typeface="Times New Roman" panose="02020603050405020304" pitchFamily="18" charset="0"/>
                <a:cs typeface="Times New Roman" panose="02020603050405020304" pitchFamily="18" charset="0"/>
              </a:rPr>
              <a:t>viên</a:t>
            </a:r>
            <a:r>
              <a:rPr lang="en-US" b="1" dirty="0" smtClean="0">
                <a:solidFill>
                  <a:srgbClr val="FFFF00"/>
                </a:solidFill>
                <a:latin typeface="Times New Roman" panose="02020603050405020304" pitchFamily="18" charset="0"/>
                <a:cs typeface="Times New Roman" panose="02020603050405020304" pitchFamily="18" charset="0"/>
              </a:rPr>
              <a:t> </a:t>
            </a:r>
            <a:r>
              <a:rPr lang="en-US" b="1" dirty="0" err="1" smtClean="0">
                <a:solidFill>
                  <a:srgbClr val="FFFF00"/>
                </a:solidFill>
                <a:latin typeface="Times New Roman" panose="02020603050405020304" pitchFamily="18" charset="0"/>
                <a:cs typeface="Times New Roman" panose="02020603050405020304" pitchFamily="18" charset="0"/>
              </a:rPr>
              <a:t>chứa</a:t>
            </a:r>
            <a:r>
              <a:rPr lang="en-US" b="1" dirty="0" smtClean="0">
                <a:solidFill>
                  <a:srgbClr val="FFFF00"/>
                </a:solidFill>
                <a:latin typeface="Times New Roman" panose="02020603050405020304" pitchFamily="18" charset="0"/>
                <a:cs typeface="Times New Roman" panose="02020603050405020304" pitchFamily="18" charset="0"/>
              </a:rPr>
              <a:t> </a:t>
            </a:r>
            <a:r>
              <a:rPr lang="en-US" b="1" dirty="0" err="1" smtClean="0">
                <a:solidFill>
                  <a:srgbClr val="FFFF00"/>
                </a:solidFill>
                <a:latin typeface="Times New Roman" panose="02020603050405020304" pitchFamily="18" charset="0"/>
                <a:cs typeface="Times New Roman" panose="02020603050405020304" pitchFamily="18" charset="0"/>
              </a:rPr>
              <a:t>các</a:t>
            </a:r>
            <a:r>
              <a:rPr lang="en-US" b="1" dirty="0" smtClean="0">
                <a:solidFill>
                  <a:srgbClr val="FFFF00"/>
                </a:solidFill>
                <a:latin typeface="Times New Roman" panose="02020603050405020304" pitchFamily="18" charset="0"/>
                <a:cs typeface="Times New Roman" panose="02020603050405020304" pitchFamily="18" charset="0"/>
              </a:rPr>
              <a:t> class </a:t>
            </a:r>
            <a:r>
              <a:rPr lang="en-US" b="1" dirty="0" err="1" smtClean="0">
                <a:solidFill>
                  <a:srgbClr val="FFFF00"/>
                </a:solidFill>
                <a:latin typeface="Times New Roman" panose="02020603050405020304" pitchFamily="18" charset="0"/>
                <a:cs typeface="Times New Roman" panose="02020603050405020304" pitchFamily="18" charset="0"/>
              </a:rPr>
              <a:t>thành</a:t>
            </a:r>
            <a:r>
              <a:rPr lang="en-US" b="1" dirty="0" smtClean="0">
                <a:solidFill>
                  <a:srgbClr val="FFFF00"/>
                </a:solidFill>
                <a:latin typeface="Times New Roman" panose="02020603050405020304" pitchFamily="18" charset="0"/>
                <a:cs typeface="Times New Roman" panose="02020603050405020304" pitchFamily="18" charset="0"/>
              </a:rPr>
              <a:t> </a:t>
            </a:r>
            <a:r>
              <a:rPr lang="en-US" b="1" dirty="0" err="1" smtClean="0">
                <a:solidFill>
                  <a:srgbClr val="FFFF00"/>
                </a:solidFill>
                <a:latin typeface="Times New Roman" panose="02020603050405020304" pitchFamily="18" charset="0"/>
                <a:cs typeface="Times New Roman" panose="02020603050405020304" pitchFamily="18" charset="0"/>
              </a:rPr>
              <a:t>viên</a:t>
            </a:r>
            <a:r>
              <a:rPr lang="en-US" b="1" dirty="0" smtClean="0">
                <a:solidFill>
                  <a:srgbClr val="FFFF00"/>
                </a:solidFill>
                <a:latin typeface="Times New Roman" panose="02020603050405020304" pitchFamily="18" charset="0"/>
                <a:cs typeface="Times New Roman" panose="02020603050405020304" pitchFamily="18" charset="0"/>
              </a:rPr>
              <a:t> </a:t>
            </a:r>
            <a:r>
              <a:rPr lang="en-US" b="1" dirty="0" err="1" smtClean="0">
                <a:solidFill>
                  <a:srgbClr val="FFFF00"/>
                </a:solidFill>
                <a:latin typeface="Times New Roman" panose="02020603050405020304" pitchFamily="18" charset="0"/>
                <a:cs typeface="Times New Roman" panose="02020603050405020304" pitchFamily="18" charset="0"/>
              </a:rPr>
              <a:t>thực</a:t>
            </a:r>
            <a:r>
              <a:rPr lang="en-US" b="1" dirty="0" smtClean="0">
                <a:solidFill>
                  <a:srgbClr val="FFFF00"/>
                </a:solidFill>
                <a:latin typeface="Times New Roman" panose="02020603050405020304" pitchFamily="18" charset="0"/>
                <a:cs typeface="Times New Roman" panose="02020603050405020304" pitchFamily="18" charset="0"/>
              </a:rPr>
              <a:t> </a:t>
            </a:r>
            <a:r>
              <a:rPr lang="en-US" b="1" dirty="0" err="1" smtClean="0">
                <a:solidFill>
                  <a:srgbClr val="FFFF00"/>
                </a:solidFill>
                <a:latin typeface="Times New Roman" panose="02020603050405020304" pitchFamily="18" charset="0"/>
                <a:cs typeface="Times New Roman" panose="02020603050405020304" pitchFamily="18" charset="0"/>
              </a:rPr>
              <a:t>hiện</a:t>
            </a:r>
            <a:r>
              <a:rPr lang="en-US" b="1" dirty="0" smtClean="0">
                <a:solidFill>
                  <a:srgbClr val="FFFF00"/>
                </a:solidFill>
                <a:latin typeface="Times New Roman" panose="02020603050405020304" pitchFamily="18" charset="0"/>
                <a:cs typeface="Times New Roman" panose="02020603050405020304" pitchFamily="18" charset="0"/>
              </a:rPr>
              <a:t> </a:t>
            </a:r>
            <a:r>
              <a:rPr lang="en-US" b="1" dirty="0" err="1" smtClean="0">
                <a:solidFill>
                  <a:srgbClr val="FFFF00"/>
                </a:solidFill>
                <a:latin typeface="Times New Roman" panose="02020603050405020304" pitchFamily="18" charset="0"/>
                <a:cs typeface="Times New Roman" panose="02020603050405020304" pitchFamily="18" charset="0"/>
              </a:rPr>
              <a:t>chức</a:t>
            </a:r>
            <a:r>
              <a:rPr lang="en-US" b="1" dirty="0" smtClean="0">
                <a:solidFill>
                  <a:srgbClr val="FFFF00"/>
                </a:solidFill>
                <a:latin typeface="Times New Roman" panose="02020603050405020304" pitchFamily="18" charset="0"/>
                <a:cs typeface="Times New Roman" panose="02020603050405020304" pitchFamily="18" charset="0"/>
              </a:rPr>
              <a:t> </a:t>
            </a:r>
            <a:r>
              <a:rPr lang="en-US" b="1" dirty="0" err="1" smtClean="0">
                <a:solidFill>
                  <a:srgbClr val="FFFF00"/>
                </a:solidFill>
                <a:latin typeface="Times New Roman" panose="02020603050405020304" pitchFamily="18" charset="0"/>
                <a:cs typeface="Times New Roman" panose="02020603050405020304" pitchFamily="18" charset="0"/>
              </a:rPr>
              <a:t>năng</a:t>
            </a:r>
            <a:r>
              <a:rPr lang="en-US" b="1" dirty="0" smtClean="0">
                <a:solidFill>
                  <a:srgbClr val="FFFF00"/>
                </a:solidFill>
                <a:latin typeface="Times New Roman" panose="02020603050405020304" pitchFamily="18" charset="0"/>
                <a:cs typeface="Times New Roman" panose="02020603050405020304" pitchFamily="18" charset="0"/>
              </a:rPr>
              <a:t> </a:t>
            </a:r>
            <a:br>
              <a:rPr lang="en-US" b="1" dirty="0" smtClean="0">
                <a:solidFill>
                  <a:srgbClr val="FFFF00"/>
                </a:solidFill>
                <a:latin typeface="Times New Roman" panose="02020603050405020304" pitchFamily="18" charset="0"/>
                <a:cs typeface="Times New Roman" panose="02020603050405020304" pitchFamily="18" charset="0"/>
              </a:rPr>
            </a:br>
            <a:r>
              <a:rPr lang="en-US" b="1" dirty="0" err="1" smtClean="0">
                <a:solidFill>
                  <a:srgbClr val="FFFF00"/>
                </a:solidFill>
                <a:latin typeface="Times New Roman" panose="02020603050405020304" pitchFamily="18" charset="0"/>
                <a:cs typeface="Times New Roman" panose="02020603050405020304" pitchFamily="18" charset="0"/>
              </a:rPr>
              <a:t>quản</a:t>
            </a:r>
            <a:r>
              <a:rPr lang="en-US" b="1" dirty="0" smtClean="0">
                <a:solidFill>
                  <a:srgbClr val="FFFF00"/>
                </a:solidFill>
                <a:latin typeface="Times New Roman" panose="02020603050405020304" pitchFamily="18" charset="0"/>
                <a:cs typeface="Times New Roman" panose="02020603050405020304" pitchFamily="18" charset="0"/>
              </a:rPr>
              <a:t> </a:t>
            </a:r>
            <a:r>
              <a:rPr lang="en-US" b="1" dirty="0" err="1" smtClean="0">
                <a:solidFill>
                  <a:srgbClr val="FFFF00"/>
                </a:solidFill>
                <a:latin typeface="Times New Roman" panose="02020603050405020304" pitchFamily="18" charset="0"/>
                <a:cs typeface="Times New Roman" panose="02020603050405020304" pitchFamily="18" charset="0"/>
              </a:rPr>
              <a:t>lý</a:t>
            </a:r>
            <a:r>
              <a:rPr lang="en-US" b="1" dirty="0" smtClean="0">
                <a:solidFill>
                  <a:srgbClr val="FFFF00"/>
                </a:solidFill>
                <a:latin typeface="Times New Roman" panose="02020603050405020304" pitchFamily="18" charset="0"/>
                <a:cs typeface="Times New Roman" panose="02020603050405020304" pitchFamily="18" charset="0"/>
              </a:rPr>
              <a:t> </a:t>
            </a:r>
            <a:r>
              <a:rPr lang="en-US" b="1" dirty="0" err="1" smtClean="0">
                <a:solidFill>
                  <a:srgbClr val="FFFF00"/>
                </a:solidFill>
                <a:latin typeface="Times New Roman" panose="02020603050405020304" pitchFamily="18" charset="0"/>
                <a:cs typeface="Times New Roman" panose="02020603050405020304" pitchFamily="18" charset="0"/>
              </a:rPr>
              <a:t>danh</a:t>
            </a:r>
            <a:r>
              <a:rPr lang="en-US" b="1" dirty="0" smtClean="0">
                <a:solidFill>
                  <a:srgbClr val="FFFF00"/>
                </a:solidFill>
                <a:latin typeface="Times New Roman" panose="02020603050405020304" pitchFamily="18" charset="0"/>
                <a:cs typeface="Times New Roman" panose="02020603050405020304" pitchFamily="18" charset="0"/>
              </a:rPr>
              <a:t> </a:t>
            </a:r>
            <a:r>
              <a:rPr lang="en-US" b="1" dirty="0" err="1" smtClean="0">
                <a:solidFill>
                  <a:srgbClr val="FFFF00"/>
                </a:solidFill>
                <a:latin typeface="Times New Roman" panose="02020603050405020304" pitchFamily="18" charset="0"/>
                <a:cs typeface="Times New Roman" panose="02020603050405020304" pitchFamily="18" charset="0"/>
              </a:rPr>
              <a:t>sách</a:t>
            </a:r>
            <a:r>
              <a:rPr lang="en-US" b="1" dirty="0" smtClean="0">
                <a:solidFill>
                  <a:srgbClr val="FFFF00"/>
                </a:solidFill>
                <a:latin typeface="Times New Roman" panose="02020603050405020304" pitchFamily="18" charset="0"/>
                <a:cs typeface="Times New Roman" panose="02020603050405020304" pitchFamily="18" charset="0"/>
              </a:rPr>
              <a:t> </a:t>
            </a:r>
            <a:r>
              <a:rPr lang="en-US" b="1" dirty="0" err="1" smtClean="0">
                <a:solidFill>
                  <a:srgbClr val="FFFF00"/>
                </a:solidFill>
                <a:latin typeface="Times New Roman" panose="02020603050405020304" pitchFamily="18" charset="0"/>
                <a:cs typeface="Times New Roman" panose="02020603050405020304" pitchFamily="18" charset="0"/>
              </a:rPr>
              <a:t>bài</a:t>
            </a:r>
            <a:r>
              <a:rPr lang="en-US" b="1" dirty="0" smtClean="0">
                <a:solidFill>
                  <a:srgbClr val="FFFF00"/>
                </a:solidFill>
                <a:latin typeface="Times New Roman" panose="02020603050405020304" pitchFamily="18" charset="0"/>
                <a:cs typeface="Times New Roman" panose="02020603050405020304" pitchFamily="18" charset="0"/>
              </a:rPr>
              <a:t> </a:t>
            </a:r>
            <a:r>
              <a:rPr lang="en-US" b="1" dirty="0" err="1" smtClean="0">
                <a:solidFill>
                  <a:srgbClr val="FFFF00"/>
                </a:solidFill>
                <a:latin typeface="Times New Roman" panose="02020603050405020304" pitchFamily="18" charset="0"/>
                <a:cs typeface="Times New Roman" panose="02020603050405020304" pitchFamily="18" charset="0"/>
              </a:rPr>
              <a:t>hát</a:t>
            </a:r>
            <a:r>
              <a:rPr lang="en-US" b="1" dirty="0" smtClean="0">
                <a:solidFill>
                  <a:srgbClr val="FFFF00"/>
                </a:solidFill>
                <a:latin typeface="Times New Roman" panose="02020603050405020304" pitchFamily="18" charset="0"/>
                <a:cs typeface="Times New Roman" panose="02020603050405020304" pitchFamily="18" charset="0"/>
              </a:rPr>
              <a:t>:</a:t>
            </a:r>
          </a:p>
          <a:p>
            <a:pPr marL="742950" lvl="1" indent="-285750">
              <a:buFont typeface="Wingdings" panose="05000000000000000000" pitchFamily="2" charset="2"/>
              <a:buChar char="§"/>
            </a:pPr>
            <a:r>
              <a:rPr lang="en-US" b="1" dirty="0" err="1">
                <a:solidFill>
                  <a:srgbClr val="FFFF00"/>
                </a:solidFill>
                <a:latin typeface="Times New Roman" panose="02020603050405020304" pitchFamily="18" charset="0"/>
                <a:cs typeface="Times New Roman" panose="02020603050405020304" pitchFamily="18" charset="0"/>
              </a:rPr>
              <a:t>a</a:t>
            </a:r>
            <a:r>
              <a:rPr lang="en-US" b="1" dirty="0" err="1" smtClean="0">
                <a:solidFill>
                  <a:srgbClr val="FFFF00"/>
                </a:solidFill>
                <a:latin typeface="Times New Roman" panose="02020603050405020304" pitchFamily="18" charset="0"/>
                <a:cs typeface="Times New Roman" panose="02020603050405020304" pitchFamily="18" charset="0"/>
              </a:rPr>
              <a:t>pplication.controller</a:t>
            </a:r>
            <a:r>
              <a:rPr lang="en-US" b="1" dirty="0" smtClean="0">
                <a:solidFill>
                  <a:srgbClr val="FFFF00"/>
                </a:solidFill>
                <a:latin typeface="Times New Roman" panose="02020603050405020304" pitchFamily="18" charset="0"/>
                <a:cs typeface="Times New Roman" panose="02020603050405020304" pitchFamily="18" charset="0"/>
              </a:rPr>
              <a:t>.</a:t>
            </a:r>
          </a:p>
          <a:p>
            <a:pPr marL="742950" lvl="1" indent="-285750">
              <a:buFont typeface="Wingdings" panose="05000000000000000000" pitchFamily="2" charset="2"/>
              <a:buChar char="§"/>
            </a:pPr>
            <a:r>
              <a:rPr lang="en-US" b="1" dirty="0">
                <a:solidFill>
                  <a:srgbClr val="FFFF00"/>
                </a:solidFill>
                <a:latin typeface="Times New Roman" panose="02020603050405020304" pitchFamily="18" charset="0"/>
                <a:cs typeface="Times New Roman" panose="02020603050405020304" pitchFamily="18" charset="0"/>
              </a:rPr>
              <a:t>m</a:t>
            </a:r>
            <a:r>
              <a:rPr lang="en-US" b="1" dirty="0" smtClean="0">
                <a:solidFill>
                  <a:srgbClr val="FFFF00"/>
                </a:solidFill>
                <a:latin typeface="Times New Roman" panose="02020603050405020304" pitchFamily="18" charset="0"/>
                <a:cs typeface="Times New Roman" panose="02020603050405020304" pitchFamily="18" charset="0"/>
              </a:rPr>
              <a:t>odel.</a:t>
            </a:r>
          </a:p>
          <a:p>
            <a:pPr marL="742950" lvl="1" indent="-285750">
              <a:buFont typeface="Wingdings" panose="05000000000000000000" pitchFamily="2" charset="2"/>
              <a:buChar char="§"/>
            </a:pPr>
            <a:r>
              <a:rPr lang="en-US" b="1" dirty="0" err="1">
                <a:solidFill>
                  <a:srgbClr val="FFFF00"/>
                </a:solidFill>
                <a:latin typeface="Times New Roman" panose="02020603050405020304" pitchFamily="18" charset="0"/>
                <a:cs typeface="Times New Roman" panose="02020603050405020304" pitchFamily="18" charset="0"/>
              </a:rPr>
              <a:t>a</a:t>
            </a:r>
            <a:r>
              <a:rPr lang="en-US" b="1" dirty="0" err="1" smtClean="0">
                <a:solidFill>
                  <a:srgbClr val="FFFF00"/>
                </a:solidFill>
                <a:latin typeface="Times New Roman" panose="02020603050405020304" pitchFamily="18" charset="0"/>
                <a:cs typeface="Times New Roman" panose="02020603050405020304" pitchFamily="18" charset="0"/>
              </a:rPr>
              <a:t>pplication.view.listener</a:t>
            </a:r>
            <a:r>
              <a:rPr lang="en-US" b="1" dirty="0" smtClean="0">
                <a:solidFill>
                  <a:srgbClr val="FFFF00"/>
                </a:solidFill>
                <a:latin typeface="Times New Roman" panose="02020603050405020304" pitchFamily="18" charset="0"/>
                <a:cs typeface="Times New Roman" panose="02020603050405020304" pitchFamily="18" charset="0"/>
              </a:rPr>
              <a:t>.</a:t>
            </a:r>
          </a:p>
          <a:p>
            <a:pPr marL="742950" lvl="1" indent="-285750">
              <a:buFont typeface="Wingdings" panose="05000000000000000000" pitchFamily="2" charset="2"/>
              <a:buChar char="§"/>
            </a:pPr>
            <a:r>
              <a:rPr lang="en-US" b="1" dirty="0" err="1">
                <a:solidFill>
                  <a:srgbClr val="FFFF00"/>
                </a:solidFill>
                <a:latin typeface="Times New Roman" panose="02020603050405020304" pitchFamily="18" charset="0"/>
                <a:cs typeface="Times New Roman" panose="02020603050405020304" pitchFamily="18" charset="0"/>
              </a:rPr>
              <a:t>a</a:t>
            </a:r>
            <a:r>
              <a:rPr lang="en-US" b="1" dirty="0" err="1" smtClean="0">
                <a:solidFill>
                  <a:srgbClr val="FFFF00"/>
                </a:solidFill>
                <a:latin typeface="Times New Roman" panose="02020603050405020304" pitchFamily="18" charset="0"/>
                <a:cs typeface="Times New Roman" panose="02020603050405020304" pitchFamily="18" charset="0"/>
              </a:rPr>
              <a:t>pplication.view</a:t>
            </a:r>
            <a:r>
              <a:rPr lang="en-US" b="1" dirty="0" smtClean="0">
                <a:solidFill>
                  <a:srgbClr val="FFFF00"/>
                </a:solidFill>
                <a:latin typeface="Times New Roman" panose="02020603050405020304" pitchFamily="18" charset="0"/>
                <a:cs typeface="Times New Roman" panose="02020603050405020304" pitchFamily="18" charset="0"/>
              </a:rPr>
              <a:t>.</a:t>
            </a:r>
          </a:p>
        </p:txBody>
      </p:sp>
      <p:pic>
        <p:nvPicPr>
          <p:cNvPr id="2" name="Picture 1"/>
          <p:cNvPicPr>
            <a:picLocks noChangeAspect="1"/>
          </p:cNvPicPr>
          <p:nvPr/>
        </p:nvPicPr>
        <p:blipFill>
          <a:blip r:embed="rId3"/>
          <a:stretch>
            <a:fillRect/>
          </a:stretch>
        </p:blipFill>
        <p:spPr>
          <a:xfrm>
            <a:off x="8796169" y="2257425"/>
            <a:ext cx="3048000" cy="3990975"/>
          </a:xfrm>
          <a:prstGeom prst="rect">
            <a:avLst/>
          </a:prstGeom>
        </p:spPr>
      </p:pic>
      <p:pic>
        <p:nvPicPr>
          <p:cNvPr id="3" name="Picture 2"/>
          <p:cNvPicPr>
            <a:picLocks noChangeAspect="1"/>
          </p:cNvPicPr>
          <p:nvPr/>
        </p:nvPicPr>
        <p:blipFill>
          <a:blip r:embed="rId4"/>
          <a:stretch>
            <a:fillRect/>
          </a:stretch>
        </p:blipFill>
        <p:spPr>
          <a:xfrm>
            <a:off x="8796169" y="2275840"/>
            <a:ext cx="3048000" cy="3990975"/>
          </a:xfrm>
          <a:prstGeom prst="rect">
            <a:avLst/>
          </a:prstGeom>
        </p:spPr>
      </p:pic>
      <p:pic>
        <p:nvPicPr>
          <p:cNvPr id="4" name="Picture 3"/>
          <p:cNvPicPr>
            <a:picLocks noChangeAspect="1"/>
          </p:cNvPicPr>
          <p:nvPr/>
        </p:nvPicPr>
        <p:blipFill>
          <a:blip r:embed="rId5"/>
          <a:stretch>
            <a:fillRect/>
          </a:stretch>
        </p:blipFill>
        <p:spPr>
          <a:xfrm>
            <a:off x="8796169" y="2275840"/>
            <a:ext cx="3048000" cy="3990975"/>
          </a:xfrm>
          <a:prstGeom prst="rect">
            <a:avLst/>
          </a:prstGeom>
        </p:spPr>
      </p:pic>
      <p:pic>
        <p:nvPicPr>
          <p:cNvPr id="6" name="Picture 5"/>
          <p:cNvPicPr>
            <a:picLocks noChangeAspect="1"/>
          </p:cNvPicPr>
          <p:nvPr/>
        </p:nvPicPr>
        <p:blipFill>
          <a:blip r:embed="rId6"/>
          <a:stretch>
            <a:fillRect/>
          </a:stretch>
        </p:blipFill>
        <p:spPr>
          <a:xfrm>
            <a:off x="8847735" y="2294255"/>
            <a:ext cx="3048000" cy="3990975"/>
          </a:xfrm>
          <a:prstGeom prst="rect">
            <a:avLst/>
          </a:prstGeom>
        </p:spPr>
      </p:pic>
    </p:spTree>
    <p:extLst>
      <p:ext uri="{BB962C8B-B14F-4D97-AF65-F5344CB8AC3E}">
        <p14:creationId xmlns:p14="http://schemas.microsoft.com/office/powerpoint/2010/main" val="124098250"/>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barn(inVertical)">
                                      <p:cBhvr>
                                        <p:cTn id="7" dur="500"/>
                                        <p:tgtEl>
                                          <p:spTgt spid="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10">
                                            <p:txEl>
                                              <p:pRg st="2" end="2"/>
                                            </p:txEl>
                                          </p:spTgt>
                                        </p:tgtEl>
                                        <p:attrNameLst>
                                          <p:attrName>style.visibility</p:attrName>
                                        </p:attrNameLst>
                                      </p:cBhvr>
                                      <p:to>
                                        <p:strVal val="visible"/>
                                      </p:to>
                                    </p:set>
                                    <p:animEffect transition="in" filter="barn(inVertical)">
                                      <p:cBhvr>
                                        <p:cTn id="12" dur="500"/>
                                        <p:tgtEl>
                                          <p:spTgt spid="10">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10">
                                            <p:txEl>
                                              <p:pRg st="3" end="3"/>
                                            </p:txEl>
                                          </p:spTgt>
                                        </p:tgtEl>
                                        <p:attrNameLst>
                                          <p:attrName>style.visibility</p:attrName>
                                        </p:attrNameLst>
                                      </p:cBhvr>
                                      <p:to>
                                        <p:strVal val="visible"/>
                                      </p:to>
                                    </p:set>
                                    <p:animEffect transition="in" filter="barn(inVertical)">
                                      <p:cBhvr>
                                        <p:cTn id="17" dur="500"/>
                                        <p:tgtEl>
                                          <p:spTgt spid="10">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10">
                                            <p:txEl>
                                              <p:pRg st="4" end="4"/>
                                            </p:txEl>
                                          </p:spTgt>
                                        </p:tgtEl>
                                        <p:attrNameLst>
                                          <p:attrName>style.visibility</p:attrName>
                                        </p:attrNameLst>
                                      </p:cBhvr>
                                      <p:to>
                                        <p:strVal val="visible"/>
                                      </p:to>
                                    </p:set>
                                    <p:animEffect transition="in" filter="barn(inVertical)">
                                      <p:cBhvr>
                                        <p:cTn id="22" dur="500"/>
                                        <p:tgtEl>
                                          <p:spTgt spid="10">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childTnLst>
                                    <p:set>
                                      <p:cBhvr>
                                        <p:cTn id="26" dur="1" fill="hold">
                                          <p:stCondLst>
                                            <p:cond delay="0"/>
                                          </p:stCondLst>
                                        </p:cTn>
                                        <p:tgtEl>
                                          <p:spTgt spid="10">
                                            <p:txEl>
                                              <p:pRg st="5" end="5"/>
                                            </p:txEl>
                                          </p:spTgt>
                                        </p:tgtEl>
                                        <p:attrNameLst>
                                          <p:attrName>style.visibility</p:attrName>
                                        </p:attrNameLst>
                                      </p:cBhvr>
                                      <p:to>
                                        <p:strVal val="visible"/>
                                      </p:to>
                                    </p:set>
                                    <p:animEffect transition="in" filter="barn(inVertical)">
                                      <p:cBhvr>
                                        <p:cTn id="27" dur="500"/>
                                        <p:tgtEl>
                                          <p:spTgt spid="10">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nodeType="clickEffect">
                                  <p:stCondLst>
                                    <p:cond delay="0"/>
                                  </p:stCondLst>
                                  <p:childTnLst>
                                    <p:set>
                                      <p:cBhvr>
                                        <p:cTn id="31" dur="1" fill="hold">
                                          <p:stCondLst>
                                            <p:cond delay="0"/>
                                          </p:stCondLst>
                                        </p:cTn>
                                        <p:tgtEl>
                                          <p:spTgt spid="10">
                                            <p:txEl>
                                              <p:pRg st="7" end="7"/>
                                            </p:txEl>
                                          </p:spTgt>
                                        </p:tgtEl>
                                        <p:attrNameLst>
                                          <p:attrName>style.visibility</p:attrName>
                                        </p:attrNameLst>
                                      </p:cBhvr>
                                      <p:to>
                                        <p:strVal val="visible"/>
                                      </p:to>
                                    </p:set>
                                    <p:animEffect transition="in" filter="barn(inVertical)">
                                      <p:cBhvr>
                                        <p:cTn id="32" dur="500"/>
                                        <p:tgtEl>
                                          <p:spTgt spid="10">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6" presetClass="entr" presetSubtype="21" fill="hold" nodeType="clickEffect">
                                  <p:stCondLst>
                                    <p:cond delay="0"/>
                                  </p:stCondLst>
                                  <p:childTnLst>
                                    <p:set>
                                      <p:cBhvr>
                                        <p:cTn id="36" dur="1" fill="hold">
                                          <p:stCondLst>
                                            <p:cond delay="0"/>
                                          </p:stCondLst>
                                        </p:cTn>
                                        <p:tgtEl>
                                          <p:spTgt spid="10">
                                            <p:txEl>
                                              <p:pRg st="8" end="8"/>
                                            </p:txEl>
                                          </p:spTgt>
                                        </p:tgtEl>
                                        <p:attrNameLst>
                                          <p:attrName>style.visibility</p:attrName>
                                        </p:attrNameLst>
                                      </p:cBhvr>
                                      <p:to>
                                        <p:strVal val="visible"/>
                                      </p:to>
                                    </p:set>
                                    <p:animEffect transition="in" filter="barn(inVertical)">
                                      <p:cBhvr>
                                        <p:cTn id="37" dur="500"/>
                                        <p:tgtEl>
                                          <p:spTgt spid="10">
                                            <p:txEl>
                                              <p:pRg st="8" end="8"/>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6" presetClass="entr" presetSubtype="21" fill="hold" nodeType="clickEffect">
                                  <p:stCondLst>
                                    <p:cond delay="0"/>
                                  </p:stCondLst>
                                  <p:childTnLst>
                                    <p:set>
                                      <p:cBhvr>
                                        <p:cTn id="41" dur="1" fill="hold">
                                          <p:stCondLst>
                                            <p:cond delay="0"/>
                                          </p:stCondLst>
                                        </p:cTn>
                                        <p:tgtEl>
                                          <p:spTgt spid="2"/>
                                        </p:tgtEl>
                                        <p:attrNameLst>
                                          <p:attrName>style.visibility</p:attrName>
                                        </p:attrNameLst>
                                      </p:cBhvr>
                                      <p:to>
                                        <p:strVal val="visible"/>
                                      </p:to>
                                    </p:set>
                                    <p:animEffect transition="in" filter="barn(inVertical)">
                                      <p:cBhvr>
                                        <p:cTn id="42" dur="500"/>
                                        <p:tgtEl>
                                          <p:spTgt spid="2"/>
                                        </p:tgtEl>
                                      </p:cBhvr>
                                    </p:animEffect>
                                  </p:childTnLst>
                                </p:cTn>
                              </p:par>
                            </p:childTnLst>
                          </p:cTn>
                        </p:par>
                      </p:childTnLst>
                    </p:cTn>
                  </p:par>
                  <p:par>
                    <p:cTn id="43" fill="hold">
                      <p:stCondLst>
                        <p:cond delay="indefinite"/>
                      </p:stCondLst>
                      <p:childTnLst>
                        <p:par>
                          <p:cTn id="44" fill="hold">
                            <p:stCondLst>
                              <p:cond delay="0"/>
                            </p:stCondLst>
                            <p:childTnLst>
                              <p:par>
                                <p:cTn id="45" presetID="16" presetClass="entr" presetSubtype="21" fill="hold" nodeType="clickEffect">
                                  <p:stCondLst>
                                    <p:cond delay="0"/>
                                  </p:stCondLst>
                                  <p:childTnLst>
                                    <p:set>
                                      <p:cBhvr>
                                        <p:cTn id="46" dur="1" fill="hold">
                                          <p:stCondLst>
                                            <p:cond delay="0"/>
                                          </p:stCondLst>
                                        </p:cTn>
                                        <p:tgtEl>
                                          <p:spTgt spid="10">
                                            <p:txEl>
                                              <p:pRg st="9" end="9"/>
                                            </p:txEl>
                                          </p:spTgt>
                                        </p:tgtEl>
                                        <p:attrNameLst>
                                          <p:attrName>style.visibility</p:attrName>
                                        </p:attrNameLst>
                                      </p:cBhvr>
                                      <p:to>
                                        <p:strVal val="visible"/>
                                      </p:to>
                                    </p:set>
                                    <p:animEffect transition="in" filter="barn(inVertical)">
                                      <p:cBhvr>
                                        <p:cTn id="47" dur="500"/>
                                        <p:tgtEl>
                                          <p:spTgt spid="10">
                                            <p:txEl>
                                              <p:pRg st="9" end="9"/>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6" presetClass="entr" presetSubtype="21" fill="hold" nodeType="clickEffect">
                                  <p:stCondLst>
                                    <p:cond delay="0"/>
                                  </p:stCondLst>
                                  <p:childTnLst>
                                    <p:set>
                                      <p:cBhvr>
                                        <p:cTn id="51" dur="1" fill="hold">
                                          <p:stCondLst>
                                            <p:cond delay="0"/>
                                          </p:stCondLst>
                                        </p:cTn>
                                        <p:tgtEl>
                                          <p:spTgt spid="3"/>
                                        </p:tgtEl>
                                        <p:attrNameLst>
                                          <p:attrName>style.visibility</p:attrName>
                                        </p:attrNameLst>
                                      </p:cBhvr>
                                      <p:to>
                                        <p:strVal val="visible"/>
                                      </p:to>
                                    </p:set>
                                    <p:animEffect transition="in" filter="barn(inVertical)">
                                      <p:cBhvr>
                                        <p:cTn id="52" dur="500"/>
                                        <p:tgtEl>
                                          <p:spTgt spid="3"/>
                                        </p:tgtEl>
                                      </p:cBhvr>
                                    </p:animEffect>
                                  </p:childTnLst>
                                </p:cTn>
                              </p:par>
                            </p:childTnLst>
                          </p:cTn>
                        </p:par>
                      </p:childTnLst>
                    </p:cTn>
                  </p:par>
                  <p:par>
                    <p:cTn id="53" fill="hold">
                      <p:stCondLst>
                        <p:cond delay="indefinite"/>
                      </p:stCondLst>
                      <p:childTnLst>
                        <p:par>
                          <p:cTn id="54" fill="hold">
                            <p:stCondLst>
                              <p:cond delay="0"/>
                            </p:stCondLst>
                            <p:childTnLst>
                              <p:par>
                                <p:cTn id="55" presetID="16" presetClass="entr" presetSubtype="21" fill="hold" nodeType="clickEffect">
                                  <p:stCondLst>
                                    <p:cond delay="0"/>
                                  </p:stCondLst>
                                  <p:childTnLst>
                                    <p:set>
                                      <p:cBhvr>
                                        <p:cTn id="56" dur="1" fill="hold">
                                          <p:stCondLst>
                                            <p:cond delay="0"/>
                                          </p:stCondLst>
                                        </p:cTn>
                                        <p:tgtEl>
                                          <p:spTgt spid="10">
                                            <p:txEl>
                                              <p:pRg st="10" end="10"/>
                                            </p:txEl>
                                          </p:spTgt>
                                        </p:tgtEl>
                                        <p:attrNameLst>
                                          <p:attrName>style.visibility</p:attrName>
                                        </p:attrNameLst>
                                      </p:cBhvr>
                                      <p:to>
                                        <p:strVal val="visible"/>
                                      </p:to>
                                    </p:set>
                                    <p:animEffect transition="in" filter="barn(inVertical)">
                                      <p:cBhvr>
                                        <p:cTn id="57" dur="500"/>
                                        <p:tgtEl>
                                          <p:spTgt spid="10">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6" presetClass="entr" presetSubtype="21" fill="hold" nodeType="clickEffect">
                                  <p:stCondLst>
                                    <p:cond delay="0"/>
                                  </p:stCondLst>
                                  <p:childTnLst>
                                    <p:set>
                                      <p:cBhvr>
                                        <p:cTn id="61" dur="1" fill="hold">
                                          <p:stCondLst>
                                            <p:cond delay="0"/>
                                          </p:stCondLst>
                                        </p:cTn>
                                        <p:tgtEl>
                                          <p:spTgt spid="4"/>
                                        </p:tgtEl>
                                        <p:attrNameLst>
                                          <p:attrName>style.visibility</p:attrName>
                                        </p:attrNameLst>
                                      </p:cBhvr>
                                      <p:to>
                                        <p:strVal val="visible"/>
                                      </p:to>
                                    </p:set>
                                    <p:animEffect transition="in" filter="barn(inVertical)">
                                      <p:cBhvr>
                                        <p:cTn id="62" dur="500"/>
                                        <p:tgtEl>
                                          <p:spTgt spid="4"/>
                                        </p:tgtEl>
                                      </p:cBhvr>
                                    </p:animEffect>
                                  </p:childTnLst>
                                </p:cTn>
                              </p:par>
                            </p:childTnLst>
                          </p:cTn>
                        </p:par>
                      </p:childTnLst>
                    </p:cTn>
                  </p:par>
                  <p:par>
                    <p:cTn id="63" fill="hold">
                      <p:stCondLst>
                        <p:cond delay="indefinite"/>
                      </p:stCondLst>
                      <p:childTnLst>
                        <p:par>
                          <p:cTn id="64" fill="hold">
                            <p:stCondLst>
                              <p:cond delay="0"/>
                            </p:stCondLst>
                            <p:childTnLst>
                              <p:par>
                                <p:cTn id="65" presetID="16" presetClass="entr" presetSubtype="21" fill="hold" nodeType="clickEffect">
                                  <p:stCondLst>
                                    <p:cond delay="0"/>
                                  </p:stCondLst>
                                  <p:childTnLst>
                                    <p:set>
                                      <p:cBhvr>
                                        <p:cTn id="66" dur="1" fill="hold">
                                          <p:stCondLst>
                                            <p:cond delay="0"/>
                                          </p:stCondLst>
                                        </p:cTn>
                                        <p:tgtEl>
                                          <p:spTgt spid="10">
                                            <p:txEl>
                                              <p:pRg st="11" end="11"/>
                                            </p:txEl>
                                          </p:spTgt>
                                        </p:tgtEl>
                                        <p:attrNameLst>
                                          <p:attrName>style.visibility</p:attrName>
                                        </p:attrNameLst>
                                      </p:cBhvr>
                                      <p:to>
                                        <p:strVal val="visible"/>
                                      </p:to>
                                    </p:set>
                                    <p:animEffect transition="in" filter="barn(inVertical)">
                                      <p:cBhvr>
                                        <p:cTn id="67" dur="500"/>
                                        <p:tgtEl>
                                          <p:spTgt spid="10">
                                            <p:txEl>
                                              <p:pRg st="11" end="11"/>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16" presetClass="entr" presetSubtype="21" fill="hold" nodeType="clickEffect">
                                  <p:stCondLst>
                                    <p:cond delay="0"/>
                                  </p:stCondLst>
                                  <p:childTnLst>
                                    <p:set>
                                      <p:cBhvr>
                                        <p:cTn id="71" dur="1" fill="hold">
                                          <p:stCondLst>
                                            <p:cond delay="0"/>
                                          </p:stCondLst>
                                        </p:cTn>
                                        <p:tgtEl>
                                          <p:spTgt spid="6"/>
                                        </p:tgtEl>
                                        <p:attrNameLst>
                                          <p:attrName>style.visibility</p:attrName>
                                        </p:attrNameLst>
                                      </p:cBhvr>
                                      <p:to>
                                        <p:strVal val="visible"/>
                                      </p:to>
                                    </p:set>
                                    <p:animEffect transition="in" filter="barn(inVertical)">
                                      <p:cBhvr>
                                        <p:cTn id="7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190"/>
          <p:cNvSpPr txBox="1">
            <a:spLocks/>
          </p:cNvSpPr>
          <p:nvPr/>
        </p:nvSpPr>
        <p:spPr>
          <a:xfrm>
            <a:off x="10266060" y="5870575"/>
            <a:ext cx="551167" cy="377825"/>
          </a:xfrm>
          <a:prstGeom prst="rect">
            <a:avLst/>
          </a:prstGeom>
        </p:spPr>
        <p:txBody>
          <a:bodyPr vert="horz" lIns="91440" tIns="45720" rIns="91440" bIns="45720" rtlCol="0" anchor="ctr"/>
          <a:lstStyle>
            <a:defPPr>
              <a:defRPr lang="en-US"/>
            </a:defPPr>
            <a:lvl1pPr marL="0" algn="r" defTabSz="914400" rtl="0" eaLnBrk="1" latinLnBrk="0" hangingPunct="1">
              <a:defRPr sz="1000" b="0" i="0" kern="1200">
                <a:solidFill>
                  <a:schemeClr val="tx1"/>
                </a:solidFill>
                <a:effectLst/>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7" name="Title 1"/>
          <p:cNvSpPr txBox="1">
            <a:spLocks/>
          </p:cNvSpPr>
          <p:nvPr/>
        </p:nvSpPr>
        <p:spPr>
          <a:xfrm>
            <a:off x="364900" y="-47237"/>
            <a:ext cx="11827100" cy="55955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2400" b="1" dirty="0" err="1" smtClean="0">
                <a:solidFill>
                  <a:srgbClr val="FFFF00"/>
                </a:solidFill>
                <a:latin typeface="Times New Roman" panose="02020603050405020304" pitchFamily="18" charset="0"/>
                <a:cs typeface="Times New Roman" panose="02020603050405020304" pitchFamily="18" charset="0"/>
              </a:rPr>
              <a:t>Báo</a:t>
            </a:r>
            <a:r>
              <a:rPr lang="en-US" sz="2400" b="1" dirty="0" smtClean="0">
                <a:solidFill>
                  <a:srgbClr val="FFFF00"/>
                </a:solidFill>
                <a:latin typeface="Times New Roman" panose="02020603050405020304" pitchFamily="18" charset="0"/>
                <a:cs typeface="Times New Roman" panose="02020603050405020304" pitchFamily="18" charset="0"/>
              </a:rPr>
              <a:t> </a:t>
            </a:r>
            <a:r>
              <a:rPr lang="en-US" sz="2400" b="1" dirty="0" err="1" smtClean="0">
                <a:solidFill>
                  <a:srgbClr val="FFFF00"/>
                </a:solidFill>
                <a:latin typeface="Times New Roman" panose="02020603050405020304" pitchFamily="18" charset="0"/>
                <a:cs typeface="Times New Roman" panose="02020603050405020304" pitchFamily="18" charset="0"/>
              </a:rPr>
              <a:t>cáo</a:t>
            </a:r>
            <a:r>
              <a:rPr lang="en-US" sz="2400" b="1" dirty="0" smtClean="0">
                <a:solidFill>
                  <a:srgbClr val="FFFF00"/>
                </a:solidFill>
                <a:latin typeface="Times New Roman" panose="02020603050405020304" pitchFamily="18" charset="0"/>
                <a:cs typeface="Times New Roman" panose="02020603050405020304" pitchFamily="18" charset="0"/>
              </a:rPr>
              <a:t> BTL </a:t>
            </a:r>
            <a:r>
              <a:rPr lang="en-US" sz="2400" b="1" dirty="0" err="1" smtClean="0">
                <a:solidFill>
                  <a:srgbClr val="FFFF00"/>
                </a:solidFill>
                <a:latin typeface="Times New Roman" panose="02020603050405020304" pitchFamily="18" charset="0"/>
                <a:cs typeface="Times New Roman" panose="02020603050405020304" pitchFamily="18" charset="0"/>
              </a:rPr>
              <a:t>Môn</a:t>
            </a:r>
            <a:r>
              <a:rPr lang="en-US" sz="2400" b="1" dirty="0" smtClean="0">
                <a:solidFill>
                  <a:srgbClr val="FFFF00"/>
                </a:solidFill>
                <a:latin typeface="Times New Roman" panose="02020603050405020304" pitchFamily="18" charset="0"/>
                <a:cs typeface="Times New Roman" panose="02020603050405020304" pitchFamily="18" charset="0"/>
              </a:rPr>
              <a:t> </a:t>
            </a:r>
            <a:r>
              <a:rPr lang="en-US" sz="2400" b="1" dirty="0" err="1" smtClean="0">
                <a:solidFill>
                  <a:srgbClr val="FFFF00"/>
                </a:solidFill>
                <a:latin typeface="Times New Roman" panose="02020603050405020304" pitchFamily="18" charset="0"/>
                <a:cs typeface="Times New Roman" panose="02020603050405020304" pitchFamily="18" charset="0"/>
              </a:rPr>
              <a:t>Lập</a:t>
            </a:r>
            <a:r>
              <a:rPr lang="en-US" sz="2400" b="1" dirty="0" smtClean="0">
                <a:solidFill>
                  <a:srgbClr val="FFFF00"/>
                </a:solidFill>
                <a:latin typeface="Times New Roman" panose="02020603050405020304" pitchFamily="18" charset="0"/>
                <a:cs typeface="Times New Roman" panose="02020603050405020304" pitchFamily="18" charset="0"/>
              </a:rPr>
              <a:t> </a:t>
            </a:r>
            <a:r>
              <a:rPr lang="en-US" sz="2400" b="1" dirty="0" err="1" smtClean="0">
                <a:solidFill>
                  <a:srgbClr val="FFFF00"/>
                </a:solidFill>
                <a:latin typeface="Times New Roman" panose="02020603050405020304" pitchFamily="18" charset="0"/>
                <a:cs typeface="Times New Roman" panose="02020603050405020304" pitchFamily="18" charset="0"/>
              </a:rPr>
              <a:t>trình</a:t>
            </a:r>
            <a:r>
              <a:rPr lang="en-US" sz="2400" b="1" dirty="0" smtClean="0">
                <a:solidFill>
                  <a:srgbClr val="FFFF00"/>
                </a:solidFill>
                <a:latin typeface="Times New Roman" panose="02020603050405020304" pitchFamily="18" charset="0"/>
                <a:cs typeface="Times New Roman" panose="02020603050405020304" pitchFamily="18" charset="0"/>
              </a:rPr>
              <a:t> Java</a:t>
            </a:r>
            <a:endParaRPr lang="en-US" sz="2400" b="1" dirty="0">
              <a:solidFill>
                <a:srgbClr val="FFFF00"/>
              </a:solidFill>
              <a:latin typeface="Times New Roman" panose="02020603050405020304" pitchFamily="18" charset="0"/>
              <a:cs typeface="Times New Roman" panose="02020603050405020304" pitchFamily="18" charset="0"/>
            </a:endParaRPr>
          </a:p>
        </p:txBody>
      </p:sp>
      <p:sp>
        <p:nvSpPr>
          <p:cNvPr id="8" name="Slide Number Placeholder 190"/>
          <p:cNvSpPr txBox="1">
            <a:spLocks/>
          </p:cNvSpPr>
          <p:nvPr/>
        </p:nvSpPr>
        <p:spPr>
          <a:xfrm>
            <a:off x="11293002" y="6266815"/>
            <a:ext cx="551167" cy="377825"/>
          </a:xfrm>
          <a:prstGeom prst="rect">
            <a:avLst/>
          </a:prstGeom>
        </p:spPr>
        <p:txBody>
          <a:bodyPr vert="horz" lIns="91440" tIns="45720" rIns="91440" bIns="45720" rtlCol="0" anchor="ctr"/>
          <a:lstStyle>
            <a:defPPr>
              <a:defRPr lang="en-US"/>
            </a:defPPr>
            <a:lvl1pPr marL="0" algn="r" defTabSz="914400" rtl="0" eaLnBrk="1" latinLnBrk="0" hangingPunct="1">
              <a:defRPr sz="1000" b="0" i="0" kern="1200">
                <a:solidFill>
                  <a:schemeClr val="tx1"/>
                </a:solidFill>
                <a:effectLst/>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0AC084A-07DC-4DC8-B67B-8D77BC0A4CFC}" type="slidenum">
              <a:rPr lang="en-US" sz="1400" b="1" smtClean="0">
                <a:solidFill>
                  <a:srgbClr val="FFFF00"/>
                </a:solidFill>
                <a:latin typeface="Times New Roman" panose="02020603050405020304" pitchFamily="18" charset="0"/>
                <a:cs typeface="Times New Roman" panose="02020603050405020304" pitchFamily="18" charset="0"/>
              </a:rPr>
              <a:pPr/>
              <a:t>16</a:t>
            </a:fld>
            <a:endParaRPr lang="en-US" sz="1400" b="1" dirty="0">
              <a:solidFill>
                <a:srgbClr val="FFFF00"/>
              </a:solidFill>
              <a:latin typeface="Times New Roman" panose="02020603050405020304" pitchFamily="18" charset="0"/>
              <a:cs typeface="Times New Roman" panose="02020603050405020304" pitchFamily="18" charset="0"/>
            </a:endParaRPr>
          </a:p>
        </p:txBody>
      </p:sp>
      <p:sp>
        <p:nvSpPr>
          <p:cNvPr id="9" name="TextBox 8"/>
          <p:cNvSpPr txBox="1"/>
          <p:nvPr/>
        </p:nvSpPr>
        <p:spPr>
          <a:xfrm>
            <a:off x="928048" y="900753"/>
            <a:ext cx="2328523" cy="369332"/>
          </a:xfrm>
          <a:prstGeom prst="rect">
            <a:avLst/>
          </a:prstGeom>
          <a:noFill/>
        </p:spPr>
        <p:txBody>
          <a:bodyPr wrap="none" rtlCol="0">
            <a:spAutoFit/>
          </a:bodyPr>
          <a:lstStyle/>
          <a:p>
            <a:r>
              <a:rPr lang="en-US" b="1" dirty="0">
                <a:solidFill>
                  <a:srgbClr val="FFFF00"/>
                </a:solidFill>
                <a:latin typeface="Times New Roman" panose="02020603050405020304" pitchFamily="18" charset="0"/>
                <a:cs typeface="Times New Roman" panose="02020603050405020304" pitchFamily="18" charset="0"/>
              </a:rPr>
              <a:t>3</a:t>
            </a:r>
            <a:r>
              <a:rPr lang="en-US" b="1" dirty="0" smtClean="0">
                <a:solidFill>
                  <a:srgbClr val="FFFF00"/>
                </a:solidFill>
                <a:latin typeface="Times New Roman" panose="02020603050405020304" pitchFamily="18" charset="0"/>
                <a:cs typeface="Times New Roman" panose="02020603050405020304" pitchFamily="18" charset="0"/>
              </a:rPr>
              <a:t>.   </a:t>
            </a:r>
            <a:r>
              <a:rPr lang="en-US" b="1" dirty="0" err="1" smtClean="0">
                <a:solidFill>
                  <a:srgbClr val="FFFF00"/>
                </a:solidFill>
                <a:latin typeface="Times New Roman" panose="02020603050405020304" pitchFamily="18" charset="0"/>
                <a:cs typeface="Times New Roman" panose="02020603050405020304" pitchFamily="18" charset="0"/>
              </a:rPr>
              <a:t>Thiết</a:t>
            </a:r>
            <a:r>
              <a:rPr lang="en-US" b="1" dirty="0" smtClean="0">
                <a:solidFill>
                  <a:srgbClr val="FFFF00"/>
                </a:solidFill>
                <a:latin typeface="Times New Roman" panose="02020603050405020304" pitchFamily="18" charset="0"/>
                <a:cs typeface="Times New Roman" panose="02020603050405020304" pitchFamily="18" charset="0"/>
              </a:rPr>
              <a:t> </a:t>
            </a:r>
            <a:r>
              <a:rPr lang="en-US" b="1" dirty="0" err="1" smtClean="0">
                <a:solidFill>
                  <a:srgbClr val="FFFF00"/>
                </a:solidFill>
                <a:latin typeface="Times New Roman" panose="02020603050405020304" pitchFamily="18" charset="0"/>
                <a:cs typeface="Times New Roman" panose="02020603050405020304" pitchFamily="18" charset="0"/>
              </a:rPr>
              <a:t>kế</a:t>
            </a:r>
            <a:r>
              <a:rPr lang="en-US" b="1" dirty="0" smtClean="0">
                <a:solidFill>
                  <a:srgbClr val="FFFF00"/>
                </a:solidFill>
                <a:latin typeface="Times New Roman" panose="02020603050405020304" pitchFamily="18" charset="0"/>
                <a:cs typeface="Times New Roman" panose="02020603050405020304" pitchFamily="18" charset="0"/>
              </a:rPr>
              <a:t> </a:t>
            </a:r>
            <a:r>
              <a:rPr lang="en-US" b="1" dirty="0" err="1" smtClean="0">
                <a:solidFill>
                  <a:srgbClr val="FFFF00"/>
                </a:solidFill>
                <a:latin typeface="Times New Roman" panose="02020603050405020304" pitchFamily="18" charset="0"/>
                <a:cs typeface="Times New Roman" panose="02020603050405020304" pitchFamily="18" charset="0"/>
              </a:rPr>
              <a:t>hệ</a:t>
            </a:r>
            <a:r>
              <a:rPr lang="en-US" b="1" dirty="0" smtClean="0">
                <a:solidFill>
                  <a:srgbClr val="FFFF00"/>
                </a:solidFill>
                <a:latin typeface="Times New Roman" panose="02020603050405020304" pitchFamily="18" charset="0"/>
                <a:cs typeface="Times New Roman" panose="02020603050405020304" pitchFamily="18" charset="0"/>
              </a:rPr>
              <a:t> </a:t>
            </a:r>
            <a:r>
              <a:rPr lang="en-US" b="1" dirty="0" err="1" smtClean="0">
                <a:solidFill>
                  <a:srgbClr val="FFFF00"/>
                </a:solidFill>
                <a:latin typeface="Times New Roman" panose="02020603050405020304" pitchFamily="18" charset="0"/>
                <a:cs typeface="Times New Roman" panose="02020603050405020304" pitchFamily="18" charset="0"/>
              </a:rPr>
              <a:t>thống</a:t>
            </a:r>
            <a:r>
              <a:rPr lang="en-US" b="1" dirty="0" smtClean="0">
                <a:solidFill>
                  <a:srgbClr val="FFFF00"/>
                </a:solidFill>
                <a:latin typeface="Times New Roman" panose="02020603050405020304" pitchFamily="18" charset="0"/>
                <a:cs typeface="Times New Roman" panose="02020603050405020304" pitchFamily="18" charset="0"/>
              </a:rPr>
              <a:t>:</a:t>
            </a:r>
          </a:p>
        </p:txBody>
      </p:sp>
      <p:sp>
        <p:nvSpPr>
          <p:cNvPr id="10" name="TextBox 9"/>
          <p:cNvSpPr txBox="1"/>
          <p:nvPr/>
        </p:nvSpPr>
        <p:spPr>
          <a:xfrm>
            <a:off x="1487605" y="1473852"/>
            <a:ext cx="10704395" cy="4801314"/>
          </a:xfrm>
          <a:prstGeom prst="rect">
            <a:avLst/>
          </a:prstGeom>
          <a:noFill/>
        </p:spPr>
        <p:txBody>
          <a:bodyPr wrap="square" rtlCol="0">
            <a:spAutoFit/>
          </a:bodyPr>
          <a:lstStyle/>
          <a:p>
            <a:pPr marL="342900" indent="-342900">
              <a:buAutoNum type="alphaLcPeriod" startAt="2"/>
            </a:pPr>
            <a:r>
              <a:rPr lang="en-US" b="1" dirty="0" err="1" smtClean="0">
                <a:solidFill>
                  <a:srgbClr val="FFFF00"/>
                </a:solidFill>
                <a:latin typeface="Times New Roman" panose="02020603050405020304" pitchFamily="18" charset="0"/>
                <a:cs typeface="Times New Roman" panose="02020603050405020304" pitchFamily="18" charset="0"/>
              </a:rPr>
              <a:t>Thiết</a:t>
            </a:r>
            <a:r>
              <a:rPr lang="en-US" b="1" dirty="0" smtClean="0">
                <a:solidFill>
                  <a:srgbClr val="FFFF00"/>
                </a:solidFill>
                <a:latin typeface="Times New Roman" panose="02020603050405020304" pitchFamily="18" charset="0"/>
                <a:cs typeface="Times New Roman" panose="02020603050405020304" pitchFamily="18" charset="0"/>
              </a:rPr>
              <a:t> </a:t>
            </a:r>
            <a:r>
              <a:rPr lang="en-US" b="1" dirty="0" err="1" smtClean="0">
                <a:solidFill>
                  <a:srgbClr val="FFFF00"/>
                </a:solidFill>
                <a:latin typeface="Times New Roman" panose="02020603050405020304" pitchFamily="18" charset="0"/>
                <a:cs typeface="Times New Roman" panose="02020603050405020304" pitchFamily="18" charset="0"/>
              </a:rPr>
              <a:t>kế</a:t>
            </a:r>
            <a:r>
              <a:rPr lang="en-US" b="1" dirty="0" smtClean="0">
                <a:solidFill>
                  <a:srgbClr val="FFFF00"/>
                </a:solidFill>
                <a:latin typeface="Times New Roman" panose="02020603050405020304" pitchFamily="18" charset="0"/>
                <a:cs typeface="Times New Roman" panose="02020603050405020304" pitchFamily="18" charset="0"/>
              </a:rPr>
              <a:t> </a:t>
            </a:r>
            <a:r>
              <a:rPr lang="en-US" b="1" dirty="0" err="1" smtClean="0">
                <a:solidFill>
                  <a:srgbClr val="FFFF00"/>
                </a:solidFill>
                <a:latin typeface="Times New Roman" panose="02020603050405020304" pitchFamily="18" charset="0"/>
                <a:cs typeface="Times New Roman" panose="02020603050405020304" pitchFamily="18" charset="0"/>
              </a:rPr>
              <a:t>chức</a:t>
            </a:r>
            <a:r>
              <a:rPr lang="en-US" b="1" dirty="0" smtClean="0">
                <a:solidFill>
                  <a:srgbClr val="FFFF00"/>
                </a:solidFill>
                <a:latin typeface="Times New Roman" panose="02020603050405020304" pitchFamily="18" charset="0"/>
                <a:cs typeface="Times New Roman" panose="02020603050405020304" pitchFamily="18" charset="0"/>
              </a:rPr>
              <a:t> </a:t>
            </a:r>
            <a:r>
              <a:rPr lang="en-US" b="1" dirty="0" err="1" smtClean="0">
                <a:solidFill>
                  <a:srgbClr val="FFFF00"/>
                </a:solidFill>
                <a:latin typeface="Times New Roman" panose="02020603050405020304" pitchFamily="18" charset="0"/>
                <a:cs typeface="Times New Roman" panose="02020603050405020304" pitchFamily="18" charset="0"/>
              </a:rPr>
              <a:t>năng</a:t>
            </a:r>
            <a:r>
              <a:rPr lang="en-US" b="1" dirty="0" smtClean="0">
                <a:solidFill>
                  <a:srgbClr val="FFFF00"/>
                </a:solidFill>
                <a:latin typeface="Times New Roman" panose="02020603050405020304" pitchFamily="18" charset="0"/>
                <a:cs typeface="Times New Roman" panose="02020603050405020304" pitchFamily="18" charset="0"/>
              </a:rPr>
              <a:t> </a:t>
            </a:r>
            <a:r>
              <a:rPr lang="en-US" b="1" dirty="0" err="1" smtClean="0">
                <a:solidFill>
                  <a:srgbClr val="FFFF00"/>
                </a:solidFill>
                <a:latin typeface="Times New Roman" panose="02020603050405020304" pitchFamily="18" charset="0"/>
                <a:cs typeface="Times New Roman" panose="02020603050405020304" pitchFamily="18" charset="0"/>
              </a:rPr>
              <a:t>quản</a:t>
            </a:r>
            <a:r>
              <a:rPr lang="en-US" b="1" dirty="0" smtClean="0">
                <a:solidFill>
                  <a:srgbClr val="FFFF00"/>
                </a:solidFill>
                <a:latin typeface="Times New Roman" panose="02020603050405020304" pitchFamily="18" charset="0"/>
                <a:cs typeface="Times New Roman" panose="02020603050405020304" pitchFamily="18" charset="0"/>
              </a:rPr>
              <a:t> </a:t>
            </a:r>
            <a:r>
              <a:rPr lang="en-US" b="1" dirty="0" err="1" smtClean="0">
                <a:solidFill>
                  <a:srgbClr val="FFFF00"/>
                </a:solidFill>
                <a:latin typeface="Times New Roman" panose="02020603050405020304" pitchFamily="18" charset="0"/>
                <a:cs typeface="Times New Roman" panose="02020603050405020304" pitchFamily="18" charset="0"/>
              </a:rPr>
              <a:t>lý</a:t>
            </a:r>
            <a:r>
              <a:rPr lang="en-US" b="1" dirty="0" smtClean="0">
                <a:solidFill>
                  <a:srgbClr val="FFFF00"/>
                </a:solidFill>
                <a:latin typeface="Times New Roman" panose="02020603050405020304" pitchFamily="18" charset="0"/>
                <a:cs typeface="Times New Roman" panose="02020603050405020304" pitchFamily="18" charset="0"/>
              </a:rPr>
              <a:t> </a:t>
            </a:r>
            <a:r>
              <a:rPr lang="en-US" b="1" dirty="0" err="1" smtClean="0">
                <a:solidFill>
                  <a:srgbClr val="FFFF00"/>
                </a:solidFill>
                <a:latin typeface="Times New Roman" panose="02020603050405020304" pitchFamily="18" charset="0"/>
                <a:cs typeface="Times New Roman" panose="02020603050405020304" pitchFamily="18" charset="0"/>
              </a:rPr>
              <a:t>danh</a:t>
            </a:r>
            <a:r>
              <a:rPr lang="en-US" b="1" dirty="0" smtClean="0">
                <a:solidFill>
                  <a:srgbClr val="FFFF00"/>
                </a:solidFill>
                <a:latin typeface="Times New Roman" panose="02020603050405020304" pitchFamily="18" charset="0"/>
                <a:cs typeface="Times New Roman" panose="02020603050405020304" pitchFamily="18" charset="0"/>
              </a:rPr>
              <a:t> </a:t>
            </a:r>
            <a:r>
              <a:rPr lang="en-US" b="1" dirty="0" err="1" smtClean="0">
                <a:solidFill>
                  <a:srgbClr val="FFFF00"/>
                </a:solidFill>
                <a:latin typeface="Times New Roman" panose="02020603050405020304" pitchFamily="18" charset="0"/>
                <a:cs typeface="Times New Roman" panose="02020603050405020304" pitchFamily="18" charset="0"/>
              </a:rPr>
              <a:t>sách</a:t>
            </a:r>
            <a:r>
              <a:rPr lang="en-US" b="1" dirty="0" smtClean="0">
                <a:solidFill>
                  <a:srgbClr val="FFFF00"/>
                </a:solidFill>
                <a:latin typeface="Times New Roman" panose="02020603050405020304" pitchFamily="18" charset="0"/>
                <a:cs typeface="Times New Roman" panose="02020603050405020304" pitchFamily="18" charset="0"/>
              </a:rPr>
              <a:t> </a:t>
            </a:r>
            <a:r>
              <a:rPr lang="en-US" b="1" dirty="0" err="1" smtClean="0">
                <a:solidFill>
                  <a:srgbClr val="FFFF00"/>
                </a:solidFill>
                <a:latin typeface="Times New Roman" panose="02020603050405020304" pitchFamily="18" charset="0"/>
                <a:cs typeface="Times New Roman" panose="02020603050405020304" pitchFamily="18" charset="0"/>
              </a:rPr>
              <a:t>bài</a:t>
            </a:r>
            <a:r>
              <a:rPr lang="en-US" b="1" dirty="0" smtClean="0">
                <a:solidFill>
                  <a:srgbClr val="FFFF00"/>
                </a:solidFill>
                <a:latin typeface="Times New Roman" panose="02020603050405020304" pitchFamily="18" charset="0"/>
                <a:cs typeface="Times New Roman" panose="02020603050405020304" pitchFamily="18" charset="0"/>
              </a:rPr>
              <a:t> </a:t>
            </a:r>
            <a:r>
              <a:rPr lang="en-US" b="1" dirty="0" err="1" smtClean="0">
                <a:solidFill>
                  <a:srgbClr val="FFFF00"/>
                </a:solidFill>
                <a:latin typeface="Times New Roman" panose="02020603050405020304" pitchFamily="18" charset="0"/>
                <a:cs typeface="Times New Roman" panose="02020603050405020304" pitchFamily="18" charset="0"/>
              </a:rPr>
              <a:t>hát</a:t>
            </a:r>
            <a:r>
              <a:rPr lang="en-US" b="1" dirty="0" smtClean="0">
                <a:solidFill>
                  <a:srgbClr val="FFFF00"/>
                </a:solidFill>
                <a:latin typeface="Times New Roman" panose="02020603050405020304" pitchFamily="18" charset="0"/>
                <a:cs typeface="Times New Roman" panose="02020603050405020304" pitchFamily="18" charset="0"/>
              </a:rPr>
              <a:t/>
            </a:r>
            <a:br>
              <a:rPr lang="en-US" b="1" dirty="0" smtClean="0">
                <a:solidFill>
                  <a:srgbClr val="FFFF00"/>
                </a:solidFill>
                <a:latin typeface="Times New Roman" panose="02020603050405020304" pitchFamily="18" charset="0"/>
                <a:cs typeface="Times New Roman" panose="02020603050405020304" pitchFamily="18" charset="0"/>
              </a:rPr>
            </a:br>
            <a:endParaRPr lang="en-US" b="1" dirty="0" smtClean="0">
              <a:solidFill>
                <a:srgbClr val="FFFF00"/>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b="1" dirty="0" err="1" smtClean="0">
                <a:solidFill>
                  <a:srgbClr val="FFFF00"/>
                </a:solidFill>
                <a:latin typeface="Times New Roman" panose="02020603050405020304" pitchFamily="18" charset="0"/>
                <a:cs typeface="Times New Roman" panose="02020603050405020304" pitchFamily="18" charset="0"/>
              </a:rPr>
              <a:t>Các</a:t>
            </a:r>
            <a:r>
              <a:rPr lang="en-US" b="1" dirty="0" smtClean="0">
                <a:solidFill>
                  <a:srgbClr val="FFFF00"/>
                </a:solidFill>
                <a:latin typeface="Times New Roman" panose="02020603050405020304" pitchFamily="18" charset="0"/>
                <a:cs typeface="Times New Roman" panose="02020603050405020304" pitchFamily="18" charset="0"/>
              </a:rPr>
              <a:t> </a:t>
            </a:r>
            <a:r>
              <a:rPr lang="en-US" b="1" dirty="0" err="1" smtClean="0">
                <a:solidFill>
                  <a:srgbClr val="FFFF00"/>
                </a:solidFill>
                <a:latin typeface="Times New Roman" panose="02020603050405020304" pitchFamily="18" charset="0"/>
                <a:cs typeface="Times New Roman" panose="02020603050405020304" pitchFamily="18" charset="0"/>
              </a:rPr>
              <a:t>lớp</a:t>
            </a:r>
            <a:r>
              <a:rPr lang="en-US" b="1" dirty="0" smtClean="0">
                <a:solidFill>
                  <a:srgbClr val="FFFF00"/>
                </a:solidFill>
                <a:latin typeface="Times New Roman" panose="02020603050405020304" pitchFamily="18" charset="0"/>
                <a:cs typeface="Times New Roman" panose="02020603050405020304" pitchFamily="18" charset="0"/>
              </a:rPr>
              <a:t> </a:t>
            </a:r>
            <a:r>
              <a:rPr lang="en-US" b="1" dirty="0" err="1" smtClean="0">
                <a:solidFill>
                  <a:srgbClr val="FFFF00"/>
                </a:solidFill>
                <a:latin typeface="Times New Roman" panose="02020603050405020304" pitchFamily="18" charset="0"/>
                <a:cs typeface="Times New Roman" panose="02020603050405020304" pitchFamily="18" charset="0"/>
              </a:rPr>
              <a:t>thành</a:t>
            </a:r>
            <a:r>
              <a:rPr lang="en-US" b="1" dirty="0" smtClean="0">
                <a:solidFill>
                  <a:srgbClr val="FFFF00"/>
                </a:solidFill>
                <a:latin typeface="Times New Roman" panose="02020603050405020304" pitchFamily="18" charset="0"/>
                <a:cs typeface="Times New Roman" panose="02020603050405020304" pitchFamily="18" charset="0"/>
              </a:rPr>
              <a:t> </a:t>
            </a:r>
            <a:r>
              <a:rPr lang="en-US" b="1" dirty="0" err="1" smtClean="0">
                <a:solidFill>
                  <a:srgbClr val="FFFF00"/>
                </a:solidFill>
                <a:latin typeface="Times New Roman" panose="02020603050405020304" pitchFamily="18" charset="0"/>
                <a:cs typeface="Times New Roman" panose="02020603050405020304" pitchFamily="18" charset="0"/>
              </a:rPr>
              <a:t>viên</a:t>
            </a:r>
            <a:endParaRPr lang="en-US" b="1" dirty="0">
              <a:solidFill>
                <a:srgbClr val="FFFF00"/>
              </a:solidFill>
              <a:latin typeface="Times New Roman" panose="02020603050405020304" pitchFamily="18" charset="0"/>
              <a:cs typeface="Times New Roman" panose="02020603050405020304" pitchFamily="18" charset="0"/>
            </a:endParaRPr>
          </a:p>
          <a:p>
            <a:pPr marL="742950" lvl="1" indent="-285750">
              <a:buFont typeface="Courier New" panose="02070309020205020404" pitchFamily="49" charset="0"/>
              <a:buChar char="o"/>
            </a:pPr>
            <a:r>
              <a:rPr lang="en-US" b="1" dirty="0" err="1" smtClean="0">
                <a:solidFill>
                  <a:srgbClr val="FFFF00"/>
                </a:solidFill>
                <a:latin typeface="Times New Roman" panose="02020603050405020304" pitchFamily="18" charset="0"/>
                <a:cs typeface="Times New Roman" panose="02020603050405020304" pitchFamily="18" charset="0"/>
              </a:rPr>
              <a:t>Các</a:t>
            </a:r>
            <a:r>
              <a:rPr lang="en-US" b="1" dirty="0" smtClean="0">
                <a:solidFill>
                  <a:srgbClr val="FFFF00"/>
                </a:solidFill>
                <a:latin typeface="Times New Roman" panose="02020603050405020304" pitchFamily="18" charset="0"/>
                <a:cs typeface="Times New Roman" panose="02020603050405020304" pitchFamily="18" charset="0"/>
              </a:rPr>
              <a:t> </a:t>
            </a:r>
            <a:r>
              <a:rPr lang="en-US" b="1" dirty="0" err="1" smtClean="0">
                <a:solidFill>
                  <a:srgbClr val="FFFF00"/>
                </a:solidFill>
                <a:latin typeface="Times New Roman" panose="02020603050405020304" pitchFamily="18" charset="0"/>
                <a:cs typeface="Times New Roman" panose="02020603050405020304" pitchFamily="18" charset="0"/>
              </a:rPr>
              <a:t>lớp</a:t>
            </a:r>
            <a:r>
              <a:rPr lang="en-US" b="1" dirty="0" smtClean="0">
                <a:solidFill>
                  <a:srgbClr val="FFFF00"/>
                </a:solidFill>
                <a:latin typeface="Times New Roman" panose="02020603050405020304" pitchFamily="18" charset="0"/>
                <a:cs typeface="Times New Roman" panose="02020603050405020304" pitchFamily="18" charset="0"/>
              </a:rPr>
              <a:t> </a:t>
            </a:r>
            <a:r>
              <a:rPr lang="en-US" b="1" dirty="0" err="1" smtClean="0">
                <a:solidFill>
                  <a:srgbClr val="FFFF00"/>
                </a:solidFill>
                <a:latin typeface="Times New Roman" panose="02020603050405020304" pitchFamily="18" charset="0"/>
                <a:cs typeface="Times New Roman" panose="02020603050405020304" pitchFamily="18" charset="0"/>
              </a:rPr>
              <a:t>thành</a:t>
            </a:r>
            <a:r>
              <a:rPr lang="en-US" b="1" dirty="0" smtClean="0">
                <a:solidFill>
                  <a:srgbClr val="FFFF00"/>
                </a:solidFill>
                <a:latin typeface="Times New Roman" panose="02020603050405020304" pitchFamily="18" charset="0"/>
                <a:cs typeface="Times New Roman" panose="02020603050405020304" pitchFamily="18" charset="0"/>
              </a:rPr>
              <a:t> </a:t>
            </a:r>
            <a:r>
              <a:rPr lang="en-US" b="1" dirty="0" err="1" smtClean="0">
                <a:solidFill>
                  <a:srgbClr val="FFFF00"/>
                </a:solidFill>
                <a:latin typeface="Times New Roman" panose="02020603050405020304" pitchFamily="18" charset="0"/>
                <a:cs typeface="Times New Roman" panose="02020603050405020304" pitchFamily="18" charset="0"/>
              </a:rPr>
              <a:t>viên</a:t>
            </a:r>
            <a:r>
              <a:rPr lang="en-US" b="1" dirty="0" smtClean="0">
                <a:solidFill>
                  <a:srgbClr val="FFFF00"/>
                </a:solidFill>
                <a:latin typeface="Times New Roman" panose="02020603050405020304" pitchFamily="18" charset="0"/>
                <a:cs typeface="Times New Roman" panose="02020603050405020304" pitchFamily="18" charset="0"/>
              </a:rPr>
              <a:t> </a:t>
            </a:r>
            <a:r>
              <a:rPr lang="en-US" b="1" dirty="0" err="1" smtClean="0">
                <a:solidFill>
                  <a:srgbClr val="FFFF00"/>
                </a:solidFill>
                <a:latin typeface="Times New Roman" panose="02020603050405020304" pitchFamily="18" charset="0"/>
                <a:cs typeface="Times New Roman" panose="02020603050405020304" pitchFamily="18" charset="0"/>
              </a:rPr>
              <a:t>thuôc</a:t>
            </a:r>
            <a:r>
              <a:rPr lang="en-US" b="1" dirty="0" smtClean="0">
                <a:solidFill>
                  <a:srgbClr val="FFFF00"/>
                </a:solidFill>
                <a:latin typeface="Times New Roman" panose="02020603050405020304" pitchFamily="18" charset="0"/>
                <a:cs typeface="Times New Roman" panose="02020603050405020304" pitchFamily="18" charset="0"/>
              </a:rPr>
              <a:t> package </a:t>
            </a:r>
            <a:r>
              <a:rPr lang="en-US" b="1" dirty="0" err="1" smtClean="0">
                <a:solidFill>
                  <a:srgbClr val="FFFF00"/>
                </a:solidFill>
                <a:latin typeface="Times New Roman" panose="02020603050405020304" pitchFamily="18" charset="0"/>
                <a:cs typeface="Times New Roman" panose="02020603050405020304" pitchFamily="18" charset="0"/>
              </a:rPr>
              <a:t>applicationcontroller</a:t>
            </a:r>
            <a:r>
              <a:rPr lang="en-US" b="1" dirty="0" smtClean="0">
                <a:solidFill>
                  <a:srgbClr val="FFFF00"/>
                </a:solidFill>
                <a:latin typeface="Times New Roman" panose="02020603050405020304" pitchFamily="18" charset="0"/>
                <a:cs typeface="Times New Roman" panose="02020603050405020304" pitchFamily="18" charset="0"/>
              </a:rPr>
              <a:t>.</a:t>
            </a:r>
          </a:p>
          <a:p>
            <a:pPr marL="1200150" lvl="2" indent="-285750">
              <a:buFont typeface="Wingdings" panose="05000000000000000000" pitchFamily="2" charset="2"/>
              <a:buChar char="§"/>
            </a:pPr>
            <a:r>
              <a:rPr lang="en-US" b="1" dirty="0" smtClean="0">
                <a:solidFill>
                  <a:srgbClr val="FFFF00"/>
                </a:solidFill>
                <a:latin typeface="Times New Roman" panose="02020603050405020304" pitchFamily="18" charset="0"/>
                <a:cs typeface="Times New Roman" panose="02020603050405020304" pitchFamily="18" charset="0"/>
              </a:rPr>
              <a:t>LibraryScreen.java: </a:t>
            </a:r>
            <a:r>
              <a:rPr lang="en-US" b="1" dirty="0" err="1" smtClean="0">
                <a:solidFill>
                  <a:srgbClr val="FFFF00"/>
                </a:solidFill>
                <a:latin typeface="Times New Roman" panose="02020603050405020304" pitchFamily="18" charset="0"/>
                <a:cs typeface="Times New Roman" panose="02020603050405020304" pitchFamily="18" charset="0"/>
              </a:rPr>
              <a:t>điều</a:t>
            </a:r>
            <a:r>
              <a:rPr lang="en-US" b="1" dirty="0" smtClean="0">
                <a:solidFill>
                  <a:srgbClr val="FFFF00"/>
                </a:solidFill>
                <a:latin typeface="Times New Roman" panose="02020603050405020304" pitchFamily="18" charset="0"/>
                <a:cs typeface="Times New Roman" panose="02020603050405020304" pitchFamily="18" charset="0"/>
              </a:rPr>
              <a:t> </a:t>
            </a:r>
            <a:r>
              <a:rPr lang="en-US" b="1" dirty="0" err="1" smtClean="0">
                <a:solidFill>
                  <a:srgbClr val="FFFF00"/>
                </a:solidFill>
                <a:latin typeface="Times New Roman" panose="02020603050405020304" pitchFamily="18" charset="0"/>
                <a:cs typeface="Times New Roman" panose="02020603050405020304" pitchFamily="18" charset="0"/>
              </a:rPr>
              <a:t>khiển</a:t>
            </a:r>
            <a:r>
              <a:rPr lang="en-US" b="1" dirty="0" smtClean="0">
                <a:solidFill>
                  <a:srgbClr val="FFFF00"/>
                </a:solidFill>
                <a:latin typeface="Times New Roman" panose="02020603050405020304" pitchFamily="18" charset="0"/>
                <a:cs typeface="Times New Roman" panose="02020603050405020304" pitchFamily="18" charset="0"/>
              </a:rPr>
              <a:t> </a:t>
            </a:r>
            <a:r>
              <a:rPr lang="en-US" b="1" dirty="0" err="1" smtClean="0">
                <a:solidFill>
                  <a:srgbClr val="FFFF00"/>
                </a:solidFill>
                <a:latin typeface="Times New Roman" panose="02020603050405020304" pitchFamily="18" charset="0"/>
                <a:cs typeface="Times New Roman" panose="02020603050405020304" pitchFamily="18" charset="0"/>
              </a:rPr>
              <a:t>hoạt</a:t>
            </a:r>
            <a:r>
              <a:rPr lang="en-US" b="1" dirty="0" smtClean="0">
                <a:solidFill>
                  <a:srgbClr val="FFFF00"/>
                </a:solidFill>
                <a:latin typeface="Times New Roman" panose="02020603050405020304" pitchFamily="18" charset="0"/>
                <a:cs typeface="Times New Roman" panose="02020603050405020304" pitchFamily="18" charset="0"/>
              </a:rPr>
              <a:t> </a:t>
            </a:r>
            <a:r>
              <a:rPr lang="en-US" b="1" dirty="0" err="1" smtClean="0">
                <a:solidFill>
                  <a:srgbClr val="FFFF00"/>
                </a:solidFill>
                <a:latin typeface="Times New Roman" panose="02020603050405020304" pitchFamily="18" charset="0"/>
                <a:cs typeface="Times New Roman" panose="02020603050405020304" pitchFamily="18" charset="0"/>
              </a:rPr>
              <a:t>động</a:t>
            </a:r>
            <a:r>
              <a:rPr lang="en-US" b="1" dirty="0" smtClean="0">
                <a:solidFill>
                  <a:srgbClr val="FFFF00"/>
                </a:solidFill>
                <a:latin typeface="Times New Roman" panose="02020603050405020304" pitchFamily="18" charset="0"/>
                <a:cs typeface="Times New Roman" panose="02020603050405020304" pitchFamily="18" charset="0"/>
              </a:rPr>
              <a:t> </a:t>
            </a:r>
            <a:r>
              <a:rPr lang="en-US" b="1" dirty="0" err="1" smtClean="0">
                <a:solidFill>
                  <a:srgbClr val="FFFF00"/>
                </a:solidFill>
                <a:latin typeface="Times New Roman" panose="02020603050405020304" pitchFamily="18" charset="0"/>
                <a:cs typeface="Times New Roman" panose="02020603050405020304" pitchFamily="18" charset="0"/>
              </a:rPr>
              <a:t>các</a:t>
            </a:r>
            <a:r>
              <a:rPr lang="en-US" b="1" dirty="0" smtClean="0">
                <a:solidFill>
                  <a:srgbClr val="FFFF00"/>
                </a:solidFill>
                <a:latin typeface="Times New Roman" panose="02020603050405020304" pitchFamily="18" charset="0"/>
                <a:cs typeface="Times New Roman" panose="02020603050405020304" pitchFamily="18" charset="0"/>
              </a:rPr>
              <a:t> </a:t>
            </a:r>
            <a:r>
              <a:rPr lang="en-US" b="1" dirty="0" err="1" smtClean="0">
                <a:solidFill>
                  <a:srgbClr val="FFFF00"/>
                </a:solidFill>
                <a:latin typeface="Times New Roman" panose="02020603050405020304" pitchFamily="18" charset="0"/>
                <a:cs typeface="Times New Roman" panose="02020603050405020304" pitchFamily="18" charset="0"/>
              </a:rPr>
              <a:t>chức</a:t>
            </a:r>
            <a:r>
              <a:rPr lang="en-US" b="1" dirty="0" smtClean="0">
                <a:solidFill>
                  <a:srgbClr val="FFFF00"/>
                </a:solidFill>
                <a:latin typeface="Times New Roman" panose="02020603050405020304" pitchFamily="18" charset="0"/>
                <a:cs typeface="Times New Roman" panose="02020603050405020304" pitchFamily="18" charset="0"/>
              </a:rPr>
              <a:t> </a:t>
            </a:r>
            <a:r>
              <a:rPr lang="en-US" b="1" dirty="0" err="1" smtClean="0">
                <a:solidFill>
                  <a:srgbClr val="FFFF00"/>
                </a:solidFill>
                <a:latin typeface="Times New Roman" panose="02020603050405020304" pitchFamily="18" charset="0"/>
                <a:cs typeface="Times New Roman" panose="02020603050405020304" pitchFamily="18" charset="0"/>
              </a:rPr>
              <a:t>năng</a:t>
            </a:r>
            <a:r>
              <a:rPr lang="en-US" b="1" dirty="0" smtClean="0">
                <a:solidFill>
                  <a:srgbClr val="FFFF00"/>
                </a:solidFill>
                <a:latin typeface="Times New Roman" panose="02020603050405020304" pitchFamily="18" charset="0"/>
                <a:cs typeface="Times New Roman" panose="02020603050405020304" pitchFamily="18" charset="0"/>
              </a:rPr>
              <a:t/>
            </a:r>
            <a:br>
              <a:rPr lang="en-US" b="1" dirty="0" smtClean="0">
                <a:solidFill>
                  <a:srgbClr val="FFFF00"/>
                </a:solidFill>
                <a:latin typeface="Times New Roman" panose="02020603050405020304" pitchFamily="18" charset="0"/>
                <a:cs typeface="Times New Roman" panose="02020603050405020304" pitchFamily="18" charset="0"/>
              </a:rPr>
            </a:br>
            <a:r>
              <a:rPr lang="en-US" b="1" dirty="0" err="1" smtClean="0">
                <a:solidFill>
                  <a:srgbClr val="FFFF00"/>
                </a:solidFill>
                <a:latin typeface="Times New Roman" panose="02020603050405020304" pitchFamily="18" charset="0"/>
                <a:cs typeface="Times New Roman" panose="02020603050405020304" pitchFamily="18" charset="0"/>
              </a:rPr>
              <a:t>cơ</a:t>
            </a:r>
            <a:r>
              <a:rPr lang="en-US" b="1" dirty="0" smtClean="0">
                <a:solidFill>
                  <a:srgbClr val="FFFF00"/>
                </a:solidFill>
                <a:latin typeface="Times New Roman" panose="02020603050405020304" pitchFamily="18" charset="0"/>
                <a:cs typeface="Times New Roman" panose="02020603050405020304" pitchFamily="18" charset="0"/>
              </a:rPr>
              <a:t> </a:t>
            </a:r>
            <a:r>
              <a:rPr lang="en-US" b="1" dirty="0" err="1" smtClean="0">
                <a:solidFill>
                  <a:srgbClr val="FFFF00"/>
                </a:solidFill>
                <a:latin typeface="Times New Roman" panose="02020603050405020304" pitchFamily="18" charset="0"/>
                <a:cs typeface="Times New Roman" panose="02020603050405020304" pitchFamily="18" charset="0"/>
              </a:rPr>
              <a:t>bản</a:t>
            </a:r>
            <a:r>
              <a:rPr lang="en-US" b="1" dirty="0" smtClean="0">
                <a:solidFill>
                  <a:srgbClr val="FFFF00"/>
                </a:solidFill>
                <a:latin typeface="Times New Roman" panose="02020603050405020304" pitchFamily="18" charset="0"/>
                <a:cs typeface="Times New Roman" panose="02020603050405020304" pitchFamily="18" charset="0"/>
              </a:rPr>
              <a:t> </a:t>
            </a:r>
            <a:r>
              <a:rPr lang="en-US" b="1" dirty="0" err="1" smtClean="0">
                <a:solidFill>
                  <a:srgbClr val="FFFF00"/>
                </a:solidFill>
                <a:latin typeface="Times New Roman" panose="02020603050405020304" pitchFamily="18" charset="0"/>
                <a:cs typeface="Times New Roman" panose="02020603050405020304" pitchFamily="18" charset="0"/>
              </a:rPr>
              <a:t>của</a:t>
            </a:r>
            <a:r>
              <a:rPr lang="en-US" b="1" dirty="0" smtClean="0">
                <a:solidFill>
                  <a:srgbClr val="FFFF00"/>
                </a:solidFill>
                <a:latin typeface="Times New Roman" panose="02020603050405020304" pitchFamily="18" charset="0"/>
                <a:cs typeface="Times New Roman" panose="02020603050405020304" pitchFamily="18" charset="0"/>
              </a:rPr>
              <a:t> </a:t>
            </a:r>
            <a:r>
              <a:rPr lang="en-US" b="1" dirty="0" err="1" smtClean="0">
                <a:solidFill>
                  <a:srgbClr val="FFFF00"/>
                </a:solidFill>
                <a:latin typeface="Times New Roman" panose="02020603050405020304" pitchFamily="18" charset="0"/>
                <a:cs typeface="Times New Roman" panose="02020603050405020304" pitchFamily="18" charset="0"/>
              </a:rPr>
              <a:t>trình</a:t>
            </a:r>
            <a:r>
              <a:rPr lang="en-US" b="1" dirty="0" smtClean="0">
                <a:solidFill>
                  <a:srgbClr val="FFFF00"/>
                </a:solidFill>
                <a:latin typeface="Times New Roman" panose="02020603050405020304" pitchFamily="18" charset="0"/>
                <a:cs typeface="Times New Roman" panose="02020603050405020304" pitchFamily="18" charset="0"/>
              </a:rPr>
              <a:t> </a:t>
            </a:r>
            <a:r>
              <a:rPr lang="en-US" b="1" dirty="0" err="1" smtClean="0">
                <a:solidFill>
                  <a:srgbClr val="FFFF00"/>
                </a:solidFill>
                <a:latin typeface="Times New Roman" panose="02020603050405020304" pitchFamily="18" charset="0"/>
                <a:cs typeface="Times New Roman" panose="02020603050405020304" pitchFamily="18" charset="0"/>
              </a:rPr>
              <a:t>quản</a:t>
            </a:r>
            <a:r>
              <a:rPr lang="en-US" b="1" dirty="0" smtClean="0">
                <a:solidFill>
                  <a:srgbClr val="FFFF00"/>
                </a:solidFill>
                <a:latin typeface="Times New Roman" panose="02020603050405020304" pitchFamily="18" charset="0"/>
                <a:cs typeface="Times New Roman" panose="02020603050405020304" pitchFamily="18" charset="0"/>
              </a:rPr>
              <a:t> </a:t>
            </a:r>
            <a:r>
              <a:rPr lang="en-US" b="1" dirty="0" err="1" smtClean="0">
                <a:solidFill>
                  <a:srgbClr val="FFFF00"/>
                </a:solidFill>
                <a:latin typeface="Times New Roman" panose="02020603050405020304" pitchFamily="18" charset="0"/>
                <a:cs typeface="Times New Roman" panose="02020603050405020304" pitchFamily="18" charset="0"/>
              </a:rPr>
              <a:t>lý</a:t>
            </a:r>
            <a:r>
              <a:rPr lang="en-US" b="1" dirty="0" smtClean="0">
                <a:solidFill>
                  <a:srgbClr val="FFFF00"/>
                </a:solidFill>
                <a:latin typeface="Times New Roman" panose="02020603050405020304" pitchFamily="18" charset="0"/>
                <a:cs typeface="Times New Roman" panose="02020603050405020304" pitchFamily="18" charset="0"/>
              </a:rPr>
              <a:t> </a:t>
            </a:r>
            <a:r>
              <a:rPr lang="en-US" b="1" dirty="0" err="1" smtClean="0">
                <a:solidFill>
                  <a:srgbClr val="FFFF00"/>
                </a:solidFill>
                <a:latin typeface="Times New Roman" panose="02020603050405020304" pitchFamily="18" charset="0"/>
                <a:cs typeface="Times New Roman" panose="02020603050405020304" pitchFamily="18" charset="0"/>
              </a:rPr>
              <a:t>danh</a:t>
            </a:r>
            <a:r>
              <a:rPr lang="en-US" b="1" dirty="0" smtClean="0">
                <a:solidFill>
                  <a:srgbClr val="FFFF00"/>
                </a:solidFill>
                <a:latin typeface="Times New Roman" panose="02020603050405020304" pitchFamily="18" charset="0"/>
                <a:cs typeface="Times New Roman" panose="02020603050405020304" pitchFamily="18" charset="0"/>
              </a:rPr>
              <a:t> </a:t>
            </a:r>
            <a:r>
              <a:rPr lang="en-US" b="1" dirty="0" err="1" smtClean="0">
                <a:solidFill>
                  <a:srgbClr val="FFFF00"/>
                </a:solidFill>
                <a:latin typeface="Times New Roman" panose="02020603050405020304" pitchFamily="18" charset="0"/>
                <a:cs typeface="Times New Roman" panose="02020603050405020304" pitchFamily="18" charset="0"/>
              </a:rPr>
              <a:t>sách</a:t>
            </a:r>
            <a:r>
              <a:rPr lang="en-US" b="1" dirty="0" smtClean="0">
                <a:solidFill>
                  <a:srgbClr val="FFFF00"/>
                </a:solidFill>
                <a:latin typeface="Times New Roman" panose="02020603050405020304" pitchFamily="18" charset="0"/>
                <a:cs typeface="Times New Roman" panose="02020603050405020304" pitchFamily="18" charset="0"/>
              </a:rPr>
              <a:t> </a:t>
            </a:r>
            <a:r>
              <a:rPr lang="en-US" b="1" dirty="0" err="1" smtClean="0">
                <a:solidFill>
                  <a:srgbClr val="FFFF00"/>
                </a:solidFill>
                <a:latin typeface="Times New Roman" panose="02020603050405020304" pitchFamily="18" charset="0"/>
                <a:cs typeface="Times New Roman" panose="02020603050405020304" pitchFamily="18" charset="0"/>
              </a:rPr>
              <a:t>bài</a:t>
            </a:r>
            <a:r>
              <a:rPr lang="en-US" b="1" dirty="0" smtClean="0">
                <a:solidFill>
                  <a:srgbClr val="FFFF00"/>
                </a:solidFill>
                <a:latin typeface="Times New Roman" panose="02020603050405020304" pitchFamily="18" charset="0"/>
                <a:cs typeface="Times New Roman" panose="02020603050405020304" pitchFamily="18" charset="0"/>
              </a:rPr>
              <a:t> </a:t>
            </a:r>
            <a:r>
              <a:rPr lang="en-US" b="1" dirty="0" err="1" smtClean="0">
                <a:solidFill>
                  <a:srgbClr val="FFFF00"/>
                </a:solidFill>
                <a:latin typeface="Times New Roman" panose="02020603050405020304" pitchFamily="18" charset="0"/>
                <a:cs typeface="Times New Roman" panose="02020603050405020304" pitchFamily="18" charset="0"/>
              </a:rPr>
              <a:t>hát</a:t>
            </a:r>
            <a:r>
              <a:rPr lang="en-US" b="1" dirty="0" smtClean="0">
                <a:solidFill>
                  <a:srgbClr val="FFFF00"/>
                </a:solidFill>
                <a:latin typeface="Times New Roman" panose="02020603050405020304" pitchFamily="18" charset="0"/>
                <a:cs typeface="Times New Roman" panose="02020603050405020304" pitchFamily="18" charset="0"/>
              </a:rPr>
              <a:t>.</a:t>
            </a:r>
          </a:p>
          <a:p>
            <a:pPr marL="742950" lvl="1" indent="-285750">
              <a:buFont typeface="Courier New" panose="02070309020205020404" pitchFamily="49" charset="0"/>
              <a:buChar char="o"/>
            </a:pPr>
            <a:r>
              <a:rPr lang="en-US" b="1" dirty="0" smtClean="0">
                <a:solidFill>
                  <a:srgbClr val="FFFF00"/>
                </a:solidFill>
                <a:latin typeface="Times New Roman" panose="02020603050405020304" pitchFamily="18" charset="0"/>
                <a:cs typeface="Times New Roman" panose="02020603050405020304" pitchFamily="18" charset="0"/>
              </a:rPr>
              <a:t> </a:t>
            </a:r>
            <a:r>
              <a:rPr lang="en-US" b="1" dirty="0" err="1" smtClean="0">
                <a:solidFill>
                  <a:srgbClr val="FFFF00"/>
                </a:solidFill>
                <a:latin typeface="Times New Roman" panose="02020603050405020304" pitchFamily="18" charset="0"/>
                <a:cs typeface="Times New Roman" panose="02020603050405020304" pitchFamily="18" charset="0"/>
              </a:rPr>
              <a:t>Các</a:t>
            </a:r>
            <a:r>
              <a:rPr lang="en-US" b="1" dirty="0" smtClean="0">
                <a:solidFill>
                  <a:srgbClr val="FFFF00"/>
                </a:solidFill>
                <a:latin typeface="Times New Roman" panose="02020603050405020304" pitchFamily="18" charset="0"/>
                <a:cs typeface="Times New Roman" panose="02020603050405020304" pitchFamily="18" charset="0"/>
              </a:rPr>
              <a:t> </a:t>
            </a:r>
            <a:r>
              <a:rPr lang="en-US" b="1" dirty="0" err="1" smtClean="0">
                <a:solidFill>
                  <a:srgbClr val="FFFF00"/>
                </a:solidFill>
                <a:latin typeface="Times New Roman" panose="02020603050405020304" pitchFamily="18" charset="0"/>
                <a:cs typeface="Times New Roman" panose="02020603050405020304" pitchFamily="18" charset="0"/>
              </a:rPr>
              <a:t>lớp</a:t>
            </a:r>
            <a:r>
              <a:rPr lang="en-US" b="1" dirty="0" smtClean="0">
                <a:solidFill>
                  <a:srgbClr val="FFFF00"/>
                </a:solidFill>
                <a:latin typeface="Times New Roman" panose="02020603050405020304" pitchFamily="18" charset="0"/>
                <a:cs typeface="Times New Roman" panose="02020603050405020304" pitchFamily="18" charset="0"/>
              </a:rPr>
              <a:t> </a:t>
            </a:r>
            <a:r>
              <a:rPr lang="en-US" b="1" dirty="0" err="1" smtClean="0">
                <a:solidFill>
                  <a:srgbClr val="FFFF00"/>
                </a:solidFill>
                <a:latin typeface="Times New Roman" panose="02020603050405020304" pitchFamily="18" charset="0"/>
                <a:cs typeface="Times New Roman" panose="02020603050405020304" pitchFamily="18" charset="0"/>
              </a:rPr>
              <a:t>thành</a:t>
            </a:r>
            <a:r>
              <a:rPr lang="en-US" b="1" dirty="0" smtClean="0">
                <a:solidFill>
                  <a:srgbClr val="FFFF00"/>
                </a:solidFill>
                <a:latin typeface="Times New Roman" panose="02020603050405020304" pitchFamily="18" charset="0"/>
                <a:cs typeface="Times New Roman" panose="02020603050405020304" pitchFamily="18" charset="0"/>
              </a:rPr>
              <a:t> </a:t>
            </a:r>
            <a:r>
              <a:rPr lang="en-US" b="1" dirty="0" err="1" smtClean="0">
                <a:solidFill>
                  <a:srgbClr val="FFFF00"/>
                </a:solidFill>
                <a:latin typeface="Times New Roman" panose="02020603050405020304" pitchFamily="18" charset="0"/>
                <a:cs typeface="Times New Roman" panose="02020603050405020304" pitchFamily="18" charset="0"/>
              </a:rPr>
              <a:t>viên</a:t>
            </a:r>
            <a:r>
              <a:rPr lang="en-US" b="1" dirty="0" smtClean="0">
                <a:solidFill>
                  <a:srgbClr val="FFFF00"/>
                </a:solidFill>
                <a:latin typeface="Times New Roman" panose="02020603050405020304" pitchFamily="18" charset="0"/>
                <a:cs typeface="Times New Roman" panose="02020603050405020304" pitchFamily="18" charset="0"/>
              </a:rPr>
              <a:t> </a:t>
            </a:r>
            <a:r>
              <a:rPr lang="en-US" b="1" dirty="0" err="1" smtClean="0">
                <a:solidFill>
                  <a:srgbClr val="FFFF00"/>
                </a:solidFill>
                <a:latin typeface="Times New Roman" panose="02020603050405020304" pitchFamily="18" charset="0"/>
                <a:cs typeface="Times New Roman" panose="02020603050405020304" pitchFamily="18" charset="0"/>
              </a:rPr>
              <a:t>thuốc</a:t>
            </a:r>
            <a:r>
              <a:rPr lang="en-US" b="1" dirty="0" smtClean="0">
                <a:solidFill>
                  <a:srgbClr val="FFFF00"/>
                </a:solidFill>
                <a:latin typeface="Times New Roman" panose="02020603050405020304" pitchFamily="18" charset="0"/>
                <a:cs typeface="Times New Roman" panose="02020603050405020304" pitchFamily="18" charset="0"/>
              </a:rPr>
              <a:t> package model:</a:t>
            </a:r>
          </a:p>
          <a:p>
            <a:pPr marL="1200150" lvl="2" indent="-285750">
              <a:buFont typeface="Wingdings" panose="05000000000000000000" pitchFamily="2" charset="2"/>
              <a:buChar char="§"/>
            </a:pPr>
            <a:r>
              <a:rPr lang="en-US" b="1" dirty="0" smtClean="0">
                <a:solidFill>
                  <a:srgbClr val="FFFF00"/>
                </a:solidFill>
                <a:latin typeface="Times New Roman" panose="02020603050405020304" pitchFamily="18" charset="0"/>
                <a:cs typeface="Times New Roman" panose="02020603050405020304" pitchFamily="18" charset="0"/>
              </a:rPr>
              <a:t> MediaInfo.java.</a:t>
            </a:r>
          </a:p>
          <a:p>
            <a:pPr marL="1200150" lvl="2" indent="-285750">
              <a:buFont typeface="Wingdings" panose="05000000000000000000" pitchFamily="2" charset="2"/>
              <a:buChar char="§"/>
            </a:pPr>
            <a:r>
              <a:rPr lang="en-US" b="1" dirty="0" smtClean="0">
                <a:solidFill>
                  <a:srgbClr val="FFFF00"/>
                </a:solidFill>
                <a:latin typeface="Times New Roman" panose="02020603050405020304" pitchFamily="18" charset="0"/>
                <a:cs typeface="Times New Roman" panose="02020603050405020304" pitchFamily="18" charset="0"/>
              </a:rPr>
              <a:t> PlayList.java</a:t>
            </a:r>
          </a:p>
          <a:p>
            <a:pPr marL="1200150" lvl="2" indent="-285750">
              <a:buFont typeface="Wingdings" panose="05000000000000000000" pitchFamily="2" charset="2"/>
              <a:buChar char="§"/>
            </a:pPr>
            <a:r>
              <a:rPr lang="en-US" b="1" dirty="0" smtClean="0">
                <a:solidFill>
                  <a:srgbClr val="FFFF00"/>
                </a:solidFill>
                <a:latin typeface="Times New Roman" panose="02020603050405020304" pitchFamily="18" charset="0"/>
                <a:cs typeface="Times New Roman" panose="02020603050405020304" pitchFamily="18" charset="0"/>
              </a:rPr>
              <a:t> Mediafile.java: </a:t>
            </a:r>
            <a:r>
              <a:rPr lang="en-US" b="1" dirty="0" err="1" smtClean="0">
                <a:solidFill>
                  <a:srgbClr val="FFFF00"/>
                </a:solidFill>
                <a:latin typeface="Times New Roman" panose="02020603050405020304" pitchFamily="18" charset="0"/>
                <a:cs typeface="Times New Roman" panose="02020603050405020304" pitchFamily="18" charset="0"/>
              </a:rPr>
              <a:t>lấy</a:t>
            </a:r>
            <a:r>
              <a:rPr lang="en-US" b="1" dirty="0" smtClean="0">
                <a:solidFill>
                  <a:srgbClr val="FFFF00"/>
                </a:solidFill>
                <a:latin typeface="Times New Roman" panose="02020603050405020304" pitchFamily="18" charset="0"/>
                <a:cs typeface="Times New Roman" panose="02020603050405020304" pitchFamily="18" charset="0"/>
              </a:rPr>
              <a:t> </a:t>
            </a:r>
            <a:r>
              <a:rPr lang="en-US" b="1" dirty="0" err="1" smtClean="0">
                <a:solidFill>
                  <a:srgbClr val="FFFF00"/>
                </a:solidFill>
                <a:latin typeface="Times New Roman" panose="02020603050405020304" pitchFamily="18" charset="0"/>
                <a:cs typeface="Times New Roman" panose="02020603050405020304" pitchFamily="18" charset="0"/>
              </a:rPr>
              <a:t>thông</a:t>
            </a:r>
            <a:r>
              <a:rPr lang="en-US" b="1" dirty="0" smtClean="0">
                <a:solidFill>
                  <a:srgbClr val="FFFF00"/>
                </a:solidFill>
                <a:latin typeface="Times New Roman" panose="02020603050405020304" pitchFamily="18" charset="0"/>
                <a:cs typeface="Times New Roman" panose="02020603050405020304" pitchFamily="18" charset="0"/>
              </a:rPr>
              <a:t> tin </a:t>
            </a:r>
            <a:r>
              <a:rPr lang="en-US" b="1" dirty="0" err="1" smtClean="0">
                <a:solidFill>
                  <a:srgbClr val="FFFF00"/>
                </a:solidFill>
                <a:latin typeface="Times New Roman" panose="02020603050405020304" pitchFamily="18" charset="0"/>
                <a:cs typeface="Times New Roman" panose="02020603050405020304" pitchFamily="18" charset="0"/>
              </a:rPr>
              <a:t>của</a:t>
            </a:r>
            <a:r>
              <a:rPr lang="en-US" b="1" dirty="0" smtClean="0">
                <a:solidFill>
                  <a:srgbClr val="FFFF00"/>
                </a:solidFill>
                <a:latin typeface="Times New Roman" panose="02020603050405020304" pitchFamily="18" charset="0"/>
                <a:cs typeface="Times New Roman" panose="02020603050405020304" pitchFamily="18" charset="0"/>
              </a:rPr>
              <a:t> file </a:t>
            </a:r>
            <a:r>
              <a:rPr lang="en-US" b="1" dirty="0" err="1" smtClean="0">
                <a:solidFill>
                  <a:srgbClr val="FFFF00"/>
                </a:solidFill>
                <a:latin typeface="Times New Roman" panose="02020603050405020304" pitchFamily="18" charset="0"/>
                <a:cs typeface="Times New Roman" panose="02020603050405020304" pitchFamily="18" charset="0"/>
              </a:rPr>
              <a:t>nhạc</a:t>
            </a:r>
            <a:endParaRPr lang="en-US" b="1" dirty="0" smtClean="0">
              <a:solidFill>
                <a:srgbClr val="FFFF00"/>
              </a:solidFill>
              <a:latin typeface="Times New Roman" panose="02020603050405020304" pitchFamily="18" charset="0"/>
              <a:cs typeface="Times New Roman" panose="02020603050405020304" pitchFamily="18" charset="0"/>
            </a:endParaRPr>
          </a:p>
          <a:p>
            <a:pPr marL="742950" lvl="1" indent="-285750">
              <a:buFont typeface="Courier New" panose="02070309020205020404" pitchFamily="49" charset="0"/>
              <a:buChar char="o"/>
            </a:pPr>
            <a:r>
              <a:rPr lang="en-US" b="1" dirty="0" err="1" smtClean="0">
                <a:solidFill>
                  <a:srgbClr val="FFFF00"/>
                </a:solidFill>
                <a:latin typeface="Times New Roman" panose="02020603050405020304" pitchFamily="18" charset="0"/>
                <a:cs typeface="Times New Roman" panose="02020603050405020304" pitchFamily="18" charset="0"/>
              </a:rPr>
              <a:t>Các</a:t>
            </a:r>
            <a:r>
              <a:rPr lang="en-US" b="1" dirty="0" smtClean="0">
                <a:solidFill>
                  <a:srgbClr val="FFFF00"/>
                </a:solidFill>
                <a:latin typeface="Times New Roman" panose="02020603050405020304" pitchFamily="18" charset="0"/>
                <a:cs typeface="Times New Roman" panose="02020603050405020304" pitchFamily="18" charset="0"/>
              </a:rPr>
              <a:t> </a:t>
            </a:r>
            <a:r>
              <a:rPr lang="en-US" b="1" dirty="0" err="1" smtClean="0">
                <a:solidFill>
                  <a:srgbClr val="FFFF00"/>
                </a:solidFill>
                <a:latin typeface="Times New Roman" panose="02020603050405020304" pitchFamily="18" charset="0"/>
                <a:cs typeface="Times New Roman" panose="02020603050405020304" pitchFamily="18" charset="0"/>
              </a:rPr>
              <a:t>lớp</a:t>
            </a:r>
            <a:r>
              <a:rPr lang="en-US" b="1" dirty="0" smtClean="0">
                <a:solidFill>
                  <a:srgbClr val="FFFF00"/>
                </a:solidFill>
                <a:latin typeface="Times New Roman" panose="02020603050405020304" pitchFamily="18" charset="0"/>
                <a:cs typeface="Times New Roman" panose="02020603050405020304" pitchFamily="18" charset="0"/>
              </a:rPr>
              <a:t> </a:t>
            </a:r>
            <a:r>
              <a:rPr lang="en-US" b="1" dirty="0" err="1" smtClean="0">
                <a:solidFill>
                  <a:srgbClr val="FFFF00"/>
                </a:solidFill>
                <a:latin typeface="Times New Roman" panose="02020603050405020304" pitchFamily="18" charset="0"/>
                <a:cs typeface="Times New Roman" panose="02020603050405020304" pitchFamily="18" charset="0"/>
              </a:rPr>
              <a:t>thành</a:t>
            </a:r>
            <a:r>
              <a:rPr lang="en-US" b="1" dirty="0" smtClean="0">
                <a:solidFill>
                  <a:srgbClr val="FFFF00"/>
                </a:solidFill>
                <a:latin typeface="Times New Roman" panose="02020603050405020304" pitchFamily="18" charset="0"/>
                <a:cs typeface="Times New Roman" panose="02020603050405020304" pitchFamily="18" charset="0"/>
              </a:rPr>
              <a:t> </a:t>
            </a:r>
            <a:r>
              <a:rPr lang="en-US" b="1" dirty="0" err="1" smtClean="0">
                <a:solidFill>
                  <a:srgbClr val="FFFF00"/>
                </a:solidFill>
                <a:latin typeface="Times New Roman" panose="02020603050405020304" pitchFamily="18" charset="0"/>
                <a:cs typeface="Times New Roman" panose="02020603050405020304" pitchFamily="18" charset="0"/>
              </a:rPr>
              <a:t>viên</a:t>
            </a:r>
            <a:r>
              <a:rPr lang="en-US" b="1" dirty="0" smtClean="0">
                <a:solidFill>
                  <a:srgbClr val="FFFF00"/>
                </a:solidFill>
                <a:latin typeface="Times New Roman" panose="02020603050405020304" pitchFamily="18" charset="0"/>
                <a:cs typeface="Times New Roman" panose="02020603050405020304" pitchFamily="18" charset="0"/>
              </a:rPr>
              <a:t> </a:t>
            </a:r>
            <a:r>
              <a:rPr lang="en-US" b="1" dirty="0" err="1" smtClean="0">
                <a:solidFill>
                  <a:srgbClr val="FFFF00"/>
                </a:solidFill>
                <a:latin typeface="Times New Roman" panose="02020603050405020304" pitchFamily="18" charset="0"/>
                <a:cs typeface="Times New Roman" panose="02020603050405020304" pitchFamily="18" charset="0"/>
              </a:rPr>
              <a:t>thuộc</a:t>
            </a:r>
            <a:r>
              <a:rPr lang="en-US" b="1" dirty="0" smtClean="0">
                <a:solidFill>
                  <a:srgbClr val="FFFF00"/>
                </a:solidFill>
                <a:latin typeface="Times New Roman" panose="02020603050405020304" pitchFamily="18" charset="0"/>
                <a:cs typeface="Times New Roman" panose="02020603050405020304" pitchFamily="18" charset="0"/>
              </a:rPr>
              <a:t> </a:t>
            </a:r>
            <a:r>
              <a:rPr lang="en-US" b="1" dirty="0" err="1" smtClean="0">
                <a:solidFill>
                  <a:srgbClr val="FFFF00"/>
                </a:solidFill>
                <a:latin typeface="Times New Roman" panose="02020603050405020304" pitchFamily="18" charset="0"/>
                <a:cs typeface="Times New Roman" panose="02020603050405020304" pitchFamily="18" charset="0"/>
              </a:rPr>
              <a:t>pakcage</a:t>
            </a:r>
            <a:r>
              <a:rPr lang="en-US" b="1" dirty="0" smtClean="0">
                <a:solidFill>
                  <a:srgbClr val="FFFF00"/>
                </a:solidFill>
                <a:latin typeface="Times New Roman" panose="02020603050405020304" pitchFamily="18" charset="0"/>
                <a:cs typeface="Times New Roman" panose="02020603050405020304" pitchFamily="18" charset="0"/>
              </a:rPr>
              <a:t> </a:t>
            </a:r>
            <a:r>
              <a:rPr lang="en-US" b="1" dirty="0" err="1" smtClean="0">
                <a:solidFill>
                  <a:srgbClr val="FFFF00"/>
                </a:solidFill>
                <a:latin typeface="Times New Roman" panose="02020603050405020304" pitchFamily="18" charset="0"/>
                <a:cs typeface="Times New Roman" panose="02020603050405020304" pitchFamily="18" charset="0"/>
              </a:rPr>
              <a:t>application.view</a:t>
            </a:r>
            <a:r>
              <a:rPr lang="en-US" b="1" dirty="0" smtClean="0">
                <a:solidFill>
                  <a:srgbClr val="FFFF00"/>
                </a:solidFill>
                <a:latin typeface="Times New Roman" panose="02020603050405020304" pitchFamily="18" charset="0"/>
                <a:cs typeface="Times New Roman" panose="02020603050405020304" pitchFamily="18" charset="0"/>
              </a:rPr>
              <a:t>:</a:t>
            </a:r>
          </a:p>
          <a:p>
            <a:pPr marL="1200150" lvl="2" indent="-285750">
              <a:buFont typeface="Wingdings" panose="05000000000000000000" pitchFamily="2" charset="2"/>
              <a:buChar char="§"/>
            </a:pPr>
            <a:r>
              <a:rPr lang="en-US" b="1" dirty="0" smtClean="0">
                <a:solidFill>
                  <a:srgbClr val="FFFF00"/>
                </a:solidFill>
                <a:latin typeface="Times New Roman" panose="02020603050405020304" pitchFamily="18" charset="0"/>
                <a:cs typeface="Times New Roman" panose="02020603050405020304" pitchFamily="18" charset="0"/>
              </a:rPr>
              <a:t>PlaylistTable.java: </a:t>
            </a:r>
            <a:r>
              <a:rPr lang="en-US" b="1" dirty="0" err="1" smtClean="0">
                <a:solidFill>
                  <a:srgbClr val="FFFF00"/>
                </a:solidFill>
                <a:latin typeface="Times New Roman" panose="02020603050405020304" pitchFamily="18" charset="0"/>
                <a:cs typeface="Times New Roman" panose="02020603050405020304" pitchFamily="18" charset="0"/>
              </a:rPr>
              <a:t>tạo</a:t>
            </a:r>
            <a:r>
              <a:rPr lang="en-US" b="1" dirty="0" smtClean="0">
                <a:solidFill>
                  <a:srgbClr val="FFFF00"/>
                </a:solidFill>
                <a:latin typeface="Times New Roman" panose="02020603050405020304" pitchFamily="18" charset="0"/>
                <a:cs typeface="Times New Roman" panose="02020603050405020304" pitchFamily="18" charset="0"/>
              </a:rPr>
              <a:t> </a:t>
            </a:r>
            <a:r>
              <a:rPr lang="en-US" b="1" dirty="0" err="1" smtClean="0">
                <a:solidFill>
                  <a:srgbClr val="FFFF00"/>
                </a:solidFill>
                <a:latin typeface="Times New Roman" panose="02020603050405020304" pitchFamily="18" charset="0"/>
                <a:cs typeface="Times New Roman" panose="02020603050405020304" pitchFamily="18" charset="0"/>
              </a:rPr>
              <a:t>các</a:t>
            </a:r>
            <a:r>
              <a:rPr lang="en-US" b="1" dirty="0" smtClean="0">
                <a:solidFill>
                  <a:srgbClr val="FFFF00"/>
                </a:solidFill>
                <a:latin typeface="Times New Roman" panose="02020603050405020304" pitchFamily="18" charset="0"/>
                <a:cs typeface="Times New Roman" panose="02020603050405020304" pitchFamily="18" charset="0"/>
              </a:rPr>
              <a:t> </a:t>
            </a:r>
            <a:r>
              <a:rPr lang="en-US" b="1" dirty="0" err="1" smtClean="0">
                <a:solidFill>
                  <a:srgbClr val="FFFF00"/>
                </a:solidFill>
                <a:latin typeface="Times New Roman" panose="02020603050405020304" pitchFamily="18" charset="0"/>
                <a:cs typeface="Times New Roman" panose="02020603050405020304" pitchFamily="18" charset="0"/>
              </a:rPr>
              <a:t>bảng</a:t>
            </a:r>
            <a:r>
              <a:rPr lang="en-US" b="1" dirty="0" smtClean="0">
                <a:solidFill>
                  <a:srgbClr val="FFFF00"/>
                </a:solidFill>
                <a:latin typeface="Times New Roman" panose="02020603050405020304" pitchFamily="18" charset="0"/>
                <a:cs typeface="Times New Roman" panose="02020603050405020304" pitchFamily="18" charset="0"/>
              </a:rPr>
              <a:t> </a:t>
            </a:r>
            <a:r>
              <a:rPr lang="en-US" b="1" dirty="0" err="1" smtClean="0">
                <a:solidFill>
                  <a:srgbClr val="FFFF00"/>
                </a:solidFill>
                <a:latin typeface="Times New Roman" panose="02020603050405020304" pitchFamily="18" charset="0"/>
                <a:cs typeface="Times New Roman" panose="02020603050405020304" pitchFamily="18" charset="0"/>
              </a:rPr>
              <a:t>hiên</a:t>
            </a:r>
            <a:r>
              <a:rPr lang="en-US" b="1" dirty="0" smtClean="0">
                <a:solidFill>
                  <a:srgbClr val="FFFF00"/>
                </a:solidFill>
                <a:latin typeface="Times New Roman" panose="02020603050405020304" pitchFamily="18" charset="0"/>
                <a:cs typeface="Times New Roman" panose="02020603050405020304" pitchFamily="18" charset="0"/>
              </a:rPr>
              <a:t> </a:t>
            </a:r>
            <a:r>
              <a:rPr lang="en-US" b="1" dirty="0" err="1" smtClean="0">
                <a:solidFill>
                  <a:srgbClr val="FFFF00"/>
                </a:solidFill>
                <a:latin typeface="Times New Roman" panose="02020603050405020304" pitchFamily="18" charset="0"/>
                <a:cs typeface="Times New Roman" panose="02020603050405020304" pitchFamily="18" charset="0"/>
              </a:rPr>
              <a:t>thị</a:t>
            </a:r>
            <a:r>
              <a:rPr lang="en-US" b="1" dirty="0" smtClean="0">
                <a:solidFill>
                  <a:srgbClr val="FFFF00"/>
                </a:solidFill>
                <a:latin typeface="Times New Roman" panose="02020603050405020304" pitchFamily="18" charset="0"/>
                <a:cs typeface="Times New Roman" panose="02020603050405020304" pitchFamily="18" charset="0"/>
              </a:rPr>
              <a:t> </a:t>
            </a:r>
            <a:r>
              <a:rPr lang="en-US" b="1" dirty="0" err="1" smtClean="0">
                <a:solidFill>
                  <a:srgbClr val="FFFF00"/>
                </a:solidFill>
                <a:latin typeface="Times New Roman" panose="02020603050405020304" pitchFamily="18" charset="0"/>
                <a:cs typeface="Times New Roman" panose="02020603050405020304" pitchFamily="18" charset="0"/>
              </a:rPr>
              <a:t>thông</a:t>
            </a:r>
            <a:r>
              <a:rPr lang="en-US" b="1" dirty="0" smtClean="0">
                <a:solidFill>
                  <a:srgbClr val="FFFF00"/>
                </a:solidFill>
                <a:latin typeface="Times New Roman" panose="02020603050405020304" pitchFamily="18" charset="0"/>
                <a:cs typeface="Times New Roman" panose="02020603050405020304" pitchFamily="18" charset="0"/>
              </a:rPr>
              <a:t> tin file.</a:t>
            </a:r>
          </a:p>
          <a:p>
            <a:pPr marL="1200150" lvl="2" indent="-285750">
              <a:buFont typeface="Wingdings" panose="05000000000000000000" pitchFamily="2" charset="2"/>
              <a:buChar char="§"/>
            </a:pPr>
            <a:r>
              <a:rPr lang="en-US" b="1" dirty="0" smtClean="0">
                <a:solidFill>
                  <a:srgbClr val="FFFF00"/>
                </a:solidFill>
                <a:latin typeface="Times New Roman" panose="02020603050405020304" pitchFamily="18" charset="0"/>
                <a:cs typeface="Times New Roman" panose="02020603050405020304" pitchFamily="18" charset="0"/>
              </a:rPr>
              <a:t>MediaTree.java</a:t>
            </a:r>
          </a:p>
          <a:p>
            <a:pPr marL="742950" lvl="1" indent="-285750">
              <a:buFont typeface="Courier New" panose="02070309020205020404" pitchFamily="49" charset="0"/>
              <a:buChar char="o"/>
            </a:pPr>
            <a:r>
              <a:rPr lang="en-US" b="1" dirty="0" err="1" smtClean="0">
                <a:solidFill>
                  <a:srgbClr val="FFFF00"/>
                </a:solidFill>
                <a:latin typeface="Times New Roman" panose="02020603050405020304" pitchFamily="18" charset="0"/>
                <a:cs typeface="Times New Roman" panose="02020603050405020304" pitchFamily="18" charset="0"/>
              </a:rPr>
              <a:t>Các</a:t>
            </a:r>
            <a:r>
              <a:rPr lang="en-US" b="1" dirty="0" smtClean="0">
                <a:solidFill>
                  <a:srgbClr val="FFFF00"/>
                </a:solidFill>
                <a:latin typeface="Times New Roman" panose="02020603050405020304" pitchFamily="18" charset="0"/>
                <a:cs typeface="Times New Roman" panose="02020603050405020304" pitchFamily="18" charset="0"/>
              </a:rPr>
              <a:t> </a:t>
            </a:r>
            <a:r>
              <a:rPr lang="en-US" b="1" dirty="0" err="1" smtClean="0">
                <a:solidFill>
                  <a:srgbClr val="FFFF00"/>
                </a:solidFill>
                <a:latin typeface="Times New Roman" panose="02020603050405020304" pitchFamily="18" charset="0"/>
                <a:cs typeface="Times New Roman" panose="02020603050405020304" pitchFamily="18" charset="0"/>
              </a:rPr>
              <a:t>lớp</a:t>
            </a:r>
            <a:r>
              <a:rPr lang="en-US" b="1" dirty="0" smtClean="0">
                <a:solidFill>
                  <a:srgbClr val="FFFF00"/>
                </a:solidFill>
                <a:latin typeface="Times New Roman" panose="02020603050405020304" pitchFamily="18" charset="0"/>
                <a:cs typeface="Times New Roman" panose="02020603050405020304" pitchFamily="18" charset="0"/>
              </a:rPr>
              <a:t> </a:t>
            </a:r>
            <a:r>
              <a:rPr lang="en-US" b="1" dirty="0" err="1" smtClean="0">
                <a:solidFill>
                  <a:srgbClr val="FFFF00"/>
                </a:solidFill>
                <a:latin typeface="Times New Roman" panose="02020603050405020304" pitchFamily="18" charset="0"/>
                <a:cs typeface="Times New Roman" panose="02020603050405020304" pitchFamily="18" charset="0"/>
              </a:rPr>
              <a:t>thành</a:t>
            </a:r>
            <a:r>
              <a:rPr lang="en-US" b="1" dirty="0" smtClean="0">
                <a:solidFill>
                  <a:srgbClr val="FFFF00"/>
                </a:solidFill>
                <a:latin typeface="Times New Roman" panose="02020603050405020304" pitchFamily="18" charset="0"/>
                <a:cs typeface="Times New Roman" panose="02020603050405020304" pitchFamily="18" charset="0"/>
              </a:rPr>
              <a:t> </a:t>
            </a:r>
            <a:r>
              <a:rPr lang="en-US" b="1" dirty="0" err="1" smtClean="0">
                <a:solidFill>
                  <a:srgbClr val="FFFF00"/>
                </a:solidFill>
                <a:latin typeface="Times New Roman" panose="02020603050405020304" pitchFamily="18" charset="0"/>
                <a:cs typeface="Times New Roman" panose="02020603050405020304" pitchFamily="18" charset="0"/>
              </a:rPr>
              <a:t>viên</a:t>
            </a:r>
            <a:r>
              <a:rPr lang="en-US" b="1" dirty="0" smtClean="0">
                <a:solidFill>
                  <a:srgbClr val="FFFF00"/>
                </a:solidFill>
                <a:latin typeface="Times New Roman" panose="02020603050405020304" pitchFamily="18" charset="0"/>
                <a:cs typeface="Times New Roman" panose="02020603050405020304" pitchFamily="18" charset="0"/>
              </a:rPr>
              <a:t> </a:t>
            </a:r>
            <a:r>
              <a:rPr lang="en-US" b="1" dirty="0" err="1" smtClean="0">
                <a:solidFill>
                  <a:srgbClr val="FFFF00"/>
                </a:solidFill>
                <a:latin typeface="Times New Roman" panose="02020603050405020304" pitchFamily="18" charset="0"/>
                <a:cs typeface="Times New Roman" panose="02020603050405020304" pitchFamily="18" charset="0"/>
              </a:rPr>
              <a:t>thuộc</a:t>
            </a:r>
            <a:r>
              <a:rPr lang="en-US" b="1" dirty="0" smtClean="0">
                <a:solidFill>
                  <a:srgbClr val="FFFF00"/>
                </a:solidFill>
                <a:latin typeface="Times New Roman" panose="02020603050405020304" pitchFamily="18" charset="0"/>
                <a:cs typeface="Times New Roman" panose="02020603050405020304" pitchFamily="18" charset="0"/>
              </a:rPr>
              <a:t> </a:t>
            </a:r>
            <a:r>
              <a:rPr lang="en-US" b="1" dirty="0" err="1" smtClean="0">
                <a:solidFill>
                  <a:srgbClr val="FFFF00"/>
                </a:solidFill>
                <a:latin typeface="Times New Roman" panose="02020603050405020304" pitchFamily="18" charset="0"/>
                <a:cs typeface="Times New Roman" panose="02020603050405020304" pitchFamily="18" charset="0"/>
              </a:rPr>
              <a:t>pakage</a:t>
            </a:r>
            <a:r>
              <a:rPr lang="en-US" b="1" dirty="0" smtClean="0">
                <a:solidFill>
                  <a:srgbClr val="FFFF00"/>
                </a:solidFill>
                <a:latin typeface="Times New Roman" panose="02020603050405020304" pitchFamily="18" charset="0"/>
                <a:cs typeface="Times New Roman" panose="02020603050405020304" pitchFamily="18" charset="0"/>
              </a:rPr>
              <a:t> </a:t>
            </a:r>
            <a:r>
              <a:rPr lang="en-US" b="1" dirty="0" err="1" smtClean="0">
                <a:solidFill>
                  <a:srgbClr val="FFFF00"/>
                </a:solidFill>
                <a:latin typeface="Times New Roman" panose="02020603050405020304" pitchFamily="18" charset="0"/>
                <a:cs typeface="Times New Roman" panose="02020603050405020304" pitchFamily="18" charset="0"/>
              </a:rPr>
              <a:t>application.view.listener</a:t>
            </a:r>
            <a:r>
              <a:rPr lang="en-US" b="1" dirty="0" smtClean="0">
                <a:solidFill>
                  <a:srgbClr val="FFFF00"/>
                </a:solidFill>
                <a:latin typeface="Times New Roman" panose="02020603050405020304" pitchFamily="18" charset="0"/>
                <a:cs typeface="Times New Roman" panose="02020603050405020304" pitchFamily="18" charset="0"/>
              </a:rPr>
              <a:t>:</a:t>
            </a:r>
          </a:p>
          <a:p>
            <a:pPr marL="1200150" lvl="2" indent="-285750">
              <a:buFont typeface="Wingdings" panose="05000000000000000000" pitchFamily="2" charset="2"/>
              <a:buChar char="§"/>
            </a:pPr>
            <a:r>
              <a:rPr lang="en-US" b="1" dirty="0" smtClean="0">
                <a:solidFill>
                  <a:srgbClr val="FFFF00"/>
                </a:solidFill>
                <a:latin typeface="Times New Roman" panose="02020603050405020304" pitchFamily="18" charset="0"/>
                <a:cs typeface="Times New Roman" panose="02020603050405020304" pitchFamily="18" charset="0"/>
              </a:rPr>
              <a:t>ListViewListener.java</a:t>
            </a:r>
          </a:p>
          <a:p>
            <a:pPr marL="1200150" lvl="2" indent="-285750">
              <a:buFont typeface="Wingdings" panose="05000000000000000000" pitchFamily="2" charset="2"/>
              <a:buChar char="§"/>
            </a:pPr>
            <a:r>
              <a:rPr lang="en-US" b="1" dirty="0" smtClean="0">
                <a:solidFill>
                  <a:srgbClr val="FFFF00"/>
                </a:solidFill>
                <a:latin typeface="Times New Roman" panose="02020603050405020304" pitchFamily="18" charset="0"/>
                <a:cs typeface="Times New Roman" panose="02020603050405020304" pitchFamily="18" charset="0"/>
              </a:rPr>
              <a:t>TableListener.java</a:t>
            </a:r>
          </a:p>
          <a:p>
            <a:pPr marL="1200150" lvl="2" indent="-285750">
              <a:buFont typeface="Wingdings" panose="05000000000000000000" pitchFamily="2" charset="2"/>
              <a:buChar char="§"/>
            </a:pPr>
            <a:r>
              <a:rPr lang="en-US" b="1" dirty="0" smtClean="0">
                <a:solidFill>
                  <a:srgbClr val="FFFF00"/>
                </a:solidFill>
                <a:latin typeface="Times New Roman" panose="02020603050405020304" pitchFamily="18" charset="0"/>
                <a:cs typeface="Times New Roman" panose="02020603050405020304" pitchFamily="18" charset="0"/>
              </a:rPr>
              <a:t>TreeViewListener.java</a:t>
            </a:r>
          </a:p>
        </p:txBody>
      </p:sp>
      <p:pic>
        <p:nvPicPr>
          <p:cNvPr id="14" name="Picture 13"/>
          <p:cNvPicPr>
            <a:picLocks noChangeAspect="1"/>
          </p:cNvPicPr>
          <p:nvPr/>
        </p:nvPicPr>
        <p:blipFill>
          <a:blip r:embed="rId3"/>
          <a:stretch>
            <a:fillRect/>
          </a:stretch>
        </p:blipFill>
        <p:spPr>
          <a:xfrm>
            <a:off x="8571823" y="1646016"/>
            <a:ext cx="3086100" cy="4629150"/>
          </a:xfrm>
          <a:prstGeom prst="rect">
            <a:avLst/>
          </a:prstGeom>
        </p:spPr>
      </p:pic>
      <p:pic>
        <p:nvPicPr>
          <p:cNvPr id="15" name="Picture 14"/>
          <p:cNvPicPr>
            <a:picLocks noChangeAspect="1"/>
          </p:cNvPicPr>
          <p:nvPr/>
        </p:nvPicPr>
        <p:blipFill>
          <a:blip r:embed="rId4"/>
          <a:stretch>
            <a:fillRect/>
          </a:stretch>
        </p:blipFill>
        <p:spPr>
          <a:xfrm>
            <a:off x="8571823" y="1646016"/>
            <a:ext cx="3086100" cy="4629150"/>
          </a:xfrm>
          <a:prstGeom prst="rect">
            <a:avLst/>
          </a:prstGeom>
        </p:spPr>
      </p:pic>
      <p:pic>
        <p:nvPicPr>
          <p:cNvPr id="16" name="Picture 15"/>
          <p:cNvPicPr>
            <a:picLocks noChangeAspect="1"/>
          </p:cNvPicPr>
          <p:nvPr/>
        </p:nvPicPr>
        <p:blipFill>
          <a:blip r:embed="rId5"/>
          <a:stretch>
            <a:fillRect/>
          </a:stretch>
        </p:blipFill>
        <p:spPr>
          <a:xfrm>
            <a:off x="8571823" y="1646016"/>
            <a:ext cx="3086100" cy="4629150"/>
          </a:xfrm>
          <a:prstGeom prst="rect">
            <a:avLst/>
          </a:prstGeom>
        </p:spPr>
      </p:pic>
      <p:pic>
        <p:nvPicPr>
          <p:cNvPr id="17" name="Picture 16"/>
          <p:cNvPicPr>
            <a:picLocks noChangeAspect="1"/>
          </p:cNvPicPr>
          <p:nvPr/>
        </p:nvPicPr>
        <p:blipFill>
          <a:blip r:embed="rId6"/>
          <a:stretch>
            <a:fillRect/>
          </a:stretch>
        </p:blipFill>
        <p:spPr>
          <a:xfrm>
            <a:off x="8598099" y="1646016"/>
            <a:ext cx="3086100" cy="4629150"/>
          </a:xfrm>
          <a:prstGeom prst="rect">
            <a:avLst/>
          </a:prstGeom>
        </p:spPr>
      </p:pic>
      <p:pic>
        <p:nvPicPr>
          <p:cNvPr id="18" name="Picture 17"/>
          <p:cNvPicPr>
            <a:picLocks noChangeAspect="1"/>
          </p:cNvPicPr>
          <p:nvPr/>
        </p:nvPicPr>
        <p:blipFill>
          <a:blip r:embed="rId7"/>
          <a:stretch>
            <a:fillRect/>
          </a:stretch>
        </p:blipFill>
        <p:spPr>
          <a:xfrm>
            <a:off x="8624375" y="1646016"/>
            <a:ext cx="3086100" cy="4629150"/>
          </a:xfrm>
          <a:prstGeom prst="rect">
            <a:avLst/>
          </a:prstGeom>
        </p:spPr>
      </p:pic>
      <p:pic>
        <p:nvPicPr>
          <p:cNvPr id="19" name="Picture 18"/>
          <p:cNvPicPr>
            <a:picLocks noChangeAspect="1"/>
          </p:cNvPicPr>
          <p:nvPr/>
        </p:nvPicPr>
        <p:blipFill>
          <a:blip r:embed="rId8"/>
          <a:stretch>
            <a:fillRect/>
          </a:stretch>
        </p:blipFill>
        <p:spPr>
          <a:xfrm>
            <a:off x="8638670" y="1646016"/>
            <a:ext cx="3086100" cy="4629150"/>
          </a:xfrm>
          <a:prstGeom prst="rect">
            <a:avLst/>
          </a:prstGeom>
        </p:spPr>
      </p:pic>
      <p:pic>
        <p:nvPicPr>
          <p:cNvPr id="20" name="Picture 19"/>
          <p:cNvPicPr>
            <a:picLocks noChangeAspect="1"/>
          </p:cNvPicPr>
          <p:nvPr/>
        </p:nvPicPr>
        <p:blipFill>
          <a:blip r:embed="rId9"/>
          <a:stretch>
            <a:fillRect/>
          </a:stretch>
        </p:blipFill>
        <p:spPr>
          <a:xfrm>
            <a:off x="8571823" y="1619250"/>
            <a:ext cx="3086100" cy="4629150"/>
          </a:xfrm>
          <a:prstGeom prst="rect">
            <a:avLst/>
          </a:prstGeom>
        </p:spPr>
      </p:pic>
      <p:pic>
        <p:nvPicPr>
          <p:cNvPr id="21" name="Picture 20"/>
          <p:cNvPicPr>
            <a:picLocks noChangeAspect="1"/>
          </p:cNvPicPr>
          <p:nvPr/>
        </p:nvPicPr>
        <p:blipFill>
          <a:blip r:embed="rId10"/>
          <a:stretch>
            <a:fillRect/>
          </a:stretch>
        </p:blipFill>
        <p:spPr>
          <a:xfrm>
            <a:off x="8571823" y="1646016"/>
            <a:ext cx="3086100" cy="4629150"/>
          </a:xfrm>
          <a:prstGeom prst="rect">
            <a:avLst/>
          </a:prstGeom>
        </p:spPr>
      </p:pic>
      <p:pic>
        <p:nvPicPr>
          <p:cNvPr id="22" name="Picture 21"/>
          <p:cNvPicPr>
            <a:picLocks noChangeAspect="1"/>
          </p:cNvPicPr>
          <p:nvPr/>
        </p:nvPicPr>
        <p:blipFill>
          <a:blip r:embed="rId11"/>
          <a:stretch>
            <a:fillRect/>
          </a:stretch>
        </p:blipFill>
        <p:spPr>
          <a:xfrm>
            <a:off x="8586118" y="1672782"/>
            <a:ext cx="3086100" cy="4629150"/>
          </a:xfrm>
          <a:prstGeom prst="rect">
            <a:avLst/>
          </a:prstGeom>
        </p:spPr>
      </p:pic>
    </p:spTree>
    <p:extLst>
      <p:ext uri="{BB962C8B-B14F-4D97-AF65-F5344CB8AC3E}">
        <p14:creationId xmlns:p14="http://schemas.microsoft.com/office/powerpoint/2010/main" val="2087201010"/>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barn(inVertical)">
                                      <p:cBhvr>
                                        <p:cTn id="7" dur="500"/>
                                        <p:tgtEl>
                                          <p:spTgt spid="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10">
                                            <p:txEl>
                                              <p:pRg st="1" end="1"/>
                                            </p:txEl>
                                          </p:spTgt>
                                        </p:tgtEl>
                                        <p:attrNameLst>
                                          <p:attrName>style.visibility</p:attrName>
                                        </p:attrNameLst>
                                      </p:cBhvr>
                                      <p:to>
                                        <p:strVal val="visible"/>
                                      </p:to>
                                    </p:set>
                                    <p:animEffect transition="in" filter="barn(inVertical)">
                                      <p:cBhvr>
                                        <p:cTn id="12" dur="500"/>
                                        <p:tgtEl>
                                          <p:spTgt spid="1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10">
                                            <p:txEl>
                                              <p:pRg st="2" end="2"/>
                                            </p:txEl>
                                          </p:spTgt>
                                        </p:tgtEl>
                                        <p:attrNameLst>
                                          <p:attrName>style.visibility</p:attrName>
                                        </p:attrNameLst>
                                      </p:cBhvr>
                                      <p:to>
                                        <p:strVal val="visible"/>
                                      </p:to>
                                    </p:set>
                                    <p:animEffect transition="in" filter="barn(inVertical)">
                                      <p:cBhvr>
                                        <p:cTn id="17" dur="500"/>
                                        <p:tgtEl>
                                          <p:spTgt spid="1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10">
                                            <p:txEl>
                                              <p:pRg st="3" end="3"/>
                                            </p:txEl>
                                          </p:spTgt>
                                        </p:tgtEl>
                                        <p:attrNameLst>
                                          <p:attrName>style.visibility</p:attrName>
                                        </p:attrNameLst>
                                      </p:cBhvr>
                                      <p:to>
                                        <p:strVal val="visible"/>
                                      </p:to>
                                    </p:set>
                                    <p:animEffect transition="in" filter="barn(inVertical)">
                                      <p:cBhvr>
                                        <p:cTn id="22" dur="500"/>
                                        <p:tgtEl>
                                          <p:spTgt spid="10">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barn(inVertical)">
                                      <p:cBhvr>
                                        <p:cTn id="27" dur="500"/>
                                        <p:tgtEl>
                                          <p:spTgt spid="14"/>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nodeType="clickEffect">
                                  <p:stCondLst>
                                    <p:cond delay="0"/>
                                  </p:stCondLst>
                                  <p:childTnLst>
                                    <p:set>
                                      <p:cBhvr>
                                        <p:cTn id="31" dur="1" fill="hold">
                                          <p:stCondLst>
                                            <p:cond delay="0"/>
                                          </p:stCondLst>
                                        </p:cTn>
                                        <p:tgtEl>
                                          <p:spTgt spid="10">
                                            <p:txEl>
                                              <p:pRg st="4" end="4"/>
                                            </p:txEl>
                                          </p:spTgt>
                                        </p:tgtEl>
                                        <p:attrNameLst>
                                          <p:attrName>style.visibility</p:attrName>
                                        </p:attrNameLst>
                                      </p:cBhvr>
                                      <p:to>
                                        <p:strVal val="visible"/>
                                      </p:to>
                                    </p:set>
                                    <p:animEffect transition="in" filter="barn(inVertical)">
                                      <p:cBhvr>
                                        <p:cTn id="32" dur="500"/>
                                        <p:tgtEl>
                                          <p:spTgt spid="10">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6" presetClass="entr" presetSubtype="21" fill="hold" nodeType="clickEffect">
                                  <p:stCondLst>
                                    <p:cond delay="0"/>
                                  </p:stCondLst>
                                  <p:childTnLst>
                                    <p:set>
                                      <p:cBhvr>
                                        <p:cTn id="36" dur="1" fill="hold">
                                          <p:stCondLst>
                                            <p:cond delay="0"/>
                                          </p:stCondLst>
                                        </p:cTn>
                                        <p:tgtEl>
                                          <p:spTgt spid="10">
                                            <p:txEl>
                                              <p:pRg st="5" end="5"/>
                                            </p:txEl>
                                          </p:spTgt>
                                        </p:tgtEl>
                                        <p:attrNameLst>
                                          <p:attrName>style.visibility</p:attrName>
                                        </p:attrNameLst>
                                      </p:cBhvr>
                                      <p:to>
                                        <p:strVal val="visible"/>
                                      </p:to>
                                    </p:set>
                                    <p:animEffect transition="in" filter="barn(inVertical)">
                                      <p:cBhvr>
                                        <p:cTn id="37" dur="500"/>
                                        <p:tgtEl>
                                          <p:spTgt spid="10">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6" presetClass="entr" presetSubtype="21" fill="hold" nodeType="click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barn(inVertical)">
                                      <p:cBhvr>
                                        <p:cTn id="42" dur="500"/>
                                        <p:tgtEl>
                                          <p:spTgt spid="15"/>
                                        </p:tgtEl>
                                      </p:cBhvr>
                                    </p:animEffect>
                                  </p:childTnLst>
                                </p:cTn>
                              </p:par>
                            </p:childTnLst>
                          </p:cTn>
                        </p:par>
                      </p:childTnLst>
                    </p:cTn>
                  </p:par>
                  <p:par>
                    <p:cTn id="43" fill="hold">
                      <p:stCondLst>
                        <p:cond delay="indefinite"/>
                      </p:stCondLst>
                      <p:childTnLst>
                        <p:par>
                          <p:cTn id="44" fill="hold">
                            <p:stCondLst>
                              <p:cond delay="0"/>
                            </p:stCondLst>
                            <p:childTnLst>
                              <p:par>
                                <p:cTn id="45" presetID="16" presetClass="entr" presetSubtype="21" fill="hold" nodeType="clickEffect">
                                  <p:stCondLst>
                                    <p:cond delay="0"/>
                                  </p:stCondLst>
                                  <p:childTnLst>
                                    <p:set>
                                      <p:cBhvr>
                                        <p:cTn id="46" dur="1" fill="hold">
                                          <p:stCondLst>
                                            <p:cond delay="0"/>
                                          </p:stCondLst>
                                        </p:cTn>
                                        <p:tgtEl>
                                          <p:spTgt spid="10">
                                            <p:txEl>
                                              <p:pRg st="6" end="6"/>
                                            </p:txEl>
                                          </p:spTgt>
                                        </p:tgtEl>
                                        <p:attrNameLst>
                                          <p:attrName>style.visibility</p:attrName>
                                        </p:attrNameLst>
                                      </p:cBhvr>
                                      <p:to>
                                        <p:strVal val="visible"/>
                                      </p:to>
                                    </p:set>
                                    <p:animEffect transition="in" filter="barn(inVertical)">
                                      <p:cBhvr>
                                        <p:cTn id="47" dur="500"/>
                                        <p:tgtEl>
                                          <p:spTgt spid="10">
                                            <p:txEl>
                                              <p:pRg st="6" end="6"/>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6" presetClass="entr" presetSubtype="21" fill="hold" nodeType="clickEffect">
                                  <p:stCondLst>
                                    <p:cond delay="0"/>
                                  </p:stCondLst>
                                  <p:childTnLst>
                                    <p:set>
                                      <p:cBhvr>
                                        <p:cTn id="51" dur="1" fill="hold">
                                          <p:stCondLst>
                                            <p:cond delay="0"/>
                                          </p:stCondLst>
                                        </p:cTn>
                                        <p:tgtEl>
                                          <p:spTgt spid="16"/>
                                        </p:tgtEl>
                                        <p:attrNameLst>
                                          <p:attrName>style.visibility</p:attrName>
                                        </p:attrNameLst>
                                      </p:cBhvr>
                                      <p:to>
                                        <p:strVal val="visible"/>
                                      </p:to>
                                    </p:set>
                                    <p:animEffect transition="in" filter="barn(inVertical)">
                                      <p:cBhvr>
                                        <p:cTn id="52" dur="500"/>
                                        <p:tgtEl>
                                          <p:spTgt spid="16"/>
                                        </p:tgtEl>
                                      </p:cBhvr>
                                    </p:animEffect>
                                  </p:childTnLst>
                                </p:cTn>
                              </p:par>
                            </p:childTnLst>
                          </p:cTn>
                        </p:par>
                      </p:childTnLst>
                    </p:cTn>
                  </p:par>
                  <p:par>
                    <p:cTn id="53" fill="hold">
                      <p:stCondLst>
                        <p:cond delay="indefinite"/>
                      </p:stCondLst>
                      <p:childTnLst>
                        <p:par>
                          <p:cTn id="54" fill="hold">
                            <p:stCondLst>
                              <p:cond delay="0"/>
                            </p:stCondLst>
                            <p:childTnLst>
                              <p:par>
                                <p:cTn id="55" presetID="16" presetClass="entr" presetSubtype="21" fill="hold" nodeType="clickEffect">
                                  <p:stCondLst>
                                    <p:cond delay="0"/>
                                  </p:stCondLst>
                                  <p:childTnLst>
                                    <p:set>
                                      <p:cBhvr>
                                        <p:cTn id="56" dur="1" fill="hold">
                                          <p:stCondLst>
                                            <p:cond delay="0"/>
                                          </p:stCondLst>
                                        </p:cTn>
                                        <p:tgtEl>
                                          <p:spTgt spid="10">
                                            <p:txEl>
                                              <p:pRg st="7" end="7"/>
                                            </p:txEl>
                                          </p:spTgt>
                                        </p:tgtEl>
                                        <p:attrNameLst>
                                          <p:attrName>style.visibility</p:attrName>
                                        </p:attrNameLst>
                                      </p:cBhvr>
                                      <p:to>
                                        <p:strVal val="visible"/>
                                      </p:to>
                                    </p:set>
                                    <p:animEffect transition="in" filter="barn(inVertical)">
                                      <p:cBhvr>
                                        <p:cTn id="57" dur="500"/>
                                        <p:tgtEl>
                                          <p:spTgt spid="10">
                                            <p:txEl>
                                              <p:pRg st="7" end="7"/>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6" presetClass="entr" presetSubtype="21" fill="hold" nodeType="clickEffect">
                                  <p:stCondLst>
                                    <p:cond delay="0"/>
                                  </p:stCondLst>
                                  <p:childTnLst>
                                    <p:set>
                                      <p:cBhvr>
                                        <p:cTn id="61" dur="1" fill="hold">
                                          <p:stCondLst>
                                            <p:cond delay="0"/>
                                          </p:stCondLst>
                                        </p:cTn>
                                        <p:tgtEl>
                                          <p:spTgt spid="17"/>
                                        </p:tgtEl>
                                        <p:attrNameLst>
                                          <p:attrName>style.visibility</p:attrName>
                                        </p:attrNameLst>
                                      </p:cBhvr>
                                      <p:to>
                                        <p:strVal val="visible"/>
                                      </p:to>
                                    </p:set>
                                    <p:animEffect transition="in" filter="barn(inVertical)">
                                      <p:cBhvr>
                                        <p:cTn id="62" dur="500"/>
                                        <p:tgtEl>
                                          <p:spTgt spid="17"/>
                                        </p:tgtEl>
                                      </p:cBhvr>
                                    </p:animEffect>
                                  </p:childTnLst>
                                </p:cTn>
                              </p:par>
                            </p:childTnLst>
                          </p:cTn>
                        </p:par>
                      </p:childTnLst>
                    </p:cTn>
                  </p:par>
                  <p:par>
                    <p:cTn id="63" fill="hold">
                      <p:stCondLst>
                        <p:cond delay="indefinite"/>
                      </p:stCondLst>
                      <p:childTnLst>
                        <p:par>
                          <p:cTn id="64" fill="hold">
                            <p:stCondLst>
                              <p:cond delay="0"/>
                            </p:stCondLst>
                            <p:childTnLst>
                              <p:par>
                                <p:cTn id="65" presetID="16" presetClass="entr" presetSubtype="21" fill="hold" nodeType="clickEffect">
                                  <p:stCondLst>
                                    <p:cond delay="0"/>
                                  </p:stCondLst>
                                  <p:childTnLst>
                                    <p:set>
                                      <p:cBhvr>
                                        <p:cTn id="66" dur="1" fill="hold">
                                          <p:stCondLst>
                                            <p:cond delay="0"/>
                                          </p:stCondLst>
                                        </p:cTn>
                                        <p:tgtEl>
                                          <p:spTgt spid="10">
                                            <p:txEl>
                                              <p:pRg st="8" end="8"/>
                                            </p:txEl>
                                          </p:spTgt>
                                        </p:tgtEl>
                                        <p:attrNameLst>
                                          <p:attrName>style.visibility</p:attrName>
                                        </p:attrNameLst>
                                      </p:cBhvr>
                                      <p:to>
                                        <p:strVal val="visible"/>
                                      </p:to>
                                    </p:set>
                                    <p:animEffect transition="in" filter="barn(inVertical)">
                                      <p:cBhvr>
                                        <p:cTn id="67" dur="500"/>
                                        <p:tgtEl>
                                          <p:spTgt spid="10">
                                            <p:txEl>
                                              <p:pRg st="8" end="8"/>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16" presetClass="entr" presetSubtype="21" fill="hold" nodeType="clickEffect">
                                  <p:stCondLst>
                                    <p:cond delay="0"/>
                                  </p:stCondLst>
                                  <p:childTnLst>
                                    <p:set>
                                      <p:cBhvr>
                                        <p:cTn id="71" dur="1" fill="hold">
                                          <p:stCondLst>
                                            <p:cond delay="0"/>
                                          </p:stCondLst>
                                        </p:cTn>
                                        <p:tgtEl>
                                          <p:spTgt spid="10">
                                            <p:txEl>
                                              <p:pRg st="9" end="9"/>
                                            </p:txEl>
                                          </p:spTgt>
                                        </p:tgtEl>
                                        <p:attrNameLst>
                                          <p:attrName>style.visibility</p:attrName>
                                        </p:attrNameLst>
                                      </p:cBhvr>
                                      <p:to>
                                        <p:strVal val="visible"/>
                                      </p:to>
                                    </p:set>
                                    <p:animEffect transition="in" filter="barn(inVertical)">
                                      <p:cBhvr>
                                        <p:cTn id="72" dur="500"/>
                                        <p:tgtEl>
                                          <p:spTgt spid="10">
                                            <p:txEl>
                                              <p:pRg st="9" end="9"/>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16" presetClass="entr" presetSubtype="21" fill="hold" nodeType="clickEffect">
                                  <p:stCondLst>
                                    <p:cond delay="0"/>
                                  </p:stCondLst>
                                  <p:childTnLst>
                                    <p:set>
                                      <p:cBhvr>
                                        <p:cTn id="76" dur="1" fill="hold">
                                          <p:stCondLst>
                                            <p:cond delay="0"/>
                                          </p:stCondLst>
                                        </p:cTn>
                                        <p:tgtEl>
                                          <p:spTgt spid="18"/>
                                        </p:tgtEl>
                                        <p:attrNameLst>
                                          <p:attrName>style.visibility</p:attrName>
                                        </p:attrNameLst>
                                      </p:cBhvr>
                                      <p:to>
                                        <p:strVal val="visible"/>
                                      </p:to>
                                    </p:set>
                                    <p:animEffect transition="in" filter="barn(inVertical)">
                                      <p:cBhvr>
                                        <p:cTn id="77" dur="500"/>
                                        <p:tgtEl>
                                          <p:spTgt spid="18"/>
                                        </p:tgtEl>
                                      </p:cBhvr>
                                    </p:animEffect>
                                  </p:childTnLst>
                                </p:cTn>
                              </p:par>
                            </p:childTnLst>
                          </p:cTn>
                        </p:par>
                      </p:childTnLst>
                    </p:cTn>
                  </p:par>
                  <p:par>
                    <p:cTn id="78" fill="hold">
                      <p:stCondLst>
                        <p:cond delay="indefinite"/>
                      </p:stCondLst>
                      <p:childTnLst>
                        <p:par>
                          <p:cTn id="79" fill="hold">
                            <p:stCondLst>
                              <p:cond delay="0"/>
                            </p:stCondLst>
                            <p:childTnLst>
                              <p:par>
                                <p:cTn id="80" presetID="16" presetClass="entr" presetSubtype="21" fill="hold" nodeType="clickEffect">
                                  <p:stCondLst>
                                    <p:cond delay="0"/>
                                  </p:stCondLst>
                                  <p:childTnLst>
                                    <p:set>
                                      <p:cBhvr>
                                        <p:cTn id="81" dur="1" fill="hold">
                                          <p:stCondLst>
                                            <p:cond delay="0"/>
                                          </p:stCondLst>
                                        </p:cTn>
                                        <p:tgtEl>
                                          <p:spTgt spid="10">
                                            <p:txEl>
                                              <p:pRg st="10" end="10"/>
                                            </p:txEl>
                                          </p:spTgt>
                                        </p:tgtEl>
                                        <p:attrNameLst>
                                          <p:attrName>style.visibility</p:attrName>
                                        </p:attrNameLst>
                                      </p:cBhvr>
                                      <p:to>
                                        <p:strVal val="visible"/>
                                      </p:to>
                                    </p:set>
                                    <p:animEffect transition="in" filter="barn(inVertical)">
                                      <p:cBhvr>
                                        <p:cTn id="82" dur="500"/>
                                        <p:tgtEl>
                                          <p:spTgt spid="10">
                                            <p:txEl>
                                              <p:pRg st="10" end="10"/>
                                            </p:txEl>
                                          </p:spTgt>
                                        </p:tgtEl>
                                      </p:cBhvr>
                                    </p:animEffect>
                                  </p:childTnLst>
                                </p:cTn>
                              </p:par>
                            </p:childTnLst>
                          </p:cTn>
                        </p:par>
                      </p:childTnLst>
                    </p:cTn>
                  </p:par>
                  <p:par>
                    <p:cTn id="83" fill="hold">
                      <p:stCondLst>
                        <p:cond delay="indefinite"/>
                      </p:stCondLst>
                      <p:childTnLst>
                        <p:par>
                          <p:cTn id="84" fill="hold">
                            <p:stCondLst>
                              <p:cond delay="0"/>
                            </p:stCondLst>
                            <p:childTnLst>
                              <p:par>
                                <p:cTn id="85" presetID="16" presetClass="entr" presetSubtype="21" fill="hold" nodeType="clickEffect">
                                  <p:stCondLst>
                                    <p:cond delay="0"/>
                                  </p:stCondLst>
                                  <p:childTnLst>
                                    <p:set>
                                      <p:cBhvr>
                                        <p:cTn id="86" dur="1" fill="hold">
                                          <p:stCondLst>
                                            <p:cond delay="0"/>
                                          </p:stCondLst>
                                        </p:cTn>
                                        <p:tgtEl>
                                          <p:spTgt spid="19"/>
                                        </p:tgtEl>
                                        <p:attrNameLst>
                                          <p:attrName>style.visibility</p:attrName>
                                        </p:attrNameLst>
                                      </p:cBhvr>
                                      <p:to>
                                        <p:strVal val="visible"/>
                                      </p:to>
                                    </p:set>
                                    <p:animEffect transition="in" filter="barn(inVertical)">
                                      <p:cBhvr>
                                        <p:cTn id="87" dur="500"/>
                                        <p:tgtEl>
                                          <p:spTgt spid="19"/>
                                        </p:tgtEl>
                                      </p:cBhvr>
                                    </p:animEffect>
                                  </p:childTnLst>
                                </p:cTn>
                              </p:par>
                            </p:childTnLst>
                          </p:cTn>
                        </p:par>
                      </p:childTnLst>
                    </p:cTn>
                  </p:par>
                  <p:par>
                    <p:cTn id="88" fill="hold">
                      <p:stCondLst>
                        <p:cond delay="indefinite"/>
                      </p:stCondLst>
                      <p:childTnLst>
                        <p:par>
                          <p:cTn id="89" fill="hold">
                            <p:stCondLst>
                              <p:cond delay="0"/>
                            </p:stCondLst>
                            <p:childTnLst>
                              <p:par>
                                <p:cTn id="90" presetID="16" presetClass="entr" presetSubtype="21" fill="hold" nodeType="clickEffect">
                                  <p:stCondLst>
                                    <p:cond delay="0"/>
                                  </p:stCondLst>
                                  <p:childTnLst>
                                    <p:set>
                                      <p:cBhvr>
                                        <p:cTn id="91" dur="1" fill="hold">
                                          <p:stCondLst>
                                            <p:cond delay="0"/>
                                          </p:stCondLst>
                                        </p:cTn>
                                        <p:tgtEl>
                                          <p:spTgt spid="10">
                                            <p:txEl>
                                              <p:pRg st="11" end="11"/>
                                            </p:txEl>
                                          </p:spTgt>
                                        </p:tgtEl>
                                        <p:attrNameLst>
                                          <p:attrName>style.visibility</p:attrName>
                                        </p:attrNameLst>
                                      </p:cBhvr>
                                      <p:to>
                                        <p:strVal val="visible"/>
                                      </p:to>
                                    </p:set>
                                    <p:animEffect transition="in" filter="barn(inVertical)">
                                      <p:cBhvr>
                                        <p:cTn id="92" dur="500"/>
                                        <p:tgtEl>
                                          <p:spTgt spid="10">
                                            <p:txEl>
                                              <p:pRg st="11" end="11"/>
                                            </p:txEl>
                                          </p:spTgt>
                                        </p:tgtEl>
                                      </p:cBhvr>
                                    </p:animEffect>
                                  </p:childTnLst>
                                </p:cTn>
                              </p:par>
                            </p:childTnLst>
                          </p:cTn>
                        </p:par>
                      </p:childTnLst>
                    </p:cTn>
                  </p:par>
                  <p:par>
                    <p:cTn id="93" fill="hold">
                      <p:stCondLst>
                        <p:cond delay="indefinite"/>
                      </p:stCondLst>
                      <p:childTnLst>
                        <p:par>
                          <p:cTn id="94" fill="hold">
                            <p:stCondLst>
                              <p:cond delay="0"/>
                            </p:stCondLst>
                            <p:childTnLst>
                              <p:par>
                                <p:cTn id="95" presetID="16" presetClass="entr" presetSubtype="21" fill="hold" nodeType="clickEffect">
                                  <p:stCondLst>
                                    <p:cond delay="0"/>
                                  </p:stCondLst>
                                  <p:childTnLst>
                                    <p:set>
                                      <p:cBhvr>
                                        <p:cTn id="96" dur="1" fill="hold">
                                          <p:stCondLst>
                                            <p:cond delay="0"/>
                                          </p:stCondLst>
                                        </p:cTn>
                                        <p:tgtEl>
                                          <p:spTgt spid="10">
                                            <p:txEl>
                                              <p:pRg st="12" end="12"/>
                                            </p:txEl>
                                          </p:spTgt>
                                        </p:tgtEl>
                                        <p:attrNameLst>
                                          <p:attrName>style.visibility</p:attrName>
                                        </p:attrNameLst>
                                      </p:cBhvr>
                                      <p:to>
                                        <p:strVal val="visible"/>
                                      </p:to>
                                    </p:set>
                                    <p:animEffect transition="in" filter="barn(inVertical)">
                                      <p:cBhvr>
                                        <p:cTn id="97" dur="500"/>
                                        <p:tgtEl>
                                          <p:spTgt spid="10">
                                            <p:txEl>
                                              <p:pRg st="12" end="12"/>
                                            </p:txEl>
                                          </p:spTgt>
                                        </p:tgtEl>
                                      </p:cBhvr>
                                    </p:animEffect>
                                  </p:childTnLst>
                                </p:cTn>
                              </p:par>
                            </p:childTnLst>
                          </p:cTn>
                        </p:par>
                      </p:childTnLst>
                    </p:cTn>
                  </p:par>
                  <p:par>
                    <p:cTn id="98" fill="hold">
                      <p:stCondLst>
                        <p:cond delay="indefinite"/>
                      </p:stCondLst>
                      <p:childTnLst>
                        <p:par>
                          <p:cTn id="99" fill="hold">
                            <p:stCondLst>
                              <p:cond delay="0"/>
                            </p:stCondLst>
                            <p:childTnLst>
                              <p:par>
                                <p:cTn id="100" presetID="16" presetClass="entr" presetSubtype="21" fill="hold" nodeType="clickEffect">
                                  <p:stCondLst>
                                    <p:cond delay="0"/>
                                  </p:stCondLst>
                                  <p:childTnLst>
                                    <p:set>
                                      <p:cBhvr>
                                        <p:cTn id="101" dur="1" fill="hold">
                                          <p:stCondLst>
                                            <p:cond delay="0"/>
                                          </p:stCondLst>
                                        </p:cTn>
                                        <p:tgtEl>
                                          <p:spTgt spid="20"/>
                                        </p:tgtEl>
                                        <p:attrNameLst>
                                          <p:attrName>style.visibility</p:attrName>
                                        </p:attrNameLst>
                                      </p:cBhvr>
                                      <p:to>
                                        <p:strVal val="visible"/>
                                      </p:to>
                                    </p:set>
                                    <p:animEffect transition="in" filter="barn(inVertical)">
                                      <p:cBhvr>
                                        <p:cTn id="102" dur="500"/>
                                        <p:tgtEl>
                                          <p:spTgt spid="20"/>
                                        </p:tgtEl>
                                      </p:cBhvr>
                                    </p:animEffect>
                                  </p:childTnLst>
                                </p:cTn>
                              </p:par>
                            </p:childTnLst>
                          </p:cTn>
                        </p:par>
                      </p:childTnLst>
                    </p:cTn>
                  </p:par>
                  <p:par>
                    <p:cTn id="103" fill="hold">
                      <p:stCondLst>
                        <p:cond delay="indefinite"/>
                      </p:stCondLst>
                      <p:childTnLst>
                        <p:par>
                          <p:cTn id="104" fill="hold">
                            <p:stCondLst>
                              <p:cond delay="0"/>
                            </p:stCondLst>
                            <p:childTnLst>
                              <p:par>
                                <p:cTn id="105" presetID="16" presetClass="entr" presetSubtype="21" fill="hold" nodeType="clickEffect">
                                  <p:stCondLst>
                                    <p:cond delay="0"/>
                                  </p:stCondLst>
                                  <p:childTnLst>
                                    <p:set>
                                      <p:cBhvr>
                                        <p:cTn id="106" dur="1" fill="hold">
                                          <p:stCondLst>
                                            <p:cond delay="0"/>
                                          </p:stCondLst>
                                        </p:cTn>
                                        <p:tgtEl>
                                          <p:spTgt spid="10">
                                            <p:txEl>
                                              <p:pRg st="13" end="13"/>
                                            </p:txEl>
                                          </p:spTgt>
                                        </p:tgtEl>
                                        <p:attrNameLst>
                                          <p:attrName>style.visibility</p:attrName>
                                        </p:attrNameLst>
                                      </p:cBhvr>
                                      <p:to>
                                        <p:strVal val="visible"/>
                                      </p:to>
                                    </p:set>
                                    <p:animEffect transition="in" filter="barn(inVertical)">
                                      <p:cBhvr>
                                        <p:cTn id="107" dur="500"/>
                                        <p:tgtEl>
                                          <p:spTgt spid="10">
                                            <p:txEl>
                                              <p:pRg st="13" end="13"/>
                                            </p:txEl>
                                          </p:spTgt>
                                        </p:tgtEl>
                                      </p:cBhvr>
                                    </p:animEffect>
                                  </p:childTnLst>
                                </p:cTn>
                              </p:par>
                            </p:childTnLst>
                          </p:cTn>
                        </p:par>
                      </p:childTnLst>
                    </p:cTn>
                  </p:par>
                  <p:par>
                    <p:cTn id="108" fill="hold">
                      <p:stCondLst>
                        <p:cond delay="indefinite"/>
                      </p:stCondLst>
                      <p:childTnLst>
                        <p:par>
                          <p:cTn id="109" fill="hold">
                            <p:stCondLst>
                              <p:cond delay="0"/>
                            </p:stCondLst>
                            <p:childTnLst>
                              <p:par>
                                <p:cTn id="110" presetID="16" presetClass="entr" presetSubtype="21" fill="hold" nodeType="clickEffect">
                                  <p:stCondLst>
                                    <p:cond delay="0"/>
                                  </p:stCondLst>
                                  <p:childTnLst>
                                    <p:set>
                                      <p:cBhvr>
                                        <p:cTn id="111" dur="1" fill="hold">
                                          <p:stCondLst>
                                            <p:cond delay="0"/>
                                          </p:stCondLst>
                                        </p:cTn>
                                        <p:tgtEl>
                                          <p:spTgt spid="21"/>
                                        </p:tgtEl>
                                        <p:attrNameLst>
                                          <p:attrName>style.visibility</p:attrName>
                                        </p:attrNameLst>
                                      </p:cBhvr>
                                      <p:to>
                                        <p:strVal val="visible"/>
                                      </p:to>
                                    </p:set>
                                    <p:animEffect transition="in" filter="barn(inVertical)">
                                      <p:cBhvr>
                                        <p:cTn id="112" dur="500"/>
                                        <p:tgtEl>
                                          <p:spTgt spid="21"/>
                                        </p:tgtEl>
                                      </p:cBhvr>
                                    </p:animEffect>
                                  </p:childTnLst>
                                </p:cTn>
                              </p:par>
                            </p:childTnLst>
                          </p:cTn>
                        </p:par>
                      </p:childTnLst>
                    </p:cTn>
                  </p:par>
                  <p:par>
                    <p:cTn id="113" fill="hold">
                      <p:stCondLst>
                        <p:cond delay="indefinite"/>
                      </p:stCondLst>
                      <p:childTnLst>
                        <p:par>
                          <p:cTn id="114" fill="hold">
                            <p:stCondLst>
                              <p:cond delay="0"/>
                            </p:stCondLst>
                            <p:childTnLst>
                              <p:par>
                                <p:cTn id="115" presetID="16" presetClass="entr" presetSubtype="21" fill="hold" nodeType="clickEffect">
                                  <p:stCondLst>
                                    <p:cond delay="0"/>
                                  </p:stCondLst>
                                  <p:childTnLst>
                                    <p:set>
                                      <p:cBhvr>
                                        <p:cTn id="116" dur="1" fill="hold">
                                          <p:stCondLst>
                                            <p:cond delay="0"/>
                                          </p:stCondLst>
                                        </p:cTn>
                                        <p:tgtEl>
                                          <p:spTgt spid="10">
                                            <p:txEl>
                                              <p:pRg st="14" end="14"/>
                                            </p:txEl>
                                          </p:spTgt>
                                        </p:tgtEl>
                                        <p:attrNameLst>
                                          <p:attrName>style.visibility</p:attrName>
                                        </p:attrNameLst>
                                      </p:cBhvr>
                                      <p:to>
                                        <p:strVal val="visible"/>
                                      </p:to>
                                    </p:set>
                                    <p:animEffect transition="in" filter="barn(inVertical)">
                                      <p:cBhvr>
                                        <p:cTn id="117" dur="500"/>
                                        <p:tgtEl>
                                          <p:spTgt spid="10">
                                            <p:txEl>
                                              <p:pRg st="14" end="14"/>
                                            </p:txEl>
                                          </p:spTgt>
                                        </p:tgtEl>
                                      </p:cBhvr>
                                    </p:animEffect>
                                  </p:childTnLst>
                                </p:cTn>
                              </p:par>
                            </p:childTnLst>
                          </p:cTn>
                        </p:par>
                      </p:childTnLst>
                    </p:cTn>
                  </p:par>
                  <p:par>
                    <p:cTn id="118" fill="hold">
                      <p:stCondLst>
                        <p:cond delay="indefinite"/>
                      </p:stCondLst>
                      <p:childTnLst>
                        <p:par>
                          <p:cTn id="119" fill="hold">
                            <p:stCondLst>
                              <p:cond delay="0"/>
                            </p:stCondLst>
                            <p:childTnLst>
                              <p:par>
                                <p:cTn id="120" presetID="16" presetClass="entr" presetSubtype="21" fill="hold" nodeType="clickEffect">
                                  <p:stCondLst>
                                    <p:cond delay="0"/>
                                  </p:stCondLst>
                                  <p:childTnLst>
                                    <p:set>
                                      <p:cBhvr>
                                        <p:cTn id="121" dur="1" fill="hold">
                                          <p:stCondLst>
                                            <p:cond delay="0"/>
                                          </p:stCondLst>
                                        </p:cTn>
                                        <p:tgtEl>
                                          <p:spTgt spid="22"/>
                                        </p:tgtEl>
                                        <p:attrNameLst>
                                          <p:attrName>style.visibility</p:attrName>
                                        </p:attrNameLst>
                                      </p:cBhvr>
                                      <p:to>
                                        <p:strVal val="visible"/>
                                      </p:to>
                                    </p:set>
                                    <p:animEffect transition="in" filter="barn(inVertical)">
                                      <p:cBhvr>
                                        <p:cTn id="12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190"/>
          <p:cNvSpPr txBox="1">
            <a:spLocks/>
          </p:cNvSpPr>
          <p:nvPr/>
        </p:nvSpPr>
        <p:spPr>
          <a:xfrm>
            <a:off x="10266060" y="5870575"/>
            <a:ext cx="551167" cy="377825"/>
          </a:xfrm>
          <a:prstGeom prst="rect">
            <a:avLst/>
          </a:prstGeom>
        </p:spPr>
        <p:txBody>
          <a:bodyPr vert="horz" lIns="91440" tIns="45720" rIns="91440" bIns="45720" rtlCol="0" anchor="ctr"/>
          <a:lstStyle>
            <a:defPPr>
              <a:defRPr lang="en-US"/>
            </a:defPPr>
            <a:lvl1pPr marL="0" algn="r" defTabSz="914400" rtl="0" eaLnBrk="1" latinLnBrk="0" hangingPunct="1">
              <a:defRPr sz="1000" b="0" i="0" kern="1200">
                <a:solidFill>
                  <a:schemeClr val="tx1"/>
                </a:solidFill>
                <a:effectLst/>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7" name="Title 1"/>
          <p:cNvSpPr txBox="1">
            <a:spLocks/>
          </p:cNvSpPr>
          <p:nvPr/>
        </p:nvSpPr>
        <p:spPr>
          <a:xfrm>
            <a:off x="364900" y="-47237"/>
            <a:ext cx="11827100" cy="55955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2400" b="1" dirty="0" err="1" smtClean="0">
                <a:solidFill>
                  <a:srgbClr val="FFFF00"/>
                </a:solidFill>
                <a:latin typeface="Times New Roman" panose="02020603050405020304" pitchFamily="18" charset="0"/>
                <a:cs typeface="Times New Roman" panose="02020603050405020304" pitchFamily="18" charset="0"/>
              </a:rPr>
              <a:t>Báo</a:t>
            </a:r>
            <a:r>
              <a:rPr lang="en-US" sz="2400" b="1" dirty="0" smtClean="0">
                <a:solidFill>
                  <a:srgbClr val="FFFF00"/>
                </a:solidFill>
                <a:latin typeface="Times New Roman" panose="02020603050405020304" pitchFamily="18" charset="0"/>
                <a:cs typeface="Times New Roman" panose="02020603050405020304" pitchFamily="18" charset="0"/>
              </a:rPr>
              <a:t> </a:t>
            </a:r>
            <a:r>
              <a:rPr lang="en-US" sz="2400" b="1" dirty="0" err="1" smtClean="0">
                <a:solidFill>
                  <a:srgbClr val="FFFF00"/>
                </a:solidFill>
                <a:latin typeface="Times New Roman" panose="02020603050405020304" pitchFamily="18" charset="0"/>
                <a:cs typeface="Times New Roman" panose="02020603050405020304" pitchFamily="18" charset="0"/>
              </a:rPr>
              <a:t>cáo</a:t>
            </a:r>
            <a:r>
              <a:rPr lang="en-US" sz="2400" b="1" dirty="0" smtClean="0">
                <a:solidFill>
                  <a:srgbClr val="FFFF00"/>
                </a:solidFill>
                <a:latin typeface="Times New Roman" panose="02020603050405020304" pitchFamily="18" charset="0"/>
                <a:cs typeface="Times New Roman" panose="02020603050405020304" pitchFamily="18" charset="0"/>
              </a:rPr>
              <a:t> BTL </a:t>
            </a:r>
            <a:r>
              <a:rPr lang="en-US" sz="2400" b="1" dirty="0" err="1" smtClean="0">
                <a:solidFill>
                  <a:srgbClr val="FFFF00"/>
                </a:solidFill>
                <a:latin typeface="Times New Roman" panose="02020603050405020304" pitchFamily="18" charset="0"/>
                <a:cs typeface="Times New Roman" panose="02020603050405020304" pitchFamily="18" charset="0"/>
              </a:rPr>
              <a:t>Môn</a:t>
            </a:r>
            <a:r>
              <a:rPr lang="en-US" sz="2400" b="1" dirty="0" smtClean="0">
                <a:solidFill>
                  <a:srgbClr val="FFFF00"/>
                </a:solidFill>
                <a:latin typeface="Times New Roman" panose="02020603050405020304" pitchFamily="18" charset="0"/>
                <a:cs typeface="Times New Roman" panose="02020603050405020304" pitchFamily="18" charset="0"/>
              </a:rPr>
              <a:t> </a:t>
            </a:r>
            <a:r>
              <a:rPr lang="en-US" sz="2400" b="1" dirty="0" err="1" smtClean="0">
                <a:solidFill>
                  <a:srgbClr val="FFFF00"/>
                </a:solidFill>
                <a:latin typeface="Times New Roman" panose="02020603050405020304" pitchFamily="18" charset="0"/>
                <a:cs typeface="Times New Roman" panose="02020603050405020304" pitchFamily="18" charset="0"/>
              </a:rPr>
              <a:t>Lập</a:t>
            </a:r>
            <a:r>
              <a:rPr lang="en-US" sz="2400" b="1" dirty="0" smtClean="0">
                <a:solidFill>
                  <a:srgbClr val="FFFF00"/>
                </a:solidFill>
                <a:latin typeface="Times New Roman" panose="02020603050405020304" pitchFamily="18" charset="0"/>
                <a:cs typeface="Times New Roman" panose="02020603050405020304" pitchFamily="18" charset="0"/>
              </a:rPr>
              <a:t> </a:t>
            </a:r>
            <a:r>
              <a:rPr lang="en-US" sz="2400" b="1" dirty="0" err="1" smtClean="0">
                <a:solidFill>
                  <a:srgbClr val="FFFF00"/>
                </a:solidFill>
                <a:latin typeface="Times New Roman" panose="02020603050405020304" pitchFamily="18" charset="0"/>
                <a:cs typeface="Times New Roman" panose="02020603050405020304" pitchFamily="18" charset="0"/>
              </a:rPr>
              <a:t>trình</a:t>
            </a:r>
            <a:r>
              <a:rPr lang="en-US" sz="2400" b="1" dirty="0" smtClean="0">
                <a:solidFill>
                  <a:srgbClr val="FFFF00"/>
                </a:solidFill>
                <a:latin typeface="Times New Roman" panose="02020603050405020304" pitchFamily="18" charset="0"/>
                <a:cs typeface="Times New Roman" panose="02020603050405020304" pitchFamily="18" charset="0"/>
              </a:rPr>
              <a:t> Java</a:t>
            </a:r>
            <a:endParaRPr lang="en-US" sz="2400" b="1" dirty="0">
              <a:solidFill>
                <a:srgbClr val="FFFF00"/>
              </a:solidFill>
              <a:latin typeface="Times New Roman" panose="02020603050405020304" pitchFamily="18" charset="0"/>
              <a:cs typeface="Times New Roman" panose="02020603050405020304" pitchFamily="18" charset="0"/>
            </a:endParaRPr>
          </a:p>
        </p:txBody>
      </p:sp>
      <p:sp>
        <p:nvSpPr>
          <p:cNvPr id="8" name="Slide Number Placeholder 190"/>
          <p:cNvSpPr txBox="1">
            <a:spLocks/>
          </p:cNvSpPr>
          <p:nvPr/>
        </p:nvSpPr>
        <p:spPr>
          <a:xfrm>
            <a:off x="11293002" y="6266815"/>
            <a:ext cx="551167" cy="377825"/>
          </a:xfrm>
          <a:prstGeom prst="rect">
            <a:avLst/>
          </a:prstGeom>
        </p:spPr>
        <p:txBody>
          <a:bodyPr vert="horz" lIns="91440" tIns="45720" rIns="91440" bIns="45720" rtlCol="0" anchor="ctr"/>
          <a:lstStyle>
            <a:defPPr>
              <a:defRPr lang="en-US"/>
            </a:defPPr>
            <a:lvl1pPr marL="0" algn="r" defTabSz="914400" rtl="0" eaLnBrk="1" latinLnBrk="0" hangingPunct="1">
              <a:defRPr sz="1000" b="0" i="0" kern="1200">
                <a:solidFill>
                  <a:schemeClr val="tx1"/>
                </a:solidFill>
                <a:effectLst/>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0AC084A-07DC-4DC8-B67B-8D77BC0A4CFC}" type="slidenum">
              <a:rPr lang="en-US" sz="1400" b="1" smtClean="0">
                <a:solidFill>
                  <a:srgbClr val="FFFF00"/>
                </a:solidFill>
                <a:latin typeface="Times New Roman" panose="02020603050405020304" pitchFamily="18" charset="0"/>
                <a:cs typeface="Times New Roman" panose="02020603050405020304" pitchFamily="18" charset="0"/>
              </a:rPr>
              <a:pPr/>
              <a:t>17</a:t>
            </a:fld>
            <a:endParaRPr lang="en-US" sz="1400" b="1" dirty="0">
              <a:solidFill>
                <a:srgbClr val="FFFF00"/>
              </a:solidFill>
              <a:latin typeface="Times New Roman" panose="02020603050405020304" pitchFamily="18" charset="0"/>
              <a:cs typeface="Times New Roman" panose="02020603050405020304" pitchFamily="18" charset="0"/>
            </a:endParaRPr>
          </a:p>
        </p:txBody>
      </p:sp>
      <p:sp>
        <p:nvSpPr>
          <p:cNvPr id="9" name="TextBox 8"/>
          <p:cNvSpPr txBox="1"/>
          <p:nvPr/>
        </p:nvSpPr>
        <p:spPr>
          <a:xfrm>
            <a:off x="928048" y="900753"/>
            <a:ext cx="2328523" cy="369332"/>
          </a:xfrm>
          <a:prstGeom prst="rect">
            <a:avLst/>
          </a:prstGeom>
          <a:noFill/>
        </p:spPr>
        <p:txBody>
          <a:bodyPr wrap="none" rtlCol="0">
            <a:spAutoFit/>
          </a:bodyPr>
          <a:lstStyle/>
          <a:p>
            <a:r>
              <a:rPr lang="en-US" b="1" dirty="0">
                <a:solidFill>
                  <a:srgbClr val="FFFF00"/>
                </a:solidFill>
                <a:latin typeface="Times New Roman" panose="02020603050405020304" pitchFamily="18" charset="0"/>
                <a:cs typeface="Times New Roman" panose="02020603050405020304" pitchFamily="18" charset="0"/>
              </a:rPr>
              <a:t>3</a:t>
            </a:r>
            <a:r>
              <a:rPr lang="en-US" b="1" dirty="0" smtClean="0">
                <a:solidFill>
                  <a:srgbClr val="FFFF00"/>
                </a:solidFill>
                <a:latin typeface="Times New Roman" panose="02020603050405020304" pitchFamily="18" charset="0"/>
                <a:cs typeface="Times New Roman" panose="02020603050405020304" pitchFamily="18" charset="0"/>
              </a:rPr>
              <a:t>.   </a:t>
            </a:r>
            <a:r>
              <a:rPr lang="en-US" b="1" dirty="0" err="1" smtClean="0">
                <a:solidFill>
                  <a:srgbClr val="FFFF00"/>
                </a:solidFill>
                <a:latin typeface="Times New Roman" panose="02020603050405020304" pitchFamily="18" charset="0"/>
                <a:cs typeface="Times New Roman" panose="02020603050405020304" pitchFamily="18" charset="0"/>
              </a:rPr>
              <a:t>Thiết</a:t>
            </a:r>
            <a:r>
              <a:rPr lang="en-US" b="1" dirty="0" smtClean="0">
                <a:solidFill>
                  <a:srgbClr val="FFFF00"/>
                </a:solidFill>
                <a:latin typeface="Times New Roman" panose="02020603050405020304" pitchFamily="18" charset="0"/>
                <a:cs typeface="Times New Roman" panose="02020603050405020304" pitchFamily="18" charset="0"/>
              </a:rPr>
              <a:t> </a:t>
            </a:r>
            <a:r>
              <a:rPr lang="en-US" b="1" dirty="0" err="1" smtClean="0">
                <a:solidFill>
                  <a:srgbClr val="FFFF00"/>
                </a:solidFill>
                <a:latin typeface="Times New Roman" panose="02020603050405020304" pitchFamily="18" charset="0"/>
                <a:cs typeface="Times New Roman" panose="02020603050405020304" pitchFamily="18" charset="0"/>
              </a:rPr>
              <a:t>kế</a:t>
            </a:r>
            <a:r>
              <a:rPr lang="en-US" b="1" dirty="0" smtClean="0">
                <a:solidFill>
                  <a:srgbClr val="FFFF00"/>
                </a:solidFill>
                <a:latin typeface="Times New Roman" panose="02020603050405020304" pitchFamily="18" charset="0"/>
                <a:cs typeface="Times New Roman" panose="02020603050405020304" pitchFamily="18" charset="0"/>
              </a:rPr>
              <a:t> </a:t>
            </a:r>
            <a:r>
              <a:rPr lang="en-US" b="1" dirty="0" err="1" smtClean="0">
                <a:solidFill>
                  <a:srgbClr val="FFFF00"/>
                </a:solidFill>
                <a:latin typeface="Times New Roman" panose="02020603050405020304" pitchFamily="18" charset="0"/>
                <a:cs typeface="Times New Roman" panose="02020603050405020304" pitchFamily="18" charset="0"/>
              </a:rPr>
              <a:t>hệ</a:t>
            </a:r>
            <a:r>
              <a:rPr lang="en-US" b="1" dirty="0" smtClean="0">
                <a:solidFill>
                  <a:srgbClr val="FFFF00"/>
                </a:solidFill>
                <a:latin typeface="Times New Roman" panose="02020603050405020304" pitchFamily="18" charset="0"/>
                <a:cs typeface="Times New Roman" panose="02020603050405020304" pitchFamily="18" charset="0"/>
              </a:rPr>
              <a:t> </a:t>
            </a:r>
            <a:r>
              <a:rPr lang="en-US" b="1" dirty="0" err="1" smtClean="0">
                <a:solidFill>
                  <a:srgbClr val="FFFF00"/>
                </a:solidFill>
                <a:latin typeface="Times New Roman" panose="02020603050405020304" pitchFamily="18" charset="0"/>
                <a:cs typeface="Times New Roman" panose="02020603050405020304" pitchFamily="18" charset="0"/>
              </a:rPr>
              <a:t>thống</a:t>
            </a:r>
            <a:r>
              <a:rPr lang="en-US" b="1" dirty="0" smtClean="0">
                <a:solidFill>
                  <a:srgbClr val="FFFF00"/>
                </a:solidFill>
                <a:latin typeface="Times New Roman" panose="02020603050405020304" pitchFamily="18" charset="0"/>
                <a:cs typeface="Times New Roman" panose="02020603050405020304" pitchFamily="18" charset="0"/>
              </a:rPr>
              <a:t>:</a:t>
            </a:r>
          </a:p>
        </p:txBody>
      </p:sp>
      <p:sp>
        <p:nvSpPr>
          <p:cNvPr id="10" name="TextBox 9"/>
          <p:cNvSpPr txBox="1"/>
          <p:nvPr/>
        </p:nvSpPr>
        <p:spPr>
          <a:xfrm>
            <a:off x="1487605" y="1473852"/>
            <a:ext cx="10704395" cy="3139321"/>
          </a:xfrm>
          <a:prstGeom prst="rect">
            <a:avLst/>
          </a:prstGeom>
          <a:noFill/>
        </p:spPr>
        <p:txBody>
          <a:bodyPr wrap="square" rtlCol="0">
            <a:spAutoFit/>
          </a:bodyPr>
          <a:lstStyle/>
          <a:p>
            <a:r>
              <a:rPr lang="en-US" b="1" dirty="0" smtClean="0">
                <a:solidFill>
                  <a:srgbClr val="FFFF00"/>
                </a:solidFill>
                <a:latin typeface="Times New Roman" panose="02020603050405020304" pitchFamily="18" charset="0"/>
                <a:cs typeface="Times New Roman" panose="02020603050405020304" pitchFamily="18" charset="0"/>
              </a:rPr>
              <a:t>c.  </a:t>
            </a:r>
            <a:r>
              <a:rPr lang="en-US" b="1" dirty="0" err="1" smtClean="0">
                <a:solidFill>
                  <a:srgbClr val="FFFF00"/>
                </a:solidFill>
                <a:latin typeface="Times New Roman" panose="02020603050405020304" pitchFamily="18" charset="0"/>
                <a:cs typeface="Times New Roman" panose="02020603050405020304" pitchFamily="18" charset="0"/>
              </a:rPr>
              <a:t>Thiết</a:t>
            </a:r>
            <a:r>
              <a:rPr lang="en-US" b="1" dirty="0" smtClean="0">
                <a:solidFill>
                  <a:srgbClr val="FFFF00"/>
                </a:solidFill>
                <a:latin typeface="Times New Roman" panose="02020603050405020304" pitchFamily="18" charset="0"/>
                <a:cs typeface="Times New Roman" panose="02020603050405020304" pitchFamily="18" charset="0"/>
              </a:rPr>
              <a:t> </a:t>
            </a:r>
            <a:r>
              <a:rPr lang="en-US" b="1" dirty="0" err="1" smtClean="0">
                <a:solidFill>
                  <a:srgbClr val="FFFF00"/>
                </a:solidFill>
                <a:latin typeface="Times New Roman" panose="02020603050405020304" pitchFamily="18" charset="0"/>
                <a:cs typeface="Times New Roman" panose="02020603050405020304" pitchFamily="18" charset="0"/>
              </a:rPr>
              <a:t>kế</a:t>
            </a:r>
            <a:r>
              <a:rPr lang="en-US" b="1" dirty="0" smtClean="0">
                <a:solidFill>
                  <a:srgbClr val="FFFF00"/>
                </a:solidFill>
                <a:latin typeface="Times New Roman" panose="02020603050405020304" pitchFamily="18" charset="0"/>
                <a:cs typeface="Times New Roman" panose="02020603050405020304" pitchFamily="18" charset="0"/>
              </a:rPr>
              <a:t> </a:t>
            </a:r>
            <a:r>
              <a:rPr lang="en-US" b="1" dirty="0" err="1" smtClean="0">
                <a:solidFill>
                  <a:srgbClr val="FFFF00"/>
                </a:solidFill>
                <a:latin typeface="Times New Roman" panose="02020603050405020304" pitchFamily="18" charset="0"/>
                <a:cs typeface="Times New Roman" panose="02020603050405020304" pitchFamily="18" charset="0"/>
              </a:rPr>
              <a:t>chức</a:t>
            </a:r>
            <a:r>
              <a:rPr lang="en-US" b="1" dirty="0" smtClean="0">
                <a:solidFill>
                  <a:srgbClr val="FFFF00"/>
                </a:solidFill>
                <a:latin typeface="Times New Roman" panose="02020603050405020304" pitchFamily="18" charset="0"/>
                <a:cs typeface="Times New Roman" panose="02020603050405020304" pitchFamily="18" charset="0"/>
              </a:rPr>
              <a:t> </a:t>
            </a:r>
            <a:r>
              <a:rPr lang="en-US" b="1" dirty="0" err="1" smtClean="0">
                <a:solidFill>
                  <a:srgbClr val="FFFF00"/>
                </a:solidFill>
                <a:latin typeface="Times New Roman" panose="02020603050405020304" pitchFamily="18" charset="0"/>
                <a:cs typeface="Times New Roman" panose="02020603050405020304" pitchFamily="18" charset="0"/>
              </a:rPr>
              <a:t>năng</a:t>
            </a:r>
            <a:r>
              <a:rPr lang="en-US" b="1" dirty="0" smtClean="0">
                <a:solidFill>
                  <a:srgbClr val="FFFF00"/>
                </a:solidFill>
                <a:latin typeface="Times New Roman" panose="02020603050405020304" pitchFamily="18" charset="0"/>
                <a:cs typeface="Times New Roman" panose="02020603050405020304" pitchFamily="18" charset="0"/>
              </a:rPr>
              <a:t> </a:t>
            </a:r>
            <a:r>
              <a:rPr lang="en-US" b="1" dirty="0" err="1" smtClean="0">
                <a:solidFill>
                  <a:srgbClr val="FFFF00"/>
                </a:solidFill>
                <a:latin typeface="Times New Roman" panose="02020603050405020304" pitchFamily="18" charset="0"/>
                <a:cs typeface="Times New Roman" panose="02020603050405020304" pitchFamily="18" charset="0"/>
              </a:rPr>
              <a:t>lấy</a:t>
            </a:r>
            <a:r>
              <a:rPr lang="en-US" b="1" dirty="0" smtClean="0">
                <a:solidFill>
                  <a:srgbClr val="FFFF00"/>
                </a:solidFill>
                <a:latin typeface="Times New Roman" panose="02020603050405020304" pitchFamily="18" charset="0"/>
                <a:cs typeface="Times New Roman" panose="02020603050405020304" pitchFamily="18" charset="0"/>
              </a:rPr>
              <a:t> Lyrics </a:t>
            </a:r>
            <a:r>
              <a:rPr lang="en-US" b="1" dirty="0" err="1" smtClean="0">
                <a:solidFill>
                  <a:srgbClr val="FFFF00"/>
                </a:solidFill>
                <a:latin typeface="Times New Roman" panose="02020603050405020304" pitchFamily="18" charset="0"/>
                <a:cs typeface="Times New Roman" panose="02020603050405020304" pitchFamily="18" charset="0"/>
              </a:rPr>
              <a:t>bài</a:t>
            </a:r>
            <a:r>
              <a:rPr lang="en-US" b="1" dirty="0" smtClean="0">
                <a:solidFill>
                  <a:srgbClr val="FFFF00"/>
                </a:solidFill>
                <a:latin typeface="Times New Roman" panose="02020603050405020304" pitchFamily="18" charset="0"/>
                <a:cs typeface="Times New Roman" panose="02020603050405020304" pitchFamily="18" charset="0"/>
              </a:rPr>
              <a:t> </a:t>
            </a:r>
            <a:r>
              <a:rPr lang="en-US" b="1" dirty="0" err="1" smtClean="0">
                <a:solidFill>
                  <a:srgbClr val="FFFF00"/>
                </a:solidFill>
                <a:latin typeface="Times New Roman" panose="02020603050405020304" pitchFamily="18" charset="0"/>
                <a:cs typeface="Times New Roman" panose="02020603050405020304" pitchFamily="18" charset="0"/>
              </a:rPr>
              <a:t>hát</a:t>
            </a:r>
            <a:r>
              <a:rPr lang="en-US" b="1" dirty="0" smtClean="0">
                <a:solidFill>
                  <a:srgbClr val="FFFF00"/>
                </a:solidFill>
                <a:latin typeface="Times New Roman" panose="02020603050405020304" pitchFamily="18" charset="0"/>
                <a:cs typeface="Times New Roman" panose="02020603050405020304" pitchFamily="18" charset="0"/>
              </a:rPr>
              <a:t>:</a:t>
            </a:r>
          </a:p>
          <a:p>
            <a:endParaRPr lang="en-US" b="1" dirty="0" smtClean="0">
              <a:solidFill>
                <a:srgbClr val="FFFF00"/>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b="1" dirty="0" err="1" smtClean="0">
                <a:solidFill>
                  <a:srgbClr val="FFFF00"/>
                </a:solidFill>
                <a:latin typeface="Times New Roman" panose="02020603050405020304" pitchFamily="18" charset="0"/>
                <a:cs typeface="Times New Roman" panose="02020603050405020304" pitchFamily="18" charset="0"/>
              </a:rPr>
              <a:t>Chức</a:t>
            </a:r>
            <a:r>
              <a:rPr lang="en-US" b="1" dirty="0" smtClean="0">
                <a:solidFill>
                  <a:srgbClr val="FFFF00"/>
                </a:solidFill>
                <a:latin typeface="Times New Roman" panose="02020603050405020304" pitchFamily="18" charset="0"/>
                <a:cs typeface="Times New Roman" panose="02020603050405020304" pitchFamily="18" charset="0"/>
              </a:rPr>
              <a:t> </a:t>
            </a:r>
            <a:r>
              <a:rPr lang="en-US" b="1" dirty="0" err="1" smtClean="0">
                <a:solidFill>
                  <a:srgbClr val="FFFF00"/>
                </a:solidFill>
                <a:latin typeface="Times New Roman" panose="02020603050405020304" pitchFamily="18" charset="0"/>
                <a:cs typeface="Times New Roman" panose="02020603050405020304" pitchFamily="18" charset="0"/>
              </a:rPr>
              <a:t>năng</a:t>
            </a:r>
            <a:r>
              <a:rPr lang="en-US" b="1" dirty="0" smtClean="0">
                <a:solidFill>
                  <a:srgbClr val="FFFF00"/>
                </a:solidFill>
                <a:latin typeface="Times New Roman" panose="02020603050405020304" pitchFamily="18" charset="0"/>
                <a:cs typeface="Times New Roman" panose="02020603050405020304" pitchFamily="18" charset="0"/>
              </a:rPr>
              <a:t> </a:t>
            </a:r>
            <a:r>
              <a:rPr lang="en-US" b="1" dirty="0" err="1" smtClean="0">
                <a:solidFill>
                  <a:srgbClr val="FFFF00"/>
                </a:solidFill>
                <a:latin typeface="Times New Roman" panose="02020603050405020304" pitchFamily="18" charset="0"/>
                <a:cs typeface="Times New Roman" panose="02020603050405020304" pitchFamily="18" charset="0"/>
              </a:rPr>
              <a:t>lấy</a:t>
            </a:r>
            <a:r>
              <a:rPr lang="en-US" b="1" dirty="0" smtClean="0">
                <a:solidFill>
                  <a:srgbClr val="FFFF00"/>
                </a:solidFill>
                <a:latin typeface="Times New Roman" panose="02020603050405020304" pitchFamily="18" charset="0"/>
                <a:cs typeface="Times New Roman" panose="02020603050405020304" pitchFamily="18" charset="0"/>
              </a:rPr>
              <a:t> Lyrics </a:t>
            </a:r>
            <a:r>
              <a:rPr lang="en-US" b="1" dirty="0" err="1" smtClean="0">
                <a:solidFill>
                  <a:srgbClr val="FFFF00"/>
                </a:solidFill>
                <a:latin typeface="Times New Roman" panose="02020603050405020304" pitchFamily="18" charset="0"/>
                <a:cs typeface="Times New Roman" panose="02020603050405020304" pitchFamily="18" charset="0"/>
              </a:rPr>
              <a:t>bài</a:t>
            </a:r>
            <a:r>
              <a:rPr lang="en-US" b="1" dirty="0" smtClean="0">
                <a:solidFill>
                  <a:srgbClr val="FFFF00"/>
                </a:solidFill>
                <a:latin typeface="Times New Roman" panose="02020603050405020304" pitchFamily="18" charset="0"/>
                <a:cs typeface="Times New Roman" panose="02020603050405020304" pitchFamily="18" charset="0"/>
              </a:rPr>
              <a:t> </a:t>
            </a:r>
            <a:r>
              <a:rPr lang="en-US" b="1" dirty="0" err="1" smtClean="0">
                <a:solidFill>
                  <a:srgbClr val="FFFF00"/>
                </a:solidFill>
                <a:latin typeface="Times New Roman" panose="02020603050405020304" pitchFamily="18" charset="0"/>
                <a:cs typeface="Times New Roman" panose="02020603050405020304" pitchFamily="18" charset="0"/>
              </a:rPr>
              <a:t>hát</a:t>
            </a:r>
            <a:r>
              <a:rPr lang="en-US" b="1" dirty="0">
                <a:solidFill>
                  <a:srgbClr val="FFFF00"/>
                </a:solidFill>
                <a:latin typeface="Times New Roman" panose="02020603050405020304" pitchFamily="18" charset="0"/>
                <a:cs typeface="Times New Roman" panose="02020603050405020304" pitchFamily="18" charset="0"/>
              </a:rPr>
              <a:t> </a:t>
            </a:r>
            <a:r>
              <a:rPr lang="en-US" b="1" dirty="0" err="1" smtClean="0">
                <a:solidFill>
                  <a:srgbClr val="FFFF00"/>
                </a:solidFill>
                <a:latin typeface="Times New Roman" panose="02020603050405020304" pitchFamily="18" charset="0"/>
                <a:cs typeface="Times New Roman" panose="02020603050405020304" pitchFamily="18" charset="0"/>
              </a:rPr>
              <a:t>được</a:t>
            </a:r>
            <a:r>
              <a:rPr lang="en-US" b="1" dirty="0" smtClean="0">
                <a:solidFill>
                  <a:srgbClr val="FFFF00"/>
                </a:solidFill>
                <a:latin typeface="Times New Roman" panose="02020603050405020304" pitchFamily="18" charset="0"/>
                <a:cs typeface="Times New Roman" panose="02020603050405020304" pitchFamily="18" charset="0"/>
              </a:rPr>
              <a:t> </a:t>
            </a:r>
            <a:r>
              <a:rPr lang="en-US" b="1" dirty="0" err="1" smtClean="0">
                <a:solidFill>
                  <a:srgbClr val="FFFF00"/>
                </a:solidFill>
                <a:latin typeface="Times New Roman" panose="02020603050405020304" pitchFamily="18" charset="0"/>
                <a:cs typeface="Times New Roman" panose="02020603050405020304" pitchFamily="18" charset="0"/>
              </a:rPr>
              <a:t>phân</a:t>
            </a:r>
            <a:r>
              <a:rPr lang="en-US" b="1" dirty="0" smtClean="0">
                <a:solidFill>
                  <a:srgbClr val="FFFF00"/>
                </a:solidFill>
                <a:latin typeface="Times New Roman" panose="02020603050405020304" pitchFamily="18" charset="0"/>
                <a:cs typeface="Times New Roman" panose="02020603050405020304" pitchFamily="18" charset="0"/>
              </a:rPr>
              <a:t> </a:t>
            </a:r>
            <a:r>
              <a:rPr lang="en-US" b="1" dirty="0" err="1" smtClean="0">
                <a:solidFill>
                  <a:srgbClr val="FFFF00"/>
                </a:solidFill>
                <a:latin typeface="Times New Roman" panose="02020603050405020304" pitchFamily="18" charset="0"/>
                <a:cs typeface="Times New Roman" panose="02020603050405020304" pitchFamily="18" charset="0"/>
              </a:rPr>
              <a:t>cấp</a:t>
            </a:r>
            <a:r>
              <a:rPr lang="en-US" b="1" dirty="0" smtClean="0">
                <a:solidFill>
                  <a:srgbClr val="FFFF00"/>
                </a:solidFill>
                <a:latin typeface="Times New Roman" panose="02020603050405020304" pitchFamily="18" charset="0"/>
                <a:cs typeface="Times New Roman" panose="02020603050405020304" pitchFamily="18" charset="0"/>
              </a:rPr>
              <a:t> </a:t>
            </a:r>
            <a:r>
              <a:rPr lang="en-US" b="1" dirty="0" err="1" smtClean="0">
                <a:solidFill>
                  <a:srgbClr val="FFFF00"/>
                </a:solidFill>
                <a:latin typeface="Times New Roman" panose="02020603050405020304" pitchFamily="18" charset="0"/>
                <a:cs typeface="Times New Roman" panose="02020603050405020304" pitchFamily="18" charset="0"/>
              </a:rPr>
              <a:t>thành</a:t>
            </a:r>
            <a:r>
              <a:rPr lang="en-US" b="1" dirty="0" smtClean="0">
                <a:solidFill>
                  <a:srgbClr val="FFFF00"/>
                </a:solidFill>
                <a:latin typeface="Times New Roman" panose="02020603050405020304" pitchFamily="18" charset="0"/>
                <a:cs typeface="Times New Roman" panose="02020603050405020304" pitchFamily="18" charset="0"/>
              </a:rPr>
              <a:t> </a:t>
            </a:r>
            <a:r>
              <a:rPr lang="en-US" b="1" dirty="0" err="1" smtClean="0">
                <a:solidFill>
                  <a:srgbClr val="FFFF00"/>
                </a:solidFill>
                <a:latin typeface="Times New Roman" panose="02020603050405020304" pitchFamily="18" charset="0"/>
                <a:cs typeface="Times New Roman" panose="02020603050405020304" pitchFamily="18" charset="0"/>
              </a:rPr>
              <a:t>các</a:t>
            </a:r>
            <a:r>
              <a:rPr lang="en-US" b="1" dirty="0" smtClean="0">
                <a:solidFill>
                  <a:srgbClr val="FFFF00"/>
                </a:solidFill>
                <a:latin typeface="Times New Roman" panose="02020603050405020304" pitchFamily="18" charset="0"/>
                <a:cs typeface="Times New Roman" panose="02020603050405020304" pitchFamily="18" charset="0"/>
              </a:rPr>
              <a:t> </a:t>
            </a:r>
            <a:r>
              <a:rPr lang="en-US" b="1" dirty="0" err="1" smtClean="0">
                <a:solidFill>
                  <a:srgbClr val="FFFF00"/>
                </a:solidFill>
                <a:latin typeface="Times New Roman" panose="02020603050405020304" pitchFamily="18" charset="0"/>
                <a:cs typeface="Times New Roman" panose="02020603050405020304" pitchFamily="18" charset="0"/>
              </a:rPr>
              <a:t>chức</a:t>
            </a:r>
            <a:r>
              <a:rPr lang="en-US" b="1" dirty="0" smtClean="0">
                <a:solidFill>
                  <a:srgbClr val="FFFF00"/>
                </a:solidFill>
                <a:latin typeface="Times New Roman" panose="02020603050405020304" pitchFamily="18" charset="0"/>
                <a:cs typeface="Times New Roman" panose="02020603050405020304" pitchFamily="18" charset="0"/>
              </a:rPr>
              <a:t> </a:t>
            </a:r>
            <a:br>
              <a:rPr lang="en-US" b="1" dirty="0" smtClean="0">
                <a:solidFill>
                  <a:srgbClr val="FFFF00"/>
                </a:solidFill>
                <a:latin typeface="Times New Roman" panose="02020603050405020304" pitchFamily="18" charset="0"/>
                <a:cs typeface="Times New Roman" panose="02020603050405020304" pitchFamily="18" charset="0"/>
              </a:rPr>
            </a:br>
            <a:r>
              <a:rPr lang="en-US" b="1" dirty="0" err="1" smtClean="0">
                <a:solidFill>
                  <a:srgbClr val="FFFF00"/>
                </a:solidFill>
                <a:latin typeface="Times New Roman" panose="02020603050405020304" pitchFamily="18" charset="0"/>
                <a:cs typeface="Times New Roman" panose="02020603050405020304" pitchFamily="18" charset="0"/>
              </a:rPr>
              <a:t>năng</a:t>
            </a:r>
            <a:r>
              <a:rPr lang="en-US" b="1" dirty="0" smtClean="0">
                <a:solidFill>
                  <a:srgbClr val="FFFF00"/>
                </a:solidFill>
                <a:latin typeface="Times New Roman" panose="02020603050405020304" pitchFamily="18" charset="0"/>
                <a:cs typeface="Times New Roman" panose="02020603050405020304" pitchFamily="18" charset="0"/>
              </a:rPr>
              <a:t> </a:t>
            </a:r>
            <a:r>
              <a:rPr lang="en-US" b="1" dirty="0" err="1" smtClean="0">
                <a:solidFill>
                  <a:srgbClr val="FFFF00"/>
                </a:solidFill>
                <a:latin typeface="Times New Roman" panose="02020603050405020304" pitchFamily="18" charset="0"/>
                <a:cs typeface="Times New Roman" panose="02020603050405020304" pitchFamily="18" charset="0"/>
              </a:rPr>
              <a:t>sau</a:t>
            </a:r>
            <a:r>
              <a:rPr lang="en-US" b="1" dirty="0" smtClean="0">
                <a:solidFill>
                  <a:srgbClr val="FFFF00"/>
                </a:solidFill>
                <a:latin typeface="Times New Roman" panose="02020603050405020304" pitchFamily="18" charset="0"/>
                <a:cs typeface="Times New Roman" panose="02020603050405020304" pitchFamily="18" charset="0"/>
              </a:rPr>
              <a:t>:</a:t>
            </a:r>
          </a:p>
          <a:p>
            <a:pPr marL="742950" lvl="1" indent="-285750">
              <a:buFont typeface="Wingdings" panose="05000000000000000000" pitchFamily="2" charset="2"/>
              <a:buChar char="§"/>
            </a:pPr>
            <a:r>
              <a:rPr lang="en-US" b="1" dirty="0" err="1" smtClean="0">
                <a:solidFill>
                  <a:srgbClr val="FFFF00"/>
                </a:solidFill>
                <a:latin typeface="Times New Roman" panose="02020603050405020304" pitchFamily="18" charset="0"/>
                <a:cs typeface="Times New Roman" panose="02020603050405020304" pitchFamily="18" charset="0"/>
              </a:rPr>
              <a:t>Hiển</a:t>
            </a:r>
            <a:r>
              <a:rPr lang="en-US" b="1" dirty="0" smtClean="0">
                <a:solidFill>
                  <a:srgbClr val="FFFF00"/>
                </a:solidFill>
                <a:latin typeface="Times New Roman" panose="02020603050405020304" pitchFamily="18" charset="0"/>
                <a:cs typeface="Times New Roman" panose="02020603050405020304" pitchFamily="18" charset="0"/>
              </a:rPr>
              <a:t> </a:t>
            </a:r>
            <a:r>
              <a:rPr lang="en-US" b="1" dirty="0" err="1" smtClean="0">
                <a:solidFill>
                  <a:srgbClr val="FFFF00"/>
                </a:solidFill>
                <a:latin typeface="Times New Roman" panose="02020603050405020304" pitchFamily="18" charset="0"/>
                <a:cs typeface="Times New Roman" panose="02020603050405020304" pitchFamily="18" charset="0"/>
              </a:rPr>
              <a:t>thị</a:t>
            </a:r>
            <a:r>
              <a:rPr lang="en-US" b="1" dirty="0" smtClean="0">
                <a:solidFill>
                  <a:srgbClr val="FFFF00"/>
                </a:solidFill>
                <a:latin typeface="Times New Roman" panose="02020603050405020304" pitchFamily="18" charset="0"/>
                <a:cs typeface="Times New Roman" panose="02020603050405020304" pitchFamily="18" charset="0"/>
              </a:rPr>
              <a:t> Lyrics </a:t>
            </a:r>
            <a:r>
              <a:rPr lang="en-US" b="1" dirty="0" err="1" smtClean="0">
                <a:solidFill>
                  <a:srgbClr val="FFFF00"/>
                </a:solidFill>
                <a:latin typeface="Times New Roman" panose="02020603050405020304" pitchFamily="18" charset="0"/>
                <a:cs typeface="Times New Roman" panose="02020603050405020304" pitchFamily="18" charset="0"/>
              </a:rPr>
              <a:t>bài</a:t>
            </a:r>
            <a:r>
              <a:rPr lang="en-US" b="1" dirty="0" smtClean="0">
                <a:solidFill>
                  <a:srgbClr val="FFFF00"/>
                </a:solidFill>
                <a:latin typeface="Times New Roman" panose="02020603050405020304" pitchFamily="18" charset="0"/>
                <a:cs typeface="Times New Roman" panose="02020603050405020304" pitchFamily="18" charset="0"/>
              </a:rPr>
              <a:t> </a:t>
            </a:r>
            <a:r>
              <a:rPr lang="en-US" b="1" dirty="0" err="1" smtClean="0">
                <a:solidFill>
                  <a:srgbClr val="FFFF00"/>
                </a:solidFill>
                <a:latin typeface="Times New Roman" panose="02020603050405020304" pitchFamily="18" charset="0"/>
                <a:cs typeface="Times New Roman" panose="02020603050405020304" pitchFamily="18" charset="0"/>
              </a:rPr>
              <a:t>hát</a:t>
            </a:r>
            <a:endParaRPr lang="en-US" b="1" dirty="0" smtClean="0">
              <a:solidFill>
                <a:srgbClr val="FFFF00"/>
              </a:solidFill>
              <a:latin typeface="Times New Roman" panose="02020603050405020304" pitchFamily="18" charset="0"/>
              <a:cs typeface="Times New Roman" panose="02020603050405020304" pitchFamily="18" charset="0"/>
            </a:endParaRPr>
          </a:p>
          <a:p>
            <a:pPr marL="742950" lvl="1" indent="-285750">
              <a:buFont typeface="Wingdings" panose="05000000000000000000" pitchFamily="2" charset="2"/>
              <a:buChar char="§"/>
            </a:pPr>
            <a:r>
              <a:rPr lang="en-US" b="1" dirty="0" err="1" smtClean="0">
                <a:solidFill>
                  <a:srgbClr val="FFFF00"/>
                </a:solidFill>
                <a:latin typeface="Times New Roman" panose="02020603050405020304" pitchFamily="18" charset="0"/>
                <a:cs typeface="Times New Roman" panose="02020603050405020304" pitchFamily="18" charset="0"/>
              </a:rPr>
              <a:t>Chỉnh</a:t>
            </a:r>
            <a:r>
              <a:rPr lang="en-US" b="1" dirty="0" smtClean="0">
                <a:solidFill>
                  <a:srgbClr val="FFFF00"/>
                </a:solidFill>
                <a:latin typeface="Times New Roman" panose="02020603050405020304" pitchFamily="18" charset="0"/>
                <a:cs typeface="Times New Roman" panose="02020603050405020304" pitchFamily="18" charset="0"/>
              </a:rPr>
              <a:t> </a:t>
            </a:r>
            <a:r>
              <a:rPr lang="en-US" b="1" dirty="0" err="1" smtClean="0">
                <a:solidFill>
                  <a:srgbClr val="FFFF00"/>
                </a:solidFill>
                <a:latin typeface="Times New Roman" panose="02020603050405020304" pitchFamily="18" charset="0"/>
                <a:cs typeface="Times New Roman" panose="02020603050405020304" pitchFamily="18" charset="0"/>
              </a:rPr>
              <a:t>sửa</a:t>
            </a:r>
            <a:r>
              <a:rPr lang="en-US" b="1" dirty="0">
                <a:solidFill>
                  <a:srgbClr val="FFFF00"/>
                </a:solidFill>
                <a:latin typeface="Times New Roman" panose="02020603050405020304" pitchFamily="18" charset="0"/>
                <a:cs typeface="Times New Roman" panose="02020603050405020304" pitchFamily="18" charset="0"/>
              </a:rPr>
              <a:t> </a:t>
            </a:r>
            <a:r>
              <a:rPr lang="en-US" b="1" dirty="0" smtClean="0">
                <a:solidFill>
                  <a:srgbClr val="FFFF00"/>
                </a:solidFill>
                <a:latin typeface="Times New Roman" panose="02020603050405020304" pitchFamily="18" charset="0"/>
                <a:cs typeface="Times New Roman" panose="02020603050405020304" pitchFamily="18" charset="0"/>
              </a:rPr>
              <a:t>Lyrics.</a:t>
            </a:r>
          </a:p>
          <a:p>
            <a:pPr lvl="1"/>
            <a:endParaRPr lang="en-US" b="1" dirty="0" smtClean="0">
              <a:solidFill>
                <a:srgbClr val="FFFF00"/>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b="1" dirty="0" err="1" smtClean="0">
                <a:solidFill>
                  <a:srgbClr val="FFFF00"/>
                </a:solidFill>
                <a:latin typeface="Times New Roman" panose="02020603050405020304" pitchFamily="18" charset="0"/>
                <a:cs typeface="Times New Roman" panose="02020603050405020304" pitchFamily="18" charset="0"/>
              </a:rPr>
              <a:t>Các</a:t>
            </a:r>
            <a:r>
              <a:rPr lang="en-US" b="1" dirty="0" smtClean="0">
                <a:solidFill>
                  <a:srgbClr val="FFFF00"/>
                </a:solidFill>
                <a:latin typeface="Times New Roman" panose="02020603050405020304" pitchFamily="18" charset="0"/>
                <a:cs typeface="Times New Roman" panose="02020603050405020304" pitchFamily="18" charset="0"/>
              </a:rPr>
              <a:t> package </a:t>
            </a:r>
            <a:r>
              <a:rPr lang="en-US" b="1" dirty="0" err="1" smtClean="0">
                <a:solidFill>
                  <a:srgbClr val="FFFF00"/>
                </a:solidFill>
                <a:latin typeface="Times New Roman" panose="02020603050405020304" pitchFamily="18" charset="0"/>
                <a:cs typeface="Times New Roman" panose="02020603050405020304" pitchFamily="18" charset="0"/>
              </a:rPr>
              <a:t>thành</a:t>
            </a:r>
            <a:r>
              <a:rPr lang="en-US" b="1" dirty="0" smtClean="0">
                <a:solidFill>
                  <a:srgbClr val="FFFF00"/>
                </a:solidFill>
                <a:latin typeface="Times New Roman" panose="02020603050405020304" pitchFamily="18" charset="0"/>
                <a:cs typeface="Times New Roman" panose="02020603050405020304" pitchFamily="18" charset="0"/>
              </a:rPr>
              <a:t> </a:t>
            </a:r>
            <a:r>
              <a:rPr lang="en-US" b="1" dirty="0" err="1" smtClean="0">
                <a:solidFill>
                  <a:srgbClr val="FFFF00"/>
                </a:solidFill>
                <a:latin typeface="Times New Roman" panose="02020603050405020304" pitchFamily="18" charset="0"/>
                <a:cs typeface="Times New Roman" panose="02020603050405020304" pitchFamily="18" charset="0"/>
              </a:rPr>
              <a:t>viên</a:t>
            </a:r>
            <a:r>
              <a:rPr lang="en-US" b="1" dirty="0" smtClean="0">
                <a:solidFill>
                  <a:srgbClr val="FFFF00"/>
                </a:solidFill>
                <a:latin typeface="Times New Roman" panose="02020603050405020304" pitchFamily="18" charset="0"/>
                <a:cs typeface="Times New Roman" panose="02020603050405020304" pitchFamily="18" charset="0"/>
              </a:rPr>
              <a:t> </a:t>
            </a:r>
            <a:r>
              <a:rPr lang="en-US" b="1" dirty="0" err="1" smtClean="0">
                <a:solidFill>
                  <a:srgbClr val="FFFF00"/>
                </a:solidFill>
                <a:latin typeface="Times New Roman" panose="02020603050405020304" pitchFamily="18" charset="0"/>
                <a:cs typeface="Times New Roman" panose="02020603050405020304" pitchFamily="18" charset="0"/>
              </a:rPr>
              <a:t>chứa</a:t>
            </a:r>
            <a:r>
              <a:rPr lang="en-US" b="1" dirty="0" smtClean="0">
                <a:solidFill>
                  <a:srgbClr val="FFFF00"/>
                </a:solidFill>
                <a:latin typeface="Times New Roman" panose="02020603050405020304" pitchFamily="18" charset="0"/>
                <a:cs typeface="Times New Roman" panose="02020603050405020304" pitchFamily="18" charset="0"/>
              </a:rPr>
              <a:t> </a:t>
            </a:r>
            <a:r>
              <a:rPr lang="en-US" b="1" dirty="0" err="1" smtClean="0">
                <a:solidFill>
                  <a:srgbClr val="FFFF00"/>
                </a:solidFill>
                <a:latin typeface="Times New Roman" panose="02020603050405020304" pitchFamily="18" charset="0"/>
                <a:cs typeface="Times New Roman" panose="02020603050405020304" pitchFamily="18" charset="0"/>
              </a:rPr>
              <a:t>các</a:t>
            </a:r>
            <a:r>
              <a:rPr lang="en-US" b="1" dirty="0" smtClean="0">
                <a:solidFill>
                  <a:srgbClr val="FFFF00"/>
                </a:solidFill>
                <a:latin typeface="Times New Roman" panose="02020603050405020304" pitchFamily="18" charset="0"/>
                <a:cs typeface="Times New Roman" panose="02020603050405020304" pitchFamily="18" charset="0"/>
              </a:rPr>
              <a:t> class </a:t>
            </a:r>
            <a:r>
              <a:rPr lang="en-US" b="1" dirty="0" err="1" smtClean="0">
                <a:solidFill>
                  <a:srgbClr val="FFFF00"/>
                </a:solidFill>
                <a:latin typeface="Times New Roman" panose="02020603050405020304" pitchFamily="18" charset="0"/>
                <a:cs typeface="Times New Roman" panose="02020603050405020304" pitchFamily="18" charset="0"/>
              </a:rPr>
              <a:t>thành</a:t>
            </a:r>
            <a:r>
              <a:rPr lang="en-US" b="1" dirty="0" smtClean="0">
                <a:solidFill>
                  <a:srgbClr val="FFFF00"/>
                </a:solidFill>
                <a:latin typeface="Times New Roman" panose="02020603050405020304" pitchFamily="18" charset="0"/>
                <a:cs typeface="Times New Roman" panose="02020603050405020304" pitchFamily="18" charset="0"/>
              </a:rPr>
              <a:t> </a:t>
            </a:r>
            <a:r>
              <a:rPr lang="en-US" b="1" dirty="0" err="1" smtClean="0">
                <a:solidFill>
                  <a:srgbClr val="FFFF00"/>
                </a:solidFill>
                <a:latin typeface="Times New Roman" panose="02020603050405020304" pitchFamily="18" charset="0"/>
                <a:cs typeface="Times New Roman" panose="02020603050405020304" pitchFamily="18" charset="0"/>
              </a:rPr>
              <a:t>viên</a:t>
            </a:r>
            <a:r>
              <a:rPr lang="en-US" b="1" dirty="0" smtClean="0">
                <a:solidFill>
                  <a:srgbClr val="FFFF00"/>
                </a:solidFill>
                <a:latin typeface="Times New Roman" panose="02020603050405020304" pitchFamily="18" charset="0"/>
                <a:cs typeface="Times New Roman" panose="02020603050405020304" pitchFamily="18" charset="0"/>
              </a:rPr>
              <a:t> </a:t>
            </a:r>
            <a:r>
              <a:rPr lang="en-US" b="1" dirty="0" err="1" smtClean="0">
                <a:solidFill>
                  <a:srgbClr val="FFFF00"/>
                </a:solidFill>
                <a:latin typeface="Times New Roman" panose="02020603050405020304" pitchFamily="18" charset="0"/>
                <a:cs typeface="Times New Roman" panose="02020603050405020304" pitchFamily="18" charset="0"/>
              </a:rPr>
              <a:t>thực</a:t>
            </a:r>
            <a:r>
              <a:rPr lang="en-US" b="1" dirty="0" smtClean="0">
                <a:solidFill>
                  <a:srgbClr val="FFFF00"/>
                </a:solidFill>
                <a:latin typeface="Times New Roman" panose="02020603050405020304" pitchFamily="18" charset="0"/>
                <a:cs typeface="Times New Roman" panose="02020603050405020304" pitchFamily="18" charset="0"/>
              </a:rPr>
              <a:t> </a:t>
            </a:r>
            <a:r>
              <a:rPr lang="en-US" b="1" dirty="0" err="1" smtClean="0">
                <a:solidFill>
                  <a:srgbClr val="FFFF00"/>
                </a:solidFill>
                <a:latin typeface="Times New Roman" panose="02020603050405020304" pitchFamily="18" charset="0"/>
                <a:cs typeface="Times New Roman" panose="02020603050405020304" pitchFamily="18" charset="0"/>
              </a:rPr>
              <a:t>hiện</a:t>
            </a:r>
            <a:r>
              <a:rPr lang="en-US" b="1" dirty="0" smtClean="0">
                <a:solidFill>
                  <a:srgbClr val="FFFF00"/>
                </a:solidFill>
                <a:latin typeface="Times New Roman" panose="02020603050405020304" pitchFamily="18" charset="0"/>
                <a:cs typeface="Times New Roman" panose="02020603050405020304" pitchFamily="18" charset="0"/>
              </a:rPr>
              <a:t> </a:t>
            </a:r>
            <a:r>
              <a:rPr lang="en-US" b="1" dirty="0" err="1" smtClean="0">
                <a:solidFill>
                  <a:srgbClr val="FFFF00"/>
                </a:solidFill>
                <a:latin typeface="Times New Roman" panose="02020603050405020304" pitchFamily="18" charset="0"/>
                <a:cs typeface="Times New Roman" panose="02020603050405020304" pitchFamily="18" charset="0"/>
              </a:rPr>
              <a:t>chức</a:t>
            </a:r>
            <a:r>
              <a:rPr lang="en-US" b="1" dirty="0" smtClean="0">
                <a:solidFill>
                  <a:srgbClr val="FFFF00"/>
                </a:solidFill>
                <a:latin typeface="Times New Roman" panose="02020603050405020304" pitchFamily="18" charset="0"/>
                <a:cs typeface="Times New Roman" panose="02020603050405020304" pitchFamily="18" charset="0"/>
              </a:rPr>
              <a:t> </a:t>
            </a:r>
            <a:br>
              <a:rPr lang="en-US" b="1" dirty="0" smtClean="0">
                <a:solidFill>
                  <a:srgbClr val="FFFF00"/>
                </a:solidFill>
                <a:latin typeface="Times New Roman" panose="02020603050405020304" pitchFamily="18" charset="0"/>
                <a:cs typeface="Times New Roman" panose="02020603050405020304" pitchFamily="18" charset="0"/>
              </a:rPr>
            </a:br>
            <a:r>
              <a:rPr lang="en-US" b="1" dirty="0" err="1" smtClean="0">
                <a:solidFill>
                  <a:srgbClr val="FFFF00"/>
                </a:solidFill>
                <a:latin typeface="Times New Roman" panose="02020603050405020304" pitchFamily="18" charset="0"/>
                <a:cs typeface="Times New Roman" panose="02020603050405020304" pitchFamily="18" charset="0"/>
              </a:rPr>
              <a:t>năng</a:t>
            </a:r>
            <a:r>
              <a:rPr lang="en-US" b="1" dirty="0" smtClean="0">
                <a:solidFill>
                  <a:srgbClr val="FFFF00"/>
                </a:solidFill>
                <a:latin typeface="Times New Roman" panose="02020603050405020304" pitchFamily="18" charset="0"/>
                <a:cs typeface="Times New Roman" panose="02020603050405020304" pitchFamily="18" charset="0"/>
              </a:rPr>
              <a:t> </a:t>
            </a:r>
            <a:r>
              <a:rPr lang="en-US" b="1" dirty="0" err="1" smtClean="0">
                <a:solidFill>
                  <a:srgbClr val="FFFF00"/>
                </a:solidFill>
                <a:latin typeface="Times New Roman" panose="02020603050405020304" pitchFamily="18" charset="0"/>
                <a:cs typeface="Times New Roman" panose="02020603050405020304" pitchFamily="18" charset="0"/>
              </a:rPr>
              <a:t>lấy</a:t>
            </a:r>
            <a:r>
              <a:rPr lang="en-US" b="1" dirty="0" smtClean="0">
                <a:solidFill>
                  <a:srgbClr val="FFFF00"/>
                </a:solidFill>
                <a:latin typeface="Times New Roman" panose="02020603050405020304" pitchFamily="18" charset="0"/>
                <a:cs typeface="Times New Roman" panose="02020603050405020304" pitchFamily="18" charset="0"/>
              </a:rPr>
              <a:t> Lyrics </a:t>
            </a:r>
            <a:r>
              <a:rPr lang="en-US" b="1" dirty="0" err="1" smtClean="0">
                <a:solidFill>
                  <a:srgbClr val="FFFF00"/>
                </a:solidFill>
                <a:latin typeface="Times New Roman" panose="02020603050405020304" pitchFamily="18" charset="0"/>
                <a:cs typeface="Times New Roman" panose="02020603050405020304" pitchFamily="18" charset="0"/>
              </a:rPr>
              <a:t>bài</a:t>
            </a:r>
            <a:r>
              <a:rPr lang="en-US" b="1" dirty="0" smtClean="0">
                <a:solidFill>
                  <a:srgbClr val="FFFF00"/>
                </a:solidFill>
                <a:latin typeface="Times New Roman" panose="02020603050405020304" pitchFamily="18" charset="0"/>
                <a:cs typeface="Times New Roman" panose="02020603050405020304" pitchFamily="18" charset="0"/>
              </a:rPr>
              <a:t> </a:t>
            </a:r>
            <a:r>
              <a:rPr lang="en-US" b="1" dirty="0" err="1" smtClean="0">
                <a:solidFill>
                  <a:srgbClr val="FFFF00"/>
                </a:solidFill>
                <a:latin typeface="Times New Roman" panose="02020603050405020304" pitchFamily="18" charset="0"/>
                <a:cs typeface="Times New Roman" panose="02020603050405020304" pitchFamily="18" charset="0"/>
              </a:rPr>
              <a:t>hát</a:t>
            </a:r>
            <a:r>
              <a:rPr lang="en-US" b="1" dirty="0" smtClean="0">
                <a:solidFill>
                  <a:srgbClr val="FFFF00"/>
                </a:solidFill>
                <a:latin typeface="Times New Roman" panose="02020603050405020304" pitchFamily="18" charset="0"/>
                <a:cs typeface="Times New Roman" panose="02020603050405020304" pitchFamily="18" charset="0"/>
              </a:rPr>
              <a:t>:</a:t>
            </a:r>
          </a:p>
          <a:p>
            <a:pPr marL="742950" lvl="1" indent="-285750">
              <a:buFont typeface="Wingdings" panose="05000000000000000000" pitchFamily="2" charset="2"/>
              <a:buChar char="§"/>
            </a:pPr>
            <a:r>
              <a:rPr lang="en-US" b="1" dirty="0" err="1" smtClean="0">
                <a:solidFill>
                  <a:srgbClr val="FFFF00"/>
                </a:solidFill>
                <a:latin typeface="Times New Roman" panose="02020603050405020304" pitchFamily="18" charset="0"/>
                <a:cs typeface="Times New Roman" panose="02020603050405020304" pitchFamily="18" charset="0"/>
              </a:rPr>
              <a:t>application.utillty</a:t>
            </a:r>
            <a:r>
              <a:rPr lang="en-US" b="1" dirty="0" smtClean="0">
                <a:solidFill>
                  <a:srgbClr val="FFFF00"/>
                </a:solidFill>
                <a:latin typeface="Times New Roman" panose="02020603050405020304" pitchFamily="18" charset="0"/>
                <a:cs typeface="Times New Roman" panose="02020603050405020304" pitchFamily="18" charset="0"/>
              </a:rPr>
              <a:t>.</a:t>
            </a:r>
          </a:p>
          <a:p>
            <a:pPr marL="742950" lvl="1" indent="-285750">
              <a:buFont typeface="Wingdings" panose="05000000000000000000" pitchFamily="2" charset="2"/>
              <a:buChar char="§"/>
            </a:pPr>
            <a:r>
              <a:rPr lang="en-US" b="1" dirty="0" err="1" smtClean="0">
                <a:solidFill>
                  <a:srgbClr val="FFFF00"/>
                </a:solidFill>
                <a:latin typeface="Times New Roman" panose="02020603050405020304" pitchFamily="18" charset="0"/>
                <a:cs typeface="Times New Roman" panose="02020603050405020304" pitchFamily="18" charset="0"/>
              </a:rPr>
              <a:t>application.controller</a:t>
            </a:r>
            <a:endParaRPr lang="en-US" b="1" dirty="0" smtClean="0">
              <a:solidFill>
                <a:srgbClr val="FFFF00"/>
              </a:solidFill>
              <a:latin typeface="Times New Roman" panose="02020603050405020304" pitchFamily="18" charset="0"/>
              <a:cs typeface="Times New Roman" panose="02020603050405020304" pitchFamily="18" charset="0"/>
            </a:endParaRPr>
          </a:p>
        </p:txBody>
      </p:sp>
      <p:pic>
        <p:nvPicPr>
          <p:cNvPr id="11" name="Picture 10"/>
          <p:cNvPicPr>
            <a:picLocks noChangeAspect="1"/>
          </p:cNvPicPr>
          <p:nvPr/>
        </p:nvPicPr>
        <p:blipFill>
          <a:blip r:embed="rId3"/>
          <a:stretch>
            <a:fillRect/>
          </a:stretch>
        </p:blipFill>
        <p:spPr>
          <a:xfrm>
            <a:off x="8675385" y="2441575"/>
            <a:ext cx="3181350" cy="3429000"/>
          </a:xfrm>
          <a:prstGeom prst="rect">
            <a:avLst/>
          </a:prstGeom>
        </p:spPr>
      </p:pic>
      <p:pic>
        <p:nvPicPr>
          <p:cNvPr id="12" name="Picture 11"/>
          <p:cNvPicPr>
            <a:picLocks noChangeAspect="1"/>
          </p:cNvPicPr>
          <p:nvPr/>
        </p:nvPicPr>
        <p:blipFill>
          <a:blip r:embed="rId4"/>
          <a:stretch>
            <a:fillRect/>
          </a:stretch>
        </p:blipFill>
        <p:spPr>
          <a:xfrm>
            <a:off x="8675385" y="2441575"/>
            <a:ext cx="3181350" cy="3429000"/>
          </a:xfrm>
          <a:prstGeom prst="rect">
            <a:avLst/>
          </a:prstGeom>
        </p:spPr>
      </p:pic>
    </p:spTree>
    <p:extLst>
      <p:ext uri="{BB962C8B-B14F-4D97-AF65-F5344CB8AC3E}">
        <p14:creationId xmlns:p14="http://schemas.microsoft.com/office/powerpoint/2010/main" val="664861004"/>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barn(inVertical)">
                                      <p:cBhvr>
                                        <p:cTn id="7" dur="500"/>
                                        <p:tgtEl>
                                          <p:spTgt spid="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10">
                                            <p:txEl>
                                              <p:pRg st="2" end="2"/>
                                            </p:txEl>
                                          </p:spTgt>
                                        </p:tgtEl>
                                        <p:attrNameLst>
                                          <p:attrName>style.visibility</p:attrName>
                                        </p:attrNameLst>
                                      </p:cBhvr>
                                      <p:to>
                                        <p:strVal val="visible"/>
                                      </p:to>
                                    </p:set>
                                    <p:animEffect transition="in" filter="barn(inVertical)">
                                      <p:cBhvr>
                                        <p:cTn id="12" dur="500"/>
                                        <p:tgtEl>
                                          <p:spTgt spid="10">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10">
                                            <p:txEl>
                                              <p:pRg st="3" end="3"/>
                                            </p:txEl>
                                          </p:spTgt>
                                        </p:tgtEl>
                                        <p:attrNameLst>
                                          <p:attrName>style.visibility</p:attrName>
                                        </p:attrNameLst>
                                      </p:cBhvr>
                                      <p:to>
                                        <p:strVal val="visible"/>
                                      </p:to>
                                    </p:set>
                                    <p:animEffect transition="in" filter="barn(inVertical)">
                                      <p:cBhvr>
                                        <p:cTn id="17" dur="500"/>
                                        <p:tgtEl>
                                          <p:spTgt spid="10">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10">
                                            <p:txEl>
                                              <p:pRg st="4" end="4"/>
                                            </p:txEl>
                                          </p:spTgt>
                                        </p:tgtEl>
                                        <p:attrNameLst>
                                          <p:attrName>style.visibility</p:attrName>
                                        </p:attrNameLst>
                                      </p:cBhvr>
                                      <p:to>
                                        <p:strVal val="visible"/>
                                      </p:to>
                                    </p:set>
                                    <p:animEffect transition="in" filter="barn(inVertical)">
                                      <p:cBhvr>
                                        <p:cTn id="22" dur="500"/>
                                        <p:tgtEl>
                                          <p:spTgt spid="10">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childTnLst>
                                    <p:set>
                                      <p:cBhvr>
                                        <p:cTn id="26" dur="1" fill="hold">
                                          <p:stCondLst>
                                            <p:cond delay="0"/>
                                          </p:stCondLst>
                                        </p:cTn>
                                        <p:tgtEl>
                                          <p:spTgt spid="10">
                                            <p:txEl>
                                              <p:pRg st="6" end="6"/>
                                            </p:txEl>
                                          </p:spTgt>
                                        </p:tgtEl>
                                        <p:attrNameLst>
                                          <p:attrName>style.visibility</p:attrName>
                                        </p:attrNameLst>
                                      </p:cBhvr>
                                      <p:to>
                                        <p:strVal val="visible"/>
                                      </p:to>
                                    </p:set>
                                    <p:animEffect transition="in" filter="barn(inVertical)">
                                      <p:cBhvr>
                                        <p:cTn id="27" dur="500"/>
                                        <p:tgtEl>
                                          <p:spTgt spid="10">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nodeType="clickEffect">
                                  <p:stCondLst>
                                    <p:cond delay="0"/>
                                  </p:stCondLst>
                                  <p:childTnLst>
                                    <p:set>
                                      <p:cBhvr>
                                        <p:cTn id="31" dur="1" fill="hold">
                                          <p:stCondLst>
                                            <p:cond delay="0"/>
                                          </p:stCondLst>
                                        </p:cTn>
                                        <p:tgtEl>
                                          <p:spTgt spid="10">
                                            <p:txEl>
                                              <p:pRg st="7" end="7"/>
                                            </p:txEl>
                                          </p:spTgt>
                                        </p:tgtEl>
                                        <p:attrNameLst>
                                          <p:attrName>style.visibility</p:attrName>
                                        </p:attrNameLst>
                                      </p:cBhvr>
                                      <p:to>
                                        <p:strVal val="visible"/>
                                      </p:to>
                                    </p:set>
                                    <p:animEffect transition="in" filter="barn(inVertical)">
                                      <p:cBhvr>
                                        <p:cTn id="32" dur="500"/>
                                        <p:tgtEl>
                                          <p:spTgt spid="10">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6" presetClass="entr" presetSubtype="21" fill="hold"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barn(inVertical)">
                                      <p:cBhvr>
                                        <p:cTn id="37" dur="500"/>
                                        <p:tgtEl>
                                          <p:spTgt spid="11"/>
                                        </p:tgtEl>
                                      </p:cBhvr>
                                    </p:animEffect>
                                  </p:childTnLst>
                                </p:cTn>
                              </p:par>
                            </p:childTnLst>
                          </p:cTn>
                        </p:par>
                      </p:childTnLst>
                    </p:cTn>
                  </p:par>
                  <p:par>
                    <p:cTn id="38" fill="hold">
                      <p:stCondLst>
                        <p:cond delay="indefinite"/>
                      </p:stCondLst>
                      <p:childTnLst>
                        <p:par>
                          <p:cTn id="39" fill="hold">
                            <p:stCondLst>
                              <p:cond delay="0"/>
                            </p:stCondLst>
                            <p:childTnLst>
                              <p:par>
                                <p:cTn id="40" presetID="16" presetClass="entr" presetSubtype="21" fill="hold" nodeType="clickEffect">
                                  <p:stCondLst>
                                    <p:cond delay="0"/>
                                  </p:stCondLst>
                                  <p:childTnLst>
                                    <p:set>
                                      <p:cBhvr>
                                        <p:cTn id="41" dur="1" fill="hold">
                                          <p:stCondLst>
                                            <p:cond delay="0"/>
                                          </p:stCondLst>
                                        </p:cTn>
                                        <p:tgtEl>
                                          <p:spTgt spid="10">
                                            <p:txEl>
                                              <p:pRg st="8" end="8"/>
                                            </p:txEl>
                                          </p:spTgt>
                                        </p:tgtEl>
                                        <p:attrNameLst>
                                          <p:attrName>style.visibility</p:attrName>
                                        </p:attrNameLst>
                                      </p:cBhvr>
                                      <p:to>
                                        <p:strVal val="visible"/>
                                      </p:to>
                                    </p:set>
                                    <p:animEffect transition="in" filter="barn(inVertical)">
                                      <p:cBhvr>
                                        <p:cTn id="42" dur="500"/>
                                        <p:tgtEl>
                                          <p:spTgt spid="10">
                                            <p:txEl>
                                              <p:pRg st="8" end="8"/>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6" presetClass="entr" presetSubtype="21" fill="hold" nodeType="click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barn(inVertical)">
                                      <p:cBhvr>
                                        <p:cTn id="4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190"/>
          <p:cNvSpPr txBox="1">
            <a:spLocks/>
          </p:cNvSpPr>
          <p:nvPr/>
        </p:nvSpPr>
        <p:spPr>
          <a:xfrm>
            <a:off x="10266060" y="5870575"/>
            <a:ext cx="551167" cy="377825"/>
          </a:xfrm>
          <a:prstGeom prst="rect">
            <a:avLst/>
          </a:prstGeom>
        </p:spPr>
        <p:txBody>
          <a:bodyPr vert="horz" lIns="91440" tIns="45720" rIns="91440" bIns="45720" rtlCol="0" anchor="ctr"/>
          <a:lstStyle>
            <a:defPPr>
              <a:defRPr lang="en-US"/>
            </a:defPPr>
            <a:lvl1pPr marL="0" algn="r" defTabSz="914400" rtl="0" eaLnBrk="1" latinLnBrk="0" hangingPunct="1">
              <a:defRPr sz="1000" b="0" i="0" kern="1200">
                <a:solidFill>
                  <a:schemeClr val="tx1"/>
                </a:solidFill>
                <a:effectLst/>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7" name="Title 1"/>
          <p:cNvSpPr txBox="1">
            <a:spLocks/>
          </p:cNvSpPr>
          <p:nvPr/>
        </p:nvSpPr>
        <p:spPr>
          <a:xfrm>
            <a:off x="364900" y="-47237"/>
            <a:ext cx="11827100" cy="55955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2400" b="1" dirty="0" err="1" smtClean="0">
                <a:solidFill>
                  <a:srgbClr val="FFFF00"/>
                </a:solidFill>
                <a:latin typeface="Times New Roman" panose="02020603050405020304" pitchFamily="18" charset="0"/>
                <a:cs typeface="Times New Roman" panose="02020603050405020304" pitchFamily="18" charset="0"/>
              </a:rPr>
              <a:t>Báo</a:t>
            </a:r>
            <a:r>
              <a:rPr lang="en-US" sz="2400" b="1" dirty="0" smtClean="0">
                <a:solidFill>
                  <a:srgbClr val="FFFF00"/>
                </a:solidFill>
                <a:latin typeface="Times New Roman" panose="02020603050405020304" pitchFamily="18" charset="0"/>
                <a:cs typeface="Times New Roman" panose="02020603050405020304" pitchFamily="18" charset="0"/>
              </a:rPr>
              <a:t> </a:t>
            </a:r>
            <a:r>
              <a:rPr lang="en-US" sz="2400" b="1" dirty="0" err="1" smtClean="0">
                <a:solidFill>
                  <a:srgbClr val="FFFF00"/>
                </a:solidFill>
                <a:latin typeface="Times New Roman" panose="02020603050405020304" pitchFamily="18" charset="0"/>
                <a:cs typeface="Times New Roman" panose="02020603050405020304" pitchFamily="18" charset="0"/>
              </a:rPr>
              <a:t>cáo</a:t>
            </a:r>
            <a:r>
              <a:rPr lang="en-US" sz="2400" b="1" dirty="0" smtClean="0">
                <a:solidFill>
                  <a:srgbClr val="FFFF00"/>
                </a:solidFill>
                <a:latin typeface="Times New Roman" panose="02020603050405020304" pitchFamily="18" charset="0"/>
                <a:cs typeface="Times New Roman" panose="02020603050405020304" pitchFamily="18" charset="0"/>
              </a:rPr>
              <a:t> BTL </a:t>
            </a:r>
            <a:r>
              <a:rPr lang="en-US" sz="2400" b="1" dirty="0" err="1" smtClean="0">
                <a:solidFill>
                  <a:srgbClr val="FFFF00"/>
                </a:solidFill>
                <a:latin typeface="Times New Roman" panose="02020603050405020304" pitchFamily="18" charset="0"/>
                <a:cs typeface="Times New Roman" panose="02020603050405020304" pitchFamily="18" charset="0"/>
              </a:rPr>
              <a:t>Môn</a:t>
            </a:r>
            <a:r>
              <a:rPr lang="en-US" sz="2400" b="1" dirty="0" smtClean="0">
                <a:solidFill>
                  <a:srgbClr val="FFFF00"/>
                </a:solidFill>
                <a:latin typeface="Times New Roman" panose="02020603050405020304" pitchFamily="18" charset="0"/>
                <a:cs typeface="Times New Roman" panose="02020603050405020304" pitchFamily="18" charset="0"/>
              </a:rPr>
              <a:t> </a:t>
            </a:r>
            <a:r>
              <a:rPr lang="en-US" sz="2400" b="1" dirty="0" err="1" smtClean="0">
                <a:solidFill>
                  <a:srgbClr val="FFFF00"/>
                </a:solidFill>
                <a:latin typeface="Times New Roman" panose="02020603050405020304" pitchFamily="18" charset="0"/>
                <a:cs typeface="Times New Roman" panose="02020603050405020304" pitchFamily="18" charset="0"/>
              </a:rPr>
              <a:t>Lập</a:t>
            </a:r>
            <a:r>
              <a:rPr lang="en-US" sz="2400" b="1" dirty="0" smtClean="0">
                <a:solidFill>
                  <a:srgbClr val="FFFF00"/>
                </a:solidFill>
                <a:latin typeface="Times New Roman" panose="02020603050405020304" pitchFamily="18" charset="0"/>
                <a:cs typeface="Times New Roman" panose="02020603050405020304" pitchFamily="18" charset="0"/>
              </a:rPr>
              <a:t> </a:t>
            </a:r>
            <a:r>
              <a:rPr lang="en-US" sz="2400" b="1" dirty="0" err="1" smtClean="0">
                <a:solidFill>
                  <a:srgbClr val="FFFF00"/>
                </a:solidFill>
                <a:latin typeface="Times New Roman" panose="02020603050405020304" pitchFamily="18" charset="0"/>
                <a:cs typeface="Times New Roman" panose="02020603050405020304" pitchFamily="18" charset="0"/>
              </a:rPr>
              <a:t>trình</a:t>
            </a:r>
            <a:r>
              <a:rPr lang="en-US" sz="2400" b="1" dirty="0" smtClean="0">
                <a:solidFill>
                  <a:srgbClr val="FFFF00"/>
                </a:solidFill>
                <a:latin typeface="Times New Roman" panose="02020603050405020304" pitchFamily="18" charset="0"/>
                <a:cs typeface="Times New Roman" panose="02020603050405020304" pitchFamily="18" charset="0"/>
              </a:rPr>
              <a:t> Java</a:t>
            </a:r>
            <a:endParaRPr lang="en-US" sz="2400" b="1" dirty="0">
              <a:solidFill>
                <a:srgbClr val="FFFF00"/>
              </a:solidFill>
              <a:latin typeface="Times New Roman" panose="02020603050405020304" pitchFamily="18" charset="0"/>
              <a:cs typeface="Times New Roman" panose="02020603050405020304" pitchFamily="18" charset="0"/>
            </a:endParaRPr>
          </a:p>
        </p:txBody>
      </p:sp>
      <p:sp>
        <p:nvSpPr>
          <p:cNvPr id="8" name="Slide Number Placeholder 190"/>
          <p:cNvSpPr txBox="1">
            <a:spLocks/>
          </p:cNvSpPr>
          <p:nvPr/>
        </p:nvSpPr>
        <p:spPr>
          <a:xfrm>
            <a:off x="11293002" y="6266815"/>
            <a:ext cx="551167" cy="377825"/>
          </a:xfrm>
          <a:prstGeom prst="rect">
            <a:avLst/>
          </a:prstGeom>
        </p:spPr>
        <p:txBody>
          <a:bodyPr vert="horz" lIns="91440" tIns="45720" rIns="91440" bIns="45720" rtlCol="0" anchor="ctr"/>
          <a:lstStyle>
            <a:defPPr>
              <a:defRPr lang="en-US"/>
            </a:defPPr>
            <a:lvl1pPr marL="0" algn="r" defTabSz="914400" rtl="0" eaLnBrk="1" latinLnBrk="0" hangingPunct="1">
              <a:defRPr sz="1000" b="0" i="0" kern="1200">
                <a:solidFill>
                  <a:schemeClr val="tx1"/>
                </a:solidFill>
                <a:effectLst/>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0AC084A-07DC-4DC8-B67B-8D77BC0A4CFC}" type="slidenum">
              <a:rPr lang="en-US" sz="1400" b="1" smtClean="0">
                <a:solidFill>
                  <a:srgbClr val="FFFF00"/>
                </a:solidFill>
                <a:latin typeface="Times New Roman" panose="02020603050405020304" pitchFamily="18" charset="0"/>
                <a:cs typeface="Times New Roman" panose="02020603050405020304" pitchFamily="18" charset="0"/>
              </a:rPr>
              <a:pPr/>
              <a:t>18</a:t>
            </a:fld>
            <a:endParaRPr lang="en-US" sz="1400" b="1" dirty="0">
              <a:solidFill>
                <a:srgbClr val="FFFF00"/>
              </a:solidFill>
              <a:latin typeface="Times New Roman" panose="02020603050405020304" pitchFamily="18" charset="0"/>
              <a:cs typeface="Times New Roman" panose="02020603050405020304" pitchFamily="18" charset="0"/>
            </a:endParaRPr>
          </a:p>
        </p:txBody>
      </p:sp>
      <p:sp>
        <p:nvSpPr>
          <p:cNvPr id="9" name="TextBox 8"/>
          <p:cNvSpPr txBox="1"/>
          <p:nvPr/>
        </p:nvSpPr>
        <p:spPr>
          <a:xfrm>
            <a:off x="928048" y="900753"/>
            <a:ext cx="2328523" cy="369332"/>
          </a:xfrm>
          <a:prstGeom prst="rect">
            <a:avLst/>
          </a:prstGeom>
          <a:noFill/>
        </p:spPr>
        <p:txBody>
          <a:bodyPr wrap="none" rtlCol="0">
            <a:spAutoFit/>
          </a:bodyPr>
          <a:lstStyle/>
          <a:p>
            <a:r>
              <a:rPr lang="en-US" b="1" dirty="0">
                <a:solidFill>
                  <a:srgbClr val="FFFF00"/>
                </a:solidFill>
                <a:latin typeface="Times New Roman" panose="02020603050405020304" pitchFamily="18" charset="0"/>
                <a:cs typeface="Times New Roman" panose="02020603050405020304" pitchFamily="18" charset="0"/>
              </a:rPr>
              <a:t>3</a:t>
            </a:r>
            <a:r>
              <a:rPr lang="en-US" b="1" dirty="0" smtClean="0">
                <a:solidFill>
                  <a:srgbClr val="FFFF00"/>
                </a:solidFill>
                <a:latin typeface="Times New Roman" panose="02020603050405020304" pitchFamily="18" charset="0"/>
                <a:cs typeface="Times New Roman" panose="02020603050405020304" pitchFamily="18" charset="0"/>
              </a:rPr>
              <a:t>.   </a:t>
            </a:r>
            <a:r>
              <a:rPr lang="en-US" b="1" dirty="0" err="1" smtClean="0">
                <a:solidFill>
                  <a:srgbClr val="FFFF00"/>
                </a:solidFill>
                <a:latin typeface="Times New Roman" panose="02020603050405020304" pitchFamily="18" charset="0"/>
                <a:cs typeface="Times New Roman" panose="02020603050405020304" pitchFamily="18" charset="0"/>
              </a:rPr>
              <a:t>Thiết</a:t>
            </a:r>
            <a:r>
              <a:rPr lang="en-US" b="1" dirty="0" smtClean="0">
                <a:solidFill>
                  <a:srgbClr val="FFFF00"/>
                </a:solidFill>
                <a:latin typeface="Times New Roman" panose="02020603050405020304" pitchFamily="18" charset="0"/>
                <a:cs typeface="Times New Roman" panose="02020603050405020304" pitchFamily="18" charset="0"/>
              </a:rPr>
              <a:t> </a:t>
            </a:r>
            <a:r>
              <a:rPr lang="en-US" b="1" dirty="0" err="1" smtClean="0">
                <a:solidFill>
                  <a:srgbClr val="FFFF00"/>
                </a:solidFill>
                <a:latin typeface="Times New Roman" panose="02020603050405020304" pitchFamily="18" charset="0"/>
                <a:cs typeface="Times New Roman" panose="02020603050405020304" pitchFamily="18" charset="0"/>
              </a:rPr>
              <a:t>kế</a:t>
            </a:r>
            <a:r>
              <a:rPr lang="en-US" b="1" dirty="0" smtClean="0">
                <a:solidFill>
                  <a:srgbClr val="FFFF00"/>
                </a:solidFill>
                <a:latin typeface="Times New Roman" panose="02020603050405020304" pitchFamily="18" charset="0"/>
                <a:cs typeface="Times New Roman" panose="02020603050405020304" pitchFamily="18" charset="0"/>
              </a:rPr>
              <a:t> </a:t>
            </a:r>
            <a:r>
              <a:rPr lang="en-US" b="1" dirty="0" err="1" smtClean="0">
                <a:solidFill>
                  <a:srgbClr val="FFFF00"/>
                </a:solidFill>
                <a:latin typeface="Times New Roman" panose="02020603050405020304" pitchFamily="18" charset="0"/>
                <a:cs typeface="Times New Roman" panose="02020603050405020304" pitchFamily="18" charset="0"/>
              </a:rPr>
              <a:t>hệ</a:t>
            </a:r>
            <a:r>
              <a:rPr lang="en-US" b="1" dirty="0" smtClean="0">
                <a:solidFill>
                  <a:srgbClr val="FFFF00"/>
                </a:solidFill>
                <a:latin typeface="Times New Roman" panose="02020603050405020304" pitchFamily="18" charset="0"/>
                <a:cs typeface="Times New Roman" panose="02020603050405020304" pitchFamily="18" charset="0"/>
              </a:rPr>
              <a:t> </a:t>
            </a:r>
            <a:r>
              <a:rPr lang="en-US" b="1" dirty="0" err="1" smtClean="0">
                <a:solidFill>
                  <a:srgbClr val="FFFF00"/>
                </a:solidFill>
                <a:latin typeface="Times New Roman" panose="02020603050405020304" pitchFamily="18" charset="0"/>
                <a:cs typeface="Times New Roman" panose="02020603050405020304" pitchFamily="18" charset="0"/>
              </a:rPr>
              <a:t>thống</a:t>
            </a:r>
            <a:r>
              <a:rPr lang="en-US" b="1" dirty="0" smtClean="0">
                <a:solidFill>
                  <a:srgbClr val="FFFF00"/>
                </a:solidFill>
                <a:latin typeface="Times New Roman" panose="02020603050405020304" pitchFamily="18" charset="0"/>
                <a:cs typeface="Times New Roman" panose="02020603050405020304" pitchFamily="18" charset="0"/>
              </a:rPr>
              <a:t>:</a:t>
            </a:r>
          </a:p>
        </p:txBody>
      </p:sp>
      <p:sp>
        <p:nvSpPr>
          <p:cNvPr id="10" name="TextBox 9"/>
          <p:cNvSpPr txBox="1"/>
          <p:nvPr/>
        </p:nvSpPr>
        <p:spPr>
          <a:xfrm>
            <a:off x="1487605" y="1473852"/>
            <a:ext cx="10704395" cy="3416320"/>
          </a:xfrm>
          <a:prstGeom prst="rect">
            <a:avLst/>
          </a:prstGeom>
          <a:noFill/>
        </p:spPr>
        <p:txBody>
          <a:bodyPr wrap="square" rtlCol="0">
            <a:spAutoFit/>
          </a:bodyPr>
          <a:lstStyle/>
          <a:p>
            <a:r>
              <a:rPr lang="en-US" b="1" dirty="0" smtClean="0">
                <a:solidFill>
                  <a:srgbClr val="FFFF00"/>
                </a:solidFill>
                <a:latin typeface="Times New Roman" panose="02020603050405020304" pitchFamily="18" charset="0"/>
                <a:cs typeface="Times New Roman" panose="02020603050405020304" pitchFamily="18" charset="0"/>
              </a:rPr>
              <a:t>c.  </a:t>
            </a:r>
            <a:r>
              <a:rPr lang="en-US" b="1" dirty="0" err="1" smtClean="0">
                <a:solidFill>
                  <a:srgbClr val="FFFF00"/>
                </a:solidFill>
                <a:latin typeface="Times New Roman" panose="02020603050405020304" pitchFamily="18" charset="0"/>
                <a:cs typeface="Times New Roman" panose="02020603050405020304" pitchFamily="18" charset="0"/>
              </a:rPr>
              <a:t>Thiết</a:t>
            </a:r>
            <a:r>
              <a:rPr lang="en-US" b="1" dirty="0" smtClean="0">
                <a:solidFill>
                  <a:srgbClr val="FFFF00"/>
                </a:solidFill>
                <a:latin typeface="Times New Roman" panose="02020603050405020304" pitchFamily="18" charset="0"/>
                <a:cs typeface="Times New Roman" panose="02020603050405020304" pitchFamily="18" charset="0"/>
              </a:rPr>
              <a:t> </a:t>
            </a:r>
            <a:r>
              <a:rPr lang="en-US" b="1" dirty="0" err="1" smtClean="0">
                <a:solidFill>
                  <a:srgbClr val="FFFF00"/>
                </a:solidFill>
                <a:latin typeface="Times New Roman" panose="02020603050405020304" pitchFamily="18" charset="0"/>
                <a:cs typeface="Times New Roman" panose="02020603050405020304" pitchFamily="18" charset="0"/>
              </a:rPr>
              <a:t>kế</a:t>
            </a:r>
            <a:r>
              <a:rPr lang="en-US" b="1" dirty="0" smtClean="0">
                <a:solidFill>
                  <a:srgbClr val="FFFF00"/>
                </a:solidFill>
                <a:latin typeface="Times New Roman" panose="02020603050405020304" pitchFamily="18" charset="0"/>
                <a:cs typeface="Times New Roman" panose="02020603050405020304" pitchFamily="18" charset="0"/>
              </a:rPr>
              <a:t> </a:t>
            </a:r>
            <a:r>
              <a:rPr lang="en-US" b="1" dirty="0" err="1" smtClean="0">
                <a:solidFill>
                  <a:srgbClr val="FFFF00"/>
                </a:solidFill>
                <a:latin typeface="Times New Roman" panose="02020603050405020304" pitchFamily="18" charset="0"/>
                <a:cs typeface="Times New Roman" panose="02020603050405020304" pitchFamily="18" charset="0"/>
              </a:rPr>
              <a:t>chức</a:t>
            </a:r>
            <a:r>
              <a:rPr lang="en-US" b="1" dirty="0" smtClean="0">
                <a:solidFill>
                  <a:srgbClr val="FFFF00"/>
                </a:solidFill>
                <a:latin typeface="Times New Roman" panose="02020603050405020304" pitchFamily="18" charset="0"/>
                <a:cs typeface="Times New Roman" panose="02020603050405020304" pitchFamily="18" charset="0"/>
              </a:rPr>
              <a:t> </a:t>
            </a:r>
            <a:r>
              <a:rPr lang="en-US" b="1" dirty="0" err="1" smtClean="0">
                <a:solidFill>
                  <a:srgbClr val="FFFF00"/>
                </a:solidFill>
                <a:latin typeface="Times New Roman" panose="02020603050405020304" pitchFamily="18" charset="0"/>
                <a:cs typeface="Times New Roman" panose="02020603050405020304" pitchFamily="18" charset="0"/>
              </a:rPr>
              <a:t>năng</a:t>
            </a:r>
            <a:r>
              <a:rPr lang="en-US" b="1" dirty="0" smtClean="0">
                <a:solidFill>
                  <a:srgbClr val="FFFF00"/>
                </a:solidFill>
                <a:latin typeface="Times New Roman" panose="02020603050405020304" pitchFamily="18" charset="0"/>
                <a:cs typeface="Times New Roman" panose="02020603050405020304" pitchFamily="18" charset="0"/>
              </a:rPr>
              <a:t> </a:t>
            </a:r>
            <a:r>
              <a:rPr lang="en-US" b="1" dirty="0" err="1" smtClean="0">
                <a:solidFill>
                  <a:srgbClr val="FFFF00"/>
                </a:solidFill>
                <a:latin typeface="Times New Roman" panose="02020603050405020304" pitchFamily="18" charset="0"/>
                <a:cs typeface="Times New Roman" panose="02020603050405020304" pitchFamily="18" charset="0"/>
              </a:rPr>
              <a:t>lấy</a:t>
            </a:r>
            <a:r>
              <a:rPr lang="en-US" b="1" dirty="0" smtClean="0">
                <a:solidFill>
                  <a:srgbClr val="FFFF00"/>
                </a:solidFill>
                <a:latin typeface="Times New Roman" panose="02020603050405020304" pitchFamily="18" charset="0"/>
                <a:cs typeface="Times New Roman" panose="02020603050405020304" pitchFamily="18" charset="0"/>
              </a:rPr>
              <a:t> Lyrics </a:t>
            </a:r>
            <a:r>
              <a:rPr lang="en-US" b="1" dirty="0" err="1" smtClean="0">
                <a:solidFill>
                  <a:srgbClr val="FFFF00"/>
                </a:solidFill>
                <a:latin typeface="Times New Roman" panose="02020603050405020304" pitchFamily="18" charset="0"/>
                <a:cs typeface="Times New Roman" panose="02020603050405020304" pitchFamily="18" charset="0"/>
              </a:rPr>
              <a:t>bài</a:t>
            </a:r>
            <a:r>
              <a:rPr lang="en-US" b="1" dirty="0" smtClean="0">
                <a:solidFill>
                  <a:srgbClr val="FFFF00"/>
                </a:solidFill>
                <a:latin typeface="Times New Roman" panose="02020603050405020304" pitchFamily="18" charset="0"/>
                <a:cs typeface="Times New Roman" panose="02020603050405020304" pitchFamily="18" charset="0"/>
              </a:rPr>
              <a:t> </a:t>
            </a:r>
            <a:r>
              <a:rPr lang="en-US" b="1" dirty="0" err="1" smtClean="0">
                <a:solidFill>
                  <a:srgbClr val="FFFF00"/>
                </a:solidFill>
                <a:latin typeface="Times New Roman" panose="02020603050405020304" pitchFamily="18" charset="0"/>
                <a:cs typeface="Times New Roman" panose="02020603050405020304" pitchFamily="18" charset="0"/>
              </a:rPr>
              <a:t>hát</a:t>
            </a:r>
            <a:r>
              <a:rPr lang="en-US" b="1" dirty="0" smtClean="0">
                <a:solidFill>
                  <a:srgbClr val="FFFF00"/>
                </a:solidFill>
                <a:latin typeface="Times New Roman" panose="02020603050405020304" pitchFamily="18" charset="0"/>
                <a:cs typeface="Times New Roman" panose="02020603050405020304" pitchFamily="18" charset="0"/>
              </a:rPr>
              <a:t>:</a:t>
            </a:r>
          </a:p>
          <a:p>
            <a:pPr marL="742950" lvl="1" indent="-285750">
              <a:buFont typeface="Arial" panose="020B0604020202020204" pitchFamily="34" charset="0"/>
              <a:buChar char="•"/>
            </a:pPr>
            <a:r>
              <a:rPr lang="en-US" b="1" dirty="0" err="1" smtClean="0">
                <a:solidFill>
                  <a:srgbClr val="FFFF00"/>
                </a:solidFill>
                <a:latin typeface="Times New Roman" panose="02020603050405020304" pitchFamily="18" charset="0"/>
                <a:cs typeface="Times New Roman" panose="02020603050405020304" pitchFamily="18" charset="0"/>
              </a:rPr>
              <a:t>Các</a:t>
            </a:r>
            <a:r>
              <a:rPr lang="en-US" b="1" dirty="0" smtClean="0">
                <a:solidFill>
                  <a:srgbClr val="FFFF00"/>
                </a:solidFill>
                <a:latin typeface="Times New Roman" panose="02020603050405020304" pitchFamily="18" charset="0"/>
                <a:cs typeface="Times New Roman" panose="02020603050405020304" pitchFamily="18" charset="0"/>
              </a:rPr>
              <a:t> </a:t>
            </a:r>
            <a:r>
              <a:rPr lang="en-US" b="1" dirty="0" err="1" smtClean="0">
                <a:solidFill>
                  <a:srgbClr val="FFFF00"/>
                </a:solidFill>
                <a:latin typeface="Times New Roman" panose="02020603050405020304" pitchFamily="18" charset="0"/>
                <a:cs typeface="Times New Roman" panose="02020603050405020304" pitchFamily="18" charset="0"/>
              </a:rPr>
              <a:t>lớp</a:t>
            </a:r>
            <a:r>
              <a:rPr lang="en-US" b="1" dirty="0" smtClean="0">
                <a:solidFill>
                  <a:srgbClr val="FFFF00"/>
                </a:solidFill>
                <a:latin typeface="Times New Roman" panose="02020603050405020304" pitchFamily="18" charset="0"/>
                <a:cs typeface="Times New Roman" panose="02020603050405020304" pitchFamily="18" charset="0"/>
              </a:rPr>
              <a:t> </a:t>
            </a:r>
            <a:r>
              <a:rPr lang="en-US" b="1" dirty="0" err="1" smtClean="0">
                <a:solidFill>
                  <a:srgbClr val="FFFF00"/>
                </a:solidFill>
                <a:latin typeface="Times New Roman" panose="02020603050405020304" pitchFamily="18" charset="0"/>
                <a:cs typeface="Times New Roman" panose="02020603050405020304" pitchFamily="18" charset="0"/>
              </a:rPr>
              <a:t>thành</a:t>
            </a:r>
            <a:r>
              <a:rPr lang="en-US" b="1" dirty="0" smtClean="0">
                <a:solidFill>
                  <a:srgbClr val="FFFF00"/>
                </a:solidFill>
                <a:latin typeface="Times New Roman" panose="02020603050405020304" pitchFamily="18" charset="0"/>
                <a:cs typeface="Times New Roman" panose="02020603050405020304" pitchFamily="18" charset="0"/>
              </a:rPr>
              <a:t> </a:t>
            </a:r>
            <a:r>
              <a:rPr lang="en-US" b="1" dirty="0" err="1" smtClean="0">
                <a:solidFill>
                  <a:srgbClr val="FFFF00"/>
                </a:solidFill>
                <a:latin typeface="Times New Roman" panose="02020603050405020304" pitchFamily="18" charset="0"/>
                <a:cs typeface="Times New Roman" panose="02020603050405020304" pitchFamily="18" charset="0"/>
              </a:rPr>
              <a:t>viên</a:t>
            </a:r>
            <a:r>
              <a:rPr lang="en-US" b="1" dirty="0" smtClean="0">
                <a:solidFill>
                  <a:srgbClr val="FFFF00"/>
                </a:solidFill>
                <a:latin typeface="Times New Roman" panose="02020603050405020304" pitchFamily="18" charset="0"/>
                <a:cs typeface="Times New Roman" panose="02020603050405020304" pitchFamily="18" charset="0"/>
              </a:rPr>
              <a:t>:</a:t>
            </a:r>
          </a:p>
          <a:p>
            <a:pPr marL="1200150" lvl="2" indent="-285750">
              <a:buFont typeface="Courier New" panose="02070309020205020404" pitchFamily="49" charset="0"/>
              <a:buChar char="o"/>
            </a:pPr>
            <a:r>
              <a:rPr lang="en-US" b="1" dirty="0" err="1" smtClean="0">
                <a:solidFill>
                  <a:srgbClr val="FFFF00"/>
                </a:solidFill>
                <a:latin typeface="Times New Roman" panose="02020603050405020304" pitchFamily="18" charset="0"/>
                <a:cs typeface="Times New Roman" panose="02020603050405020304" pitchFamily="18" charset="0"/>
              </a:rPr>
              <a:t>Các</a:t>
            </a:r>
            <a:r>
              <a:rPr lang="en-US" b="1" dirty="0" smtClean="0">
                <a:solidFill>
                  <a:srgbClr val="FFFF00"/>
                </a:solidFill>
                <a:latin typeface="Times New Roman" panose="02020603050405020304" pitchFamily="18" charset="0"/>
                <a:cs typeface="Times New Roman" panose="02020603050405020304" pitchFamily="18" charset="0"/>
              </a:rPr>
              <a:t> </a:t>
            </a:r>
            <a:r>
              <a:rPr lang="en-US" b="1" dirty="0" err="1" smtClean="0">
                <a:solidFill>
                  <a:srgbClr val="FFFF00"/>
                </a:solidFill>
                <a:latin typeface="Times New Roman" panose="02020603050405020304" pitchFamily="18" charset="0"/>
                <a:cs typeface="Times New Roman" panose="02020603050405020304" pitchFamily="18" charset="0"/>
              </a:rPr>
              <a:t>lớp</a:t>
            </a:r>
            <a:r>
              <a:rPr lang="en-US" b="1" dirty="0" smtClean="0">
                <a:solidFill>
                  <a:srgbClr val="FFFF00"/>
                </a:solidFill>
                <a:latin typeface="Times New Roman" panose="02020603050405020304" pitchFamily="18" charset="0"/>
                <a:cs typeface="Times New Roman" panose="02020603050405020304" pitchFamily="18" charset="0"/>
              </a:rPr>
              <a:t> </a:t>
            </a:r>
            <a:r>
              <a:rPr lang="en-US" b="1" dirty="0" err="1" smtClean="0">
                <a:solidFill>
                  <a:srgbClr val="FFFF00"/>
                </a:solidFill>
                <a:latin typeface="Times New Roman" panose="02020603050405020304" pitchFamily="18" charset="0"/>
                <a:cs typeface="Times New Roman" panose="02020603050405020304" pitchFamily="18" charset="0"/>
              </a:rPr>
              <a:t>thành</a:t>
            </a:r>
            <a:r>
              <a:rPr lang="en-US" b="1" dirty="0" smtClean="0">
                <a:solidFill>
                  <a:srgbClr val="FFFF00"/>
                </a:solidFill>
                <a:latin typeface="Times New Roman" panose="02020603050405020304" pitchFamily="18" charset="0"/>
                <a:cs typeface="Times New Roman" panose="02020603050405020304" pitchFamily="18" charset="0"/>
              </a:rPr>
              <a:t> </a:t>
            </a:r>
            <a:r>
              <a:rPr lang="en-US" b="1" dirty="0" err="1" smtClean="0">
                <a:solidFill>
                  <a:srgbClr val="FFFF00"/>
                </a:solidFill>
                <a:latin typeface="Times New Roman" panose="02020603050405020304" pitchFamily="18" charset="0"/>
                <a:cs typeface="Times New Roman" panose="02020603050405020304" pitchFamily="18" charset="0"/>
              </a:rPr>
              <a:t>viên</a:t>
            </a:r>
            <a:r>
              <a:rPr lang="en-US" b="1" dirty="0" smtClean="0">
                <a:solidFill>
                  <a:srgbClr val="FFFF00"/>
                </a:solidFill>
                <a:latin typeface="Times New Roman" panose="02020603050405020304" pitchFamily="18" charset="0"/>
                <a:cs typeface="Times New Roman" panose="02020603050405020304" pitchFamily="18" charset="0"/>
              </a:rPr>
              <a:t> </a:t>
            </a:r>
            <a:r>
              <a:rPr lang="en-US" b="1" dirty="0" err="1" smtClean="0">
                <a:solidFill>
                  <a:srgbClr val="FFFF00"/>
                </a:solidFill>
                <a:latin typeface="Times New Roman" panose="02020603050405020304" pitchFamily="18" charset="0"/>
                <a:cs typeface="Times New Roman" panose="02020603050405020304" pitchFamily="18" charset="0"/>
              </a:rPr>
              <a:t>thuộc</a:t>
            </a:r>
            <a:r>
              <a:rPr lang="en-US" b="1" dirty="0" smtClean="0">
                <a:solidFill>
                  <a:srgbClr val="FFFF00"/>
                </a:solidFill>
                <a:latin typeface="Times New Roman" panose="02020603050405020304" pitchFamily="18" charset="0"/>
                <a:cs typeface="Times New Roman" panose="02020603050405020304" pitchFamily="18" charset="0"/>
              </a:rPr>
              <a:t> package </a:t>
            </a:r>
            <a:r>
              <a:rPr lang="en-US" b="1" dirty="0" err="1" smtClean="0">
                <a:solidFill>
                  <a:srgbClr val="FFFF00"/>
                </a:solidFill>
                <a:latin typeface="Times New Roman" panose="02020603050405020304" pitchFamily="18" charset="0"/>
                <a:cs typeface="Times New Roman" panose="02020603050405020304" pitchFamily="18" charset="0"/>
              </a:rPr>
              <a:t>application.utility</a:t>
            </a:r>
            <a:endParaRPr lang="en-US" b="1" dirty="0" smtClean="0">
              <a:solidFill>
                <a:srgbClr val="FFFF00"/>
              </a:solidFill>
              <a:latin typeface="Times New Roman" panose="02020603050405020304" pitchFamily="18" charset="0"/>
              <a:cs typeface="Times New Roman" panose="02020603050405020304" pitchFamily="18" charset="0"/>
            </a:endParaRPr>
          </a:p>
          <a:p>
            <a:pPr marL="1657350" lvl="3" indent="-285750">
              <a:buFont typeface="Wingdings" panose="05000000000000000000" pitchFamily="2" charset="2"/>
              <a:buChar char="§"/>
            </a:pPr>
            <a:r>
              <a:rPr lang="en-US" b="1" dirty="0" smtClean="0">
                <a:solidFill>
                  <a:srgbClr val="FFFF00"/>
                </a:solidFill>
                <a:latin typeface="Times New Roman" panose="02020603050405020304" pitchFamily="18" charset="0"/>
                <a:cs typeface="Times New Roman" panose="02020603050405020304" pitchFamily="18" charset="0"/>
              </a:rPr>
              <a:t>LyricsGatherer.java: </a:t>
            </a:r>
            <a:r>
              <a:rPr lang="en-US" b="1" dirty="0" err="1" smtClean="0">
                <a:solidFill>
                  <a:srgbClr val="FFFF00"/>
                </a:solidFill>
                <a:latin typeface="Times New Roman" panose="02020603050405020304" pitchFamily="18" charset="0"/>
                <a:cs typeface="Times New Roman" panose="02020603050405020304" pitchFamily="18" charset="0"/>
              </a:rPr>
              <a:t>thực</a:t>
            </a:r>
            <a:r>
              <a:rPr lang="en-US" b="1" dirty="0" smtClean="0">
                <a:solidFill>
                  <a:srgbClr val="FFFF00"/>
                </a:solidFill>
                <a:latin typeface="Times New Roman" panose="02020603050405020304" pitchFamily="18" charset="0"/>
                <a:cs typeface="Times New Roman" panose="02020603050405020304" pitchFamily="18" charset="0"/>
              </a:rPr>
              <a:t> </a:t>
            </a:r>
            <a:r>
              <a:rPr lang="en-US" b="1" dirty="0" err="1" smtClean="0">
                <a:solidFill>
                  <a:srgbClr val="FFFF00"/>
                </a:solidFill>
                <a:latin typeface="Times New Roman" panose="02020603050405020304" pitchFamily="18" charset="0"/>
                <a:cs typeface="Times New Roman" panose="02020603050405020304" pitchFamily="18" charset="0"/>
              </a:rPr>
              <a:t>hiện</a:t>
            </a:r>
            <a:r>
              <a:rPr lang="en-US" b="1" dirty="0" smtClean="0">
                <a:solidFill>
                  <a:srgbClr val="FFFF00"/>
                </a:solidFill>
                <a:latin typeface="Times New Roman" panose="02020603050405020304" pitchFamily="18" charset="0"/>
                <a:cs typeface="Times New Roman" panose="02020603050405020304" pitchFamily="18" charset="0"/>
              </a:rPr>
              <a:t> </a:t>
            </a:r>
            <a:r>
              <a:rPr lang="en-US" b="1" dirty="0" err="1" smtClean="0">
                <a:solidFill>
                  <a:srgbClr val="FFFF00"/>
                </a:solidFill>
                <a:latin typeface="Times New Roman" panose="02020603050405020304" pitchFamily="18" charset="0"/>
                <a:cs typeface="Times New Roman" panose="02020603050405020304" pitchFamily="18" charset="0"/>
              </a:rPr>
              <a:t>lấy</a:t>
            </a:r>
            <a:r>
              <a:rPr lang="en-US" b="1" dirty="0" smtClean="0">
                <a:solidFill>
                  <a:srgbClr val="FFFF00"/>
                </a:solidFill>
                <a:latin typeface="Times New Roman" panose="02020603050405020304" pitchFamily="18" charset="0"/>
                <a:cs typeface="Times New Roman" panose="02020603050405020304" pitchFamily="18" charset="0"/>
              </a:rPr>
              <a:t> Lyrics </a:t>
            </a:r>
            <a:r>
              <a:rPr lang="en-US" b="1" dirty="0" err="1" smtClean="0">
                <a:solidFill>
                  <a:srgbClr val="FFFF00"/>
                </a:solidFill>
                <a:latin typeface="Times New Roman" panose="02020603050405020304" pitchFamily="18" charset="0"/>
                <a:cs typeface="Times New Roman" panose="02020603050405020304" pitchFamily="18" charset="0"/>
              </a:rPr>
              <a:t>bài</a:t>
            </a:r>
            <a:r>
              <a:rPr lang="en-US" b="1" dirty="0" smtClean="0">
                <a:solidFill>
                  <a:srgbClr val="FFFF00"/>
                </a:solidFill>
                <a:latin typeface="Times New Roman" panose="02020603050405020304" pitchFamily="18" charset="0"/>
                <a:cs typeface="Times New Roman" panose="02020603050405020304" pitchFamily="18" charset="0"/>
              </a:rPr>
              <a:t> </a:t>
            </a:r>
            <a:r>
              <a:rPr lang="en-US" b="1" dirty="0" err="1" smtClean="0">
                <a:solidFill>
                  <a:srgbClr val="FFFF00"/>
                </a:solidFill>
                <a:latin typeface="Times New Roman" panose="02020603050405020304" pitchFamily="18" charset="0"/>
                <a:cs typeface="Times New Roman" panose="02020603050405020304" pitchFamily="18" charset="0"/>
              </a:rPr>
              <a:t>hát</a:t>
            </a:r>
            <a:r>
              <a:rPr lang="en-US" b="1" dirty="0" smtClean="0">
                <a:solidFill>
                  <a:srgbClr val="FFFF00"/>
                </a:solidFill>
                <a:latin typeface="Times New Roman" panose="02020603050405020304" pitchFamily="18" charset="0"/>
                <a:cs typeface="Times New Roman" panose="02020603050405020304" pitchFamily="18" charset="0"/>
              </a:rPr>
              <a:t> </a:t>
            </a:r>
            <a:r>
              <a:rPr lang="en-US" b="1" dirty="0" err="1" smtClean="0">
                <a:solidFill>
                  <a:srgbClr val="FFFF00"/>
                </a:solidFill>
                <a:latin typeface="Times New Roman" panose="02020603050405020304" pitchFamily="18" charset="0"/>
                <a:cs typeface="Times New Roman" panose="02020603050405020304" pitchFamily="18" charset="0"/>
              </a:rPr>
              <a:t>từ</a:t>
            </a:r>
            <a:r>
              <a:rPr lang="en-US" b="1" dirty="0" smtClean="0">
                <a:solidFill>
                  <a:srgbClr val="FFFF00"/>
                </a:solidFill>
                <a:latin typeface="Times New Roman" panose="02020603050405020304" pitchFamily="18" charset="0"/>
                <a:cs typeface="Times New Roman" panose="02020603050405020304" pitchFamily="18" charset="0"/>
              </a:rPr>
              <a:t> </a:t>
            </a:r>
            <a:r>
              <a:rPr lang="en-US" b="1" dirty="0" err="1" smtClean="0">
                <a:solidFill>
                  <a:srgbClr val="FFFF00"/>
                </a:solidFill>
                <a:latin typeface="Times New Roman" panose="02020603050405020304" pitchFamily="18" charset="0"/>
                <a:cs typeface="Times New Roman" panose="02020603050405020304" pitchFamily="18" charset="0"/>
              </a:rPr>
              <a:t>một</a:t>
            </a:r>
            <a:r>
              <a:rPr lang="en-US" b="1" dirty="0" smtClean="0">
                <a:solidFill>
                  <a:srgbClr val="FFFF00"/>
                </a:solidFill>
                <a:latin typeface="Times New Roman" panose="02020603050405020304" pitchFamily="18" charset="0"/>
                <a:cs typeface="Times New Roman" panose="02020603050405020304" pitchFamily="18" charset="0"/>
              </a:rPr>
              <a:t/>
            </a:r>
            <a:br>
              <a:rPr lang="en-US" b="1" dirty="0" smtClean="0">
                <a:solidFill>
                  <a:srgbClr val="FFFF00"/>
                </a:solidFill>
                <a:latin typeface="Times New Roman" panose="02020603050405020304" pitchFamily="18" charset="0"/>
                <a:cs typeface="Times New Roman" panose="02020603050405020304" pitchFamily="18" charset="0"/>
              </a:rPr>
            </a:br>
            <a:r>
              <a:rPr lang="en-US" b="1" dirty="0" smtClean="0">
                <a:solidFill>
                  <a:srgbClr val="FFFF00"/>
                </a:solidFill>
                <a:latin typeface="Times New Roman" panose="02020603050405020304" pitchFamily="18" charset="0"/>
                <a:cs typeface="Times New Roman" panose="02020603050405020304" pitchFamily="18" charset="0"/>
              </a:rPr>
              <a:t> </a:t>
            </a:r>
            <a:r>
              <a:rPr lang="en-US" b="1" dirty="0" err="1" smtClean="0">
                <a:solidFill>
                  <a:srgbClr val="FFFF00"/>
                </a:solidFill>
                <a:latin typeface="Times New Roman" panose="02020603050405020304" pitchFamily="18" charset="0"/>
                <a:cs typeface="Times New Roman" panose="02020603050405020304" pitchFamily="18" charset="0"/>
              </a:rPr>
              <a:t>trong</a:t>
            </a:r>
            <a:r>
              <a:rPr lang="en-US" b="1" dirty="0" smtClean="0">
                <a:solidFill>
                  <a:srgbClr val="FFFF00"/>
                </a:solidFill>
                <a:latin typeface="Times New Roman" panose="02020603050405020304" pitchFamily="18" charset="0"/>
                <a:cs typeface="Times New Roman" panose="02020603050405020304" pitchFamily="18" charset="0"/>
              </a:rPr>
              <a:t> </a:t>
            </a:r>
            <a:r>
              <a:rPr lang="en-US" b="1" dirty="0" err="1" smtClean="0">
                <a:solidFill>
                  <a:srgbClr val="FFFF00"/>
                </a:solidFill>
                <a:latin typeface="Times New Roman" panose="02020603050405020304" pitchFamily="18" charset="0"/>
                <a:cs typeface="Times New Roman" panose="02020603050405020304" pitchFamily="18" charset="0"/>
              </a:rPr>
              <a:t>hai</a:t>
            </a:r>
            <a:r>
              <a:rPr lang="en-US" b="1" dirty="0" smtClean="0">
                <a:solidFill>
                  <a:srgbClr val="FFFF00"/>
                </a:solidFill>
                <a:latin typeface="Times New Roman" panose="02020603050405020304" pitchFamily="18" charset="0"/>
                <a:cs typeface="Times New Roman" panose="02020603050405020304" pitchFamily="18" charset="0"/>
              </a:rPr>
              <a:t> service </a:t>
            </a:r>
            <a:r>
              <a:rPr lang="en-US" b="1" dirty="0" err="1" smtClean="0">
                <a:solidFill>
                  <a:srgbClr val="FFFF00"/>
                </a:solidFill>
                <a:latin typeface="Times New Roman" panose="02020603050405020304" pitchFamily="18" charset="0"/>
                <a:cs typeface="Times New Roman" panose="02020603050405020304" pitchFamily="18" charset="0"/>
              </a:rPr>
              <a:t>sau</a:t>
            </a:r>
            <a:r>
              <a:rPr lang="en-US" b="1" dirty="0" smtClean="0">
                <a:solidFill>
                  <a:srgbClr val="FFFF00"/>
                </a:solidFill>
                <a:latin typeface="Times New Roman" panose="02020603050405020304" pitchFamily="18" charset="0"/>
                <a:cs typeface="Times New Roman" panose="02020603050405020304" pitchFamily="18" charset="0"/>
              </a:rPr>
              <a:t>:</a:t>
            </a:r>
            <a:endParaRPr lang="en-US" b="1" dirty="0">
              <a:solidFill>
                <a:srgbClr val="FFFF00"/>
              </a:solidFill>
              <a:latin typeface="Times New Roman" panose="02020603050405020304" pitchFamily="18" charset="0"/>
              <a:cs typeface="Times New Roman" panose="02020603050405020304" pitchFamily="18" charset="0"/>
            </a:endParaRPr>
          </a:p>
          <a:p>
            <a:pPr marL="2114550" lvl="4" indent="-285750">
              <a:buFont typeface="Wingdings" panose="05000000000000000000" pitchFamily="2" charset="2"/>
              <a:buChar char="ü"/>
            </a:pPr>
            <a:r>
              <a:rPr lang="en-US" dirty="0" smtClean="0">
                <a:hlinkClick r:id="rId3"/>
              </a:rPr>
              <a:t>http</a:t>
            </a:r>
            <a:r>
              <a:rPr lang="en-US" dirty="0">
                <a:hlinkClick r:id="rId3"/>
              </a:rPr>
              <a:t>://</a:t>
            </a:r>
            <a:r>
              <a:rPr lang="en-US" dirty="0" smtClean="0">
                <a:hlinkClick r:id="rId3"/>
              </a:rPr>
              <a:t>www.songlyrics.com</a:t>
            </a:r>
            <a:endParaRPr lang="en-US" dirty="0" smtClean="0"/>
          </a:p>
          <a:p>
            <a:pPr marL="2114550" lvl="4" indent="-285750">
              <a:buFont typeface="Wingdings" panose="05000000000000000000" pitchFamily="2" charset="2"/>
              <a:buChar char="ü"/>
            </a:pPr>
            <a:r>
              <a:rPr lang="en-US" dirty="0">
                <a:hlinkClick r:id="rId4"/>
              </a:rPr>
              <a:t>http://</a:t>
            </a:r>
            <a:r>
              <a:rPr lang="en-US" dirty="0" smtClean="0">
                <a:hlinkClick r:id="rId4"/>
              </a:rPr>
              <a:t>lyrics.wikia.com/api.php</a:t>
            </a:r>
            <a:endParaRPr lang="en-US" b="1" dirty="0" smtClean="0">
              <a:solidFill>
                <a:srgbClr val="FFFF00"/>
              </a:solidFill>
              <a:latin typeface="Times New Roman" panose="02020603050405020304" pitchFamily="18" charset="0"/>
              <a:cs typeface="Times New Roman" panose="02020603050405020304" pitchFamily="18" charset="0"/>
            </a:endParaRPr>
          </a:p>
          <a:p>
            <a:pPr marL="1657350" lvl="3" indent="-285750">
              <a:buFont typeface="Wingdings" panose="05000000000000000000" pitchFamily="2" charset="2"/>
              <a:buChar char="§"/>
            </a:pPr>
            <a:r>
              <a:rPr lang="en-US" b="1" smtClean="0">
                <a:solidFill>
                  <a:srgbClr val="FFFF00"/>
                </a:solidFill>
                <a:latin typeface="Times New Roman" panose="02020603050405020304" pitchFamily="18" charset="0"/>
                <a:cs typeface="Times New Roman" panose="02020603050405020304" pitchFamily="18" charset="0"/>
              </a:rPr>
              <a:t>LyricsGathererSevice.java</a:t>
            </a:r>
            <a:endParaRPr lang="en-US" b="1" dirty="0" smtClean="0">
              <a:solidFill>
                <a:srgbClr val="FFFF00"/>
              </a:solidFill>
              <a:latin typeface="Times New Roman" panose="02020603050405020304" pitchFamily="18" charset="0"/>
              <a:cs typeface="Times New Roman" panose="02020603050405020304" pitchFamily="18" charset="0"/>
            </a:endParaRPr>
          </a:p>
          <a:p>
            <a:pPr lvl="3"/>
            <a:endParaRPr lang="en-US" b="1" dirty="0" smtClean="0">
              <a:solidFill>
                <a:srgbClr val="FFFF00"/>
              </a:solidFill>
              <a:latin typeface="Times New Roman" panose="02020603050405020304" pitchFamily="18" charset="0"/>
              <a:cs typeface="Times New Roman" panose="02020603050405020304" pitchFamily="18" charset="0"/>
            </a:endParaRPr>
          </a:p>
          <a:p>
            <a:pPr marL="1200150" lvl="2" indent="-285750">
              <a:buFont typeface="Courier New" panose="02070309020205020404" pitchFamily="49" charset="0"/>
              <a:buChar char="o"/>
            </a:pPr>
            <a:r>
              <a:rPr lang="en-US" b="1" dirty="0" err="1" smtClean="0">
                <a:solidFill>
                  <a:srgbClr val="FFFF00"/>
                </a:solidFill>
                <a:latin typeface="Times New Roman" panose="02020603050405020304" pitchFamily="18" charset="0"/>
                <a:cs typeface="Times New Roman" panose="02020603050405020304" pitchFamily="18" charset="0"/>
              </a:rPr>
              <a:t>Các</a:t>
            </a:r>
            <a:r>
              <a:rPr lang="en-US" b="1" dirty="0" smtClean="0">
                <a:solidFill>
                  <a:srgbClr val="FFFF00"/>
                </a:solidFill>
                <a:latin typeface="Times New Roman" panose="02020603050405020304" pitchFamily="18" charset="0"/>
                <a:cs typeface="Times New Roman" panose="02020603050405020304" pitchFamily="18" charset="0"/>
              </a:rPr>
              <a:t> </a:t>
            </a:r>
            <a:r>
              <a:rPr lang="en-US" b="1" dirty="0" err="1" smtClean="0">
                <a:solidFill>
                  <a:srgbClr val="FFFF00"/>
                </a:solidFill>
                <a:latin typeface="Times New Roman" panose="02020603050405020304" pitchFamily="18" charset="0"/>
                <a:cs typeface="Times New Roman" panose="02020603050405020304" pitchFamily="18" charset="0"/>
              </a:rPr>
              <a:t>lớp</a:t>
            </a:r>
            <a:r>
              <a:rPr lang="en-US" b="1" dirty="0" smtClean="0">
                <a:solidFill>
                  <a:srgbClr val="FFFF00"/>
                </a:solidFill>
                <a:latin typeface="Times New Roman" panose="02020603050405020304" pitchFamily="18" charset="0"/>
                <a:cs typeface="Times New Roman" panose="02020603050405020304" pitchFamily="18" charset="0"/>
              </a:rPr>
              <a:t> </a:t>
            </a:r>
            <a:r>
              <a:rPr lang="en-US" b="1" dirty="0" err="1" smtClean="0">
                <a:solidFill>
                  <a:srgbClr val="FFFF00"/>
                </a:solidFill>
                <a:latin typeface="Times New Roman" panose="02020603050405020304" pitchFamily="18" charset="0"/>
                <a:cs typeface="Times New Roman" panose="02020603050405020304" pitchFamily="18" charset="0"/>
              </a:rPr>
              <a:t>thành</a:t>
            </a:r>
            <a:r>
              <a:rPr lang="en-US" b="1" dirty="0" smtClean="0">
                <a:solidFill>
                  <a:srgbClr val="FFFF00"/>
                </a:solidFill>
                <a:latin typeface="Times New Roman" panose="02020603050405020304" pitchFamily="18" charset="0"/>
                <a:cs typeface="Times New Roman" panose="02020603050405020304" pitchFamily="18" charset="0"/>
              </a:rPr>
              <a:t> </a:t>
            </a:r>
            <a:r>
              <a:rPr lang="en-US" b="1" dirty="0" err="1" smtClean="0">
                <a:solidFill>
                  <a:srgbClr val="FFFF00"/>
                </a:solidFill>
                <a:latin typeface="Times New Roman" panose="02020603050405020304" pitchFamily="18" charset="0"/>
                <a:cs typeface="Times New Roman" panose="02020603050405020304" pitchFamily="18" charset="0"/>
              </a:rPr>
              <a:t>viên</a:t>
            </a:r>
            <a:r>
              <a:rPr lang="en-US" b="1" dirty="0" smtClean="0">
                <a:solidFill>
                  <a:srgbClr val="FFFF00"/>
                </a:solidFill>
                <a:latin typeface="Times New Roman" panose="02020603050405020304" pitchFamily="18" charset="0"/>
                <a:cs typeface="Times New Roman" panose="02020603050405020304" pitchFamily="18" charset="0"/>
              </a:rPr>
              <a:t> </a:t>
            </a:r>
            <a:r>
              <a:rPr lang="en-US" b="1" dirty="0" err="1" smtClean="0">
                <a:solidFill>
                  <a:srgbClr val="FFFF00"/>
                </a:solidFill>
                <a:latin typeface="Times New Roman" panose="02020603050405020304" pitchFamily="18" charset="0"/>
                <a:cs typeface="Times New Roman" panose="02020603050405020304" pitchFamily="18" charset="0"/>
              </a:rPr>
              <a:t>thuộc</a:t>
            </a:r>
            <a:r>
              <a:rPr lang="en-US" b="1" dirty="0" smtClean="0">
                <a:solidFill>
                  <a:srgbClr val="FFFF00"/>
                </a:solidFill>
                <a:latin typeface="Times New Roman" panose="02020603050405020304" pitchFamily="18" charset="0"/>
                <a:cs typeface="Times New Roman" panose="02020603050405020304" pitchFamily="18" charset="0"/>
              </a:rPr>
              <a:t> package </a:t>
            </a:r>
            <a:r>
              <a:rPr lang="en-US" b="1" dirty="0" err="1" smtClean="0">
                <a:solidFill>
                  <a:srgbClr val="FFFF00"/>
                </a:solidFill>
                <a:latin typeface="Times New Roman" panose="02020603050405020304" pitchFamily="18" charset="0"/>
                <a:cs typeface="Times New Roman" panose="02020603050405020304" pitchFamily="18" charset="0"/>
              </a:rPr>
              <a:t>application.controller</a:t>
            </a:r>
            <a:endParaRPr lang="en-US" b="1" dirty="0" smtClean="0">
              <a:solidFill>
                <a:srgbClr val="FFFF00"/>
              </a:solidFill>
              <a:latin typeface="Times New Roman" panose="02020603050405020304" pitchFamily="18" charset="0"/>
              <a:cs typeface="Times New Roman" panose="02020603050405020304" pitchFamily="18" charset="0"/>
            </a:endParaRPr>
          </a:p>
          <a:p>
            <a:pPr marL="1657350" lvl="3" indent="-285750">
              <a:buFont typeface="Wingdings" panose="05000000000000000000" pitchFamily="2" charset="2"/>
              <a:buChar char="§"/>
            </a:pPr>
            <a:r>
              <a:rPr lang="en-US" b="1" dirty="0" smtClean="0">
                <a:solidFill>
                  <a:srgbClr val="FFFF00"/>
                </a:solidFill>
                <a:latin typeface="Times New Roman" panose="02020603050405020304" pitchFamily="18" charset="0"/>
                <a:cs typeface="Times New Roman" panose="02020603050405020304" pitchFamily="18" charset="0"/>
              </a:rPr>
              <a:t>PlayScreen.java: </a:t>
            </a:r>
            <a:r>
              <a:rPr lang="en-US" b="1" dirty="0" err="1" smtClean="0">
                <a:solidFill>
                  <a:srgbClr val="FFFF00"/>
                </a:solidFill>
                <a:latin typeface="Times New Roman" panose="02020603050405020304" pitchFamily="18" charset="0"/>
                <a:cs typeface="Times New Roman" panose="02020603050405020304" pitchFamily="18" charset="0"/>
              </a:rPr>
              <a:t>điều</a:t>
            </a:r>
            <a:r>
              <a:rPr lang="en-US" b="1" dirty="0" smtClean="0">
                <a:solidFill>
                  <a:srgbClr val="FFFF00"/>
                </a:solidFill>
                <a:latin typeface="Times New Roman" panose="02020603050405020304" pitchFamily="18" charset="0"/>
                <a:cs typeface="Times New Roman" panose="02020603050405020304" pitchFamily="18" charset="0"/>
              </a:rPr>
              <a:t> </a:t>
            </a:r>
            <a:r>
              <a:rPr lang="en-US" b="1" dirty="0" err="1" smtClean="0">
                <a:solidFill>
                  <a:srgbClr val="FFFF00"/>
                </a:solidFill>
                <a:latin typeface="Times New Roman" panose="02020603050405020304" pitchFamily="18" charset="0"/>
                <a:cs typeface="Times New Roman" panose="02020603050405020304" pitchFamily="18" charset="0"/>
              </a:rPr>
              <a:t>khiển</a:t>
            </a:r>
            <a:r>
              <a:rPr lang="en-US" b="1" dirty="0" smtClean="0">
                <a:solidFill>
                  <a:srgbClr val="FFFF00"/>
                </a:solidFill>
                <a:latin typeface="Times New Roman" panose="02020603050405020304" pitchFamily="18" charset="0"/>
                <a:cs typeface="Times New Roman" panose="02020603050405020304" pitchFamily="18" charset="0"/>
              </a:rPr>
              <a:t> </a:t>
            </a:r>
            <a:r>
              <a:rPr lang="en-US" b="1" dirty="0" err="1" smtClean="0">
                <a:solidFill>
                  <a:srgbClr val="FFFF00"/>
                </a:solidFill>
                <a:latin typeface="Times New Roman" panose="02020603050405020304" pitchFamily="18" charset="0"/>
                <a:cs typeface="Times New Roman" panose="02020603050405020304" pitchFamily="18" charset="0"/>
              </a:rPr>
              <a:t>việc</a:t>
            </a:r>
            <a:r>
              <a:rPr lang="en-US" b="1" dirty="0" smtClean="0">
                <a:solidFill>
                  <a:srgbClr val="FFFF00"/>
                </a:solidFill>
                <a:latin typeface="Times New Roman" panose="02020603050405020304" pitchFamily="18" charset="0"/>
                <a:cs typeface="Times New Roman" panose="02020603050405020304" pitchFamily="18" charset="0"/>
              </a:rPr>
              <a:t> </a:t>
            </a:r>
            <a:r>
              <a:rPr lang="en-US" b="1" dirty="0" err="1" smtClean="0">
                <a:solidFill>
                  <a:srgbClr val="FFFF00"/>
                </a:solidFill>
                <a:latin typeface="Times New Roman" panose="02020603050405020304" pitchFamily="18" charset="0"/>
                <a:cs typeface="Times New Roman" panose="02020603050405020304" pitchFamily="18" charset="0"/>
              </a:rPr>
              <a:t>hiển</a:t>
            </a:r>
            <a:r>
              <a:rPr lang="en-US" b="1" dirty="0" smtClean="0">
                <a:solidFill>
                  <a:srgbClr val="FFFF00"/>
                </a:solidFill>
                <a:latin typeface="Times New Roman" panose="02020603050405020304" pitchFamily="18" charset="0"/>
                <a:cs typeface="Times New Roman" panose="02020603050405020304" pitchFamily="18" charset="0"/>
              </a:rPr>
              <a:t> </a:t>
            </a:r>
            <a:r>
              <a:rPr lang="en-US" b="1" dirty="0" err="1" smtClean="0">
                <a:solidFill>
                  <a:srgbClr val="FFFF00"/>
                </a:solidFill>
                <a:latin typeface="Times New Roman" panose="02020603050405020304" pitchFamily="18" charset="0"/>
                <a:cs typeface="Times New Roman" panose="02020603050405020304" pitchFamily="18" charset="0"/>
              </a:rPr>
              <a:t>thị</a:t>
            </a:r>
            <a:r>
              <a:rPr lang="en-US" b="1" dirty="0" smtClean="0">
                <a:solidFill>
                  <a:srgbClr val="FFFF00"/>
                </a:solidFill>
                <a:latin typeface="Times New Roman" panose="02020603050405020304" pitchFamily="18" charset="0"/>
                <a:cs typeface="Times New Roman" panose="02020603050405020304" pitchFamily="18" charset="0"/>
              </a:rPr>
              <a:t>, </a:t>
            </a:r>
            <a:r>
              <a:rPr lang="en-US" b="1" dirty="0" err="1" smtClean="0">
                <a:solidFill>
                  <a:srgbClr val="FFFF00"/>
                </a:solidFill>
                <a:latin typeface="Times New Roman" panose="02020603050405020304" pitchFamily="18" charset="0"/>
                <a:cs typeface="Times New Roman" panose="02020603050405020304" pitchFamily="18" charset="0"/>
              </a:rPr>
              <a:t>chỉnh</a:t>
            </a:r>
            <a:r>
              <a:rPr lang="en-US" b="1" dirty="0" smtClean="0">
                <a:solidFill>
                  <a:srgbClr val="FFFF00"/>
                </a:solidFill>
                <a:latin typeface="Times New Roman" panose="02020603050405020304" pitchFamily="18" charset="0"/>
                <a:cs typeface="Times New Roman" panose="02020603050405020304" pitchFamily="18" charset="0"/>
              </a:rPr>
              <a:t> </a:t>
            </a:r>
            <a:r>
              <a:rPr lang="en-US" b="1" dirty="0" err="1" smtClean="0">
                <a:solidFill>
                  <a:srgbClr val="FFFF00"/>
                </a:solidFill>
                <a:latin typeface="Times New Roman" panose="02020603050405020304" pitchFamily="18" charset="0"/>
                <a:cs typeface="Times New Roman" panose="02020603050405020304" pitchFamily="18" charset="0"/>
              </a:rPr>
              <a:t>sửa</a:t>
            </a:r>
            <a:r>
              <a:rPr lang="en-US" b="1" dirty="0" smtClean="0">
                <a:solidFill>
                  <a:srgbClr val="FFFF00"/>
                </a:solidFill>
                <a:latin typeface="Times New Roman" panose="02020603050405020304" pitchFamily="18" charset="0"/>
                <a:cs typeface="Times New Roman" panose="02020603050405020304" pitchFamily="18" charset="0"/>
              </a:rPr>
              <a:t> lyrics.</a:t>
            </a:r>
          </a:p>
          <a:p>
            <a:pPr lvl="4"/>
            <a:endParaRPr lang="en-US" b="1" dirty="0" smtClean="0">
              <a:solidFill>
                <a:srgbClr val="FFFF00"/>
              </a:solidFill>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5"/>
          <a:stretch>
            <a:fillRect/>
          </a:stretch>
        </p:blipFill>
        <p:spPr>
          <a:xfrm>
            <a:off x="8950968" y="2176320"/>
            <a:ext cx="3181350" cy="3194617"/>
          </a:xfrm>
          <a:prstGeom prst="rect">
            <a:avLst/>
          </a:prstGeom>
        </p:spPr>
      </p:pic>
      <p:pic>
        <p:nvPicPr>
          <p:cNvPr id="3" name="Picture 2"/>
          <p:cNvPicPr>
            <a:picLocks noChangeAspect="1"/>
          </p:cNvPicPr>
          <p:nvPr/>
        </p:nvPicPr>
        <p:blipFill>
          <a:blip r:embed="rId6"/>
          <a:stretch>
            <a:fillRect/>
          </a:stretch>
        </p:blipFill>
        <p:spPr>
          <a:xfrm>
            <a:off x="8950968" y="2176321"/>
            <a:ext cx="3181350" cy="3194616"/>
          </a:xfrm>
          <a:prstGeom prst="rect">
            <a:avLst/>
          </a:prstGeom>
        </p:spPr>
      </p:pic>
      <p:pic>
        <p:nvPicPr>
          <p:cNvPr id="4" name="Picture 3"/>
          <p:cNvPicPr>
            <a:picLocks noChangeAspect="1"/>
          </p:cNvPicPr>
          <p:nvPr/>
        </p:nvPicPr>
        <p:blipFill>
          <a:blip r:embed="rId7"/>
          <a:stretch>
            <a:fillRect/>
          </a:stretch>
        </p:blipFill>
        <p:spPr>
          <a:xfrm>
            <a:off x="8950968" y="2176321"/>
            <a:ext cx="3181350" cy="3194615"/>
          </a:xfrm>
          <a:prstGeom prst="rect">
            <a:avLst/>
          </a:prstGeom>
        </p:spPr>
      </p:pic>
      <p:pic>
        <p:nvPicPr>
          <p:cNvPr id="6" name="Picture 5"/>
          <p:cNvPicPr>
            <a:picLocks noChangeAspect="1"/>
          </p:cNvPicPr>
          <p:nvPr/>
        </p:nvPicPr>
        <p:blipFill>
          <a:blip r:embed="rId8"/>
          <a:stretch>
            <a:fillRect/>
          </a:stretch>
        </p:blipFill>
        <p:spPr>
          <a:xfrm>
            <a:off x="8950968" y="2176322"/>
            <a:ext cx="3181350" cy="3194614"/>
          </a:xfrm>
          <a:prstGeom prst="rect">
            <a:avLst/>
          </a:prstGeom>
        </p:spPr>
      </p:pic>
    </p:spTree>
    <p:extLst>
      <p:ext uri="{BB962C8B-B14F-4D97-AF65-F5344CB8AC3E}">
        <p14:creationId xmlns:p14="http://schemas.microsoft.com/office/powerpoint/2010/main" val="535141068"/>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barn(inVertical)">
                                      <p:cBhvr>
                                        <p:cTn id="7" dur="500"/>
                                        <p:tgtEl>
                                          <p:spTgt spid="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10">
                                            <p:txEl>
                                              <p:pRg st="1" end="1"/>
                                            </p:txEl>
                                          </p:spTgt>
                                        </p:tgtEl>
                                        <p:attrNameLst>
                                          <p:attrName>style.visibility</p:attrName>
                                        </p:attrNameLst>
                                      </p:cBhvr>
                                      <p:to>
                                        <p:strVal val="visible"/>
                                      </p:to>
                                    </p:set>
                                    <p:animEffect transition="in" filter="barn(inVertical)">
                                      <p:cBhvr>
                                        <p:cTn id="12" dur="500"/>
                                        <p:tgtEl>
                                          <p:spTgt spid="1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10">
                                            <p:txEl>
                                              <p:pRg st="2" end="2"/>
                                            </p:txEl>
                                          </p:spTgt>
                                        </p:tgtEl>
                                        <p:attrNameLst>
                                          <p:attrName>style.visibility</p:attrName>
                                        </p:attrNameLst>
                                      </p:cBhvr>
                                      <p:to>
                                        <p:strVal val="visible"/>
                                      </p:to>
                                    </p:set>
                                    <p:animEffect transition="in" filter="barn(inVertical)">
                                      <p:cBhvr>
                                        <p:cTn id="17" dur="500"/>
                                        <p:tgtEl>
                                          <p:spTgt spid="1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10">
                                            <p:txEl>
                                              <p:pRg st="3" end="3"/>
                                            </p:txEl>
                                          </p:spTgt>
                                        </p:tgtEl>
                                        <p:attrNameLst>
                                          <p:attrName>style.visibility</p:attrName>
                                        </p:attrNameLst>
                                      </p:cBhvr>
                                      <p:to>
                                        <p:strVal val="visible"/>
                                      </p:to>
                                    </p:set>
                                    <p:animEffect transition="in" filter="barn(inVertical)">
                                      <p:cBhvr>
                                        <p:cTn id="22" dur="500"/>
                                        <p:tgtEl>
                                          <p:spTgt spid="10">
                                            <p:txEl>
                                              <p:pRg st="3" end="3"/>
                                            </p:txEl>
                                          </p:spTgt>
                                        </p:tgtEl>
                                      </p:cBhvr>
                                    </p:animEffect>
                                  </p:childTnLst>
                                </p:cTn>
                              </p:par>
                              <p:par>
                                <p:cTn id="23" presetID="16" presetClass="entr" presetSubtype="21" fill="hold" nodeType="withEffect">
                                  <p:stCondLst>
                                    <p:cond delay="0"/>
                                  </p:stCondLst>
                                  <p:childTnLst>
                                    <p:set>
                                      <p:cBhvr>
                                        <p:cTn id="24" dur="1" fill="hold">
                                          <p:stCondLst>
                                            <p:cond delay="0"/>
                                          </p:stCondLst>
                                        </p:cTn>
                                        <p:tgtEl>
                                          <p:spTgt spid="10">
                                            <p:txEl>
                                              <p:pRg st="4" end="4"/>
                                            </p:txEl>
                                          </p:spTgt>
                                        </p:tgtEl>
                                        <p:attrNameLst>
                                          <p:attrName>style.visibility</p:attrName>
                                        </p:attrNameLst>
                                      </p:cBhvr>
                                      <p:to>
                                        <p:strVal val="visible"/>
                                      </p:to>
                                    </p:set>
                                    <p:animEffect transition="in" filter="barn(inVertical)">
                                      <p:cBhvr>
                                        <p:cTn id="25" dur="500"/>
                                        <p:tgtEl>
                                          <p:spTgt spid="10">
                                            <p:txEl>
                                              <p:pRg st="4" end="4"/>
                                            </p:txEl>
                                          </p:spTgt>
                                        </p:tgtEl>
                                      </p:cBhvr>
                                    </p:animEffect>
                                  </p:childTnLst>
                                </p:cTn>
                              </p:par>
                              <p:par>
                                <p:cTn id="26" presetID="16" presetClass="entr" presetSubtype="21" fill="hold" nodeType="withEffect">
                                  <p:stCondLst>
                                    <p:cond delay="0"/>
                                  </p:stCondLst>
                                  <p:childTnLst>
                                    <p:set>
                                      <p:cBhvr>
                                        <p:cTn id="27" dur="1" fill="hold">
                                          <p:stCondLst>
                                            <p:cond delay="0"/>
                                          </p:stCondLst>
                                        </p:cTn>
                                        <p:tgtEl>
                                          <p:spTgt spid="10">
                                            <p:txEl>
                                              <p:pRg st="5" end="5"/>
                                            </p:txEl>
                                          </p:spTgt>
                                        </p:tgtEl>
                                        <p:attrNameLst>
                                          <p:attrName>style.visibility</p:attrName>
                                        </p:attrNameLst>
                                      </p:cBhvr>
                                      <p:to>
                                        <p:strVal val="visible"/>
                                      </p:to>
                                    </p:set>
                                    <p:animEffect transition="in" filter="barn(inVertical)">
                                      <p:cBhvr>
                                        <p:cTn id="28" dur="500"/>
                                        <p:tgtEl>
                                          <p:spTgt spid="10">
                                            <p:txEl>
                                              <p:pRg st="5" end="5"/>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6" presetClass="entr" presetSubtype="21" fill="hold" nodeType="clickEffect">
                                  <p:stCondLst>
                                    <p:cond delay="0"/>
                                  </p:stCondLst>
                                  <p:childTnLst>
                                    <p:set>
                                      <p:cBhvr>
                                        <p:cTn id="32" dur="1" fill="hold">
                                          <p:stCondLst>
                                            <p:cond delay="0"/>
                                          </p:stCondLst>
                                        </p:cTn>
                                        <p:tgtEl>
                                          <p:spTgt spid="2"/>
                                        </p:tgtEl>
                                        <p:attrNameLst>
                                          <p:attrName>style.visibility</p:attrName>
                                        </p:attrNameLst>
                                      </p:cBhvr>
                                      <p:to>
                                        <p:strVal val="visible"/>
                                      </p:to>
                                    </p:set>
                                    <p:animEffect transition="in" filter="barn(inVertical)">
                                      <p:cBhvr>
                                        <p:cTn id="33" dur="500"/>
                                        <p:tgtEl>
                                          <p:spTgt spid="2"/>
                                        </p:tgtEl>
                                      </p:cBhvr>
                                    </p:animEffect>
                                  </p:childTnLst>
                                </p:cTn>
                              </p:par>
                            </p:childTnLst>
                          </p:cTn>
                        </p:par>
                      </p:childTnLst>
                    </p:cTn>
                  </p:par>
                  <p:par>
                    <p:cTn id="34" fill="hold">
                      <p:stCondLst>
                        <p:cond delay="indefinite"/>
                      </p:stCondLst>
                      <p:childTnLst>
                        <p:par>
                          <p:cTn id="35" fill="hold">
                            <p:stCondLst>
                              <p:cond delay="0"/>
                            </p:stCondLst>
                            <p:childTnLst>
                              <p:par>
                                <p:cTn id="36" presetID="16" presetClass="entr" presetSubtype="21" fill="hold" nodeType="clickEffect">
                                  <p:stCondLst>
                                    <p:cond delay="0"/>
                                  </p:stCondLst>
                                  <p:childTnLst>
                                    <p:set>
                                      <p:cBhvr>
                                        <p:cTn id="37" dur="1" fill="hold">
                                          <p:stCondLst>
                                            <p:cond delay="0"/>
                                          </p:stCondLst>
                                        </p:cTn>
                                        <p:tgtEl>
                                          <p:spTgt spid="3"/>
                                        </p:tgtEl>
                                        <p:attrNameLst>
                                          <p:attrName>style.visibility</p:attrName>
                                        </p:attrNameLst>
                                      </p:cBhvr>
                                      <p:to>
                                        <p:strVal val="visible"/>
                                      </p:to>
                                    </p:set>
                                    <p:animEffect transition="in" filter="barn(inVertical)">
                                      <p:cBhvr>
                                        <p:cTn id="38" dur="500"/>
                                        <p:tgtEl>
                                          <p:spTgt spid="3"/>
                                        </p:tgtEl>
                                      </p:cBhvr>
                                    </p:animEffect>
                                  </p:childTnLst>
                                </p:cTn>
                              </p:par>
                            </p:childTnLst>
                          </p:cTn>
                        </p:par>
                      </p:childTnLst>
                    </p:cTn>
                  </p:par>
                  <p:par>
                    <p:cTn id="39" fill="hold">
                      <p:stCondLst>
                        <p:cond delay="indefinite"/>
                      </p:stCondLst>
                      <p:childTnLst>
                        <p:par>
                          <p:cTn id="40" fill="hold">
                            <p:stCondLst>
                              <p:cond delay="0"/>
                            </p:stCondLst>
                            <p:childTnLst>
                              <p:par>
                                <p:cTn id="41" presetID="16" presetClass="entr" presetSubtype="21" fill="hold" nodeType="clickEffect">
                                  <p:stCondLst>
                                    <p:cond delay="0"/>
                                  </p:stCondLst>
                                  <p:childTnLst>
                                    <p:set>
                                      <p:cBhvr>
                                        <p:cTn id="42" dur="1" fill="hold">
                                          <p:stCondLst>
                                            <p:cond delay="0"/>
                                          </p:stCondLst>
                                        </p:cTn>
                                        <p:tgtEl>
                                          <p:spTgt spid="10">
                                            <p:txEl>
                                              <p:pRg st="6" end="6"/>
                                            </p:txEl>
                                          </p:spTgt>
                                        </p:tgtEl>
                                        <p:attrNameLst>
                                          <p:attrName>style.visibility</p:attrName>
                                        </p:attrNameLst>
                                      </p:cBhvr>
                                      <p:to>
                                        <p:strVal val="visible"/>
                                      </p:to>
                                    </p:set>
                                    <p:animEffect transition="in" filter="barn(inVertical)">
                                      <p:cBhvr>
                                        <p:cTn id="43" dur="500"/>
                                        <p:tgtEl>
                                          <p:spTgt spid="10">
                                            <p:txEl>
                                              <p:pRg st="6" end="6"/>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6" presetClass="entr" presetSubtype="21" fill="hold" nodeType="clickEffect">
                                  <p:stCondLst>
                                    <p:cond delay="0"/>
                                  </p:stCondLst>
                                  <p:childTnLst>
                                    <p:set>
                                      <p:cBhvr>
                                        <p:cTn id="47" dur="1" fill="hold">
                                          <p:stCondLst>
                                            <p:cond delay="0"/>
                                          </p:stCondLst>
                                        </p:cTn>
                                        <p:tgtEl>
                                          <p:spTgt spid="4"/>
                                        </p:tgtEl>
                                        <p:attrNameLst>
                                          <p:attrName>style.visibility</p:attrName>
                                        </p:attrNameLst>
                                      </p:cBhvr>
                                      <p:to>
                                        <p:strVal val="visible"/>
                                      </p:to>
                                    </p:set>
                                    <p:animEffect transition="in" filter="barn(inVertical)">
                                      <p:cBhvr>
                                        <p:cTn id="48" dur="500"/>
                                        <p:tgtEl>
                                          <p:spTgt spid="4"/>
                                        </p:tgtEl>
                                      </p:cBhvr>
                                    </p:animEffect>
                                  </p:childTnLst>
                                </p:cTn>
                              </p:par>
                            </p:childTnLst>
                          </p:cTn>
                        </p:par>
                      </p:childTnLst>
                    </p:cTn>
                  </p:par>
                  <p:par>
                    <p:cTn id="49" fill="hold">
                      <p:stCondLst>
                        <p:cond delay="indefinite"/>
                      </p:stCondLst>
                      <p:childTnLst>
                        <p:par>
                          <p:cTn id="50" fill="hold">
                            <p:stCondLst>
                              <p:cond delay="0"/>
                            </p:stCondLst>
                            <p:childTnLst>
                              <p:par>
                                <p:cTn id="51" presetID="16" presetClass="entr" presetSubtype="21" fill="hold" nodeType="clickEffect">
                                  <p:stCondLst>
                                    <p:cond delay="0"/>
                                  </p:stCondLst>
                                  <p:childTnLst>
                                    <p:set>
                                      <p:cBhvr>
                                        <p:cTn id="52" dur="1" fill="hold">
                                          <p:stCondLst>
                                            <p:cond delay="0"/>
                                          </p:stCondLst>
                                        </p:cTn>
                                        <p:tgtEl>
                                          <p:spTgt spid="10">
                                            <p:txEl>
                                              <p:pRg st="8" end="8"/>
                                            </p:txEl>
                                          </p:spTgt>
                                        </p:tgtEl>
                                        <p:attrNameLst>
                                          <p:attrName>style.visibility</p:attrName>
                                        </p:attrNameLst>
                                      </p:cBhvr>
                                      <p:to>
                                        <p:strVal val="visible"/>
                                      </p:to>
                                    </p:set>
                                    <p:animEffect transition="in" filter="barn(inVertical)">
                                      <p:cBhvr>
                                        <p:cTn id="53" dur="500"/>
                                        <p:tgtEl>
                                          <p:spTgt spid="10">
                                            <p:txEl>
                                              <p:pRg st="8" end="8"/>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16" presetClass="entr" presetSubtype="21" fill="hold" nodeType="clickEffect">
                                  <p:stCondLst>
                                    <p:cond delay="0"/>
                                  </p:stCondLst>
                                  <p:childTnLst>
                                    <p:set>
                                      <p:cBhvr>
                                        <p:cTn id="57" dur="1" fill="hold">
                                          <p:stCondLst>
                                            <p:cond delay="0"/>
                                          </p:stCondLst>
                                        </p:cTn>
                                        <p:tgtEl>
                                          <p:spTgt spid="10">
                                            <p:txEl>
                                              <p:pRg st="9" end="9"/>
                                            </p:txEl>
                                          </p:spTgt>
                                        </p:tgtEl>
                                        <p:attrNameLst>
                                          <p:attrName>style.visibility</p:attrName>
                                        </p:attrNameLst>
                                      </p:cBhvr>
                                      <p:to>
                                        <p:strVal val="visible"/>
                                      </p:to>
                                    </p:set>
                                    <p:animEffect transition="in" filter="barn(inVertical)">
                                      <p:cBhvr>
                                        <p:cTn id="58" dur="500"/>
                                        <p:tgtEl>
                                          <p:spTgt spid="10">
                                            <p:txEl>
                                              <p:pRg st="9" end="9"/>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16" presetClass="entr" presetSubtype="21" fill="hold" nodeType="clickEffect">
                                  <p:stCondLst>
                                    <p:cond delay="0"/>
                                  </p:stCondLst>
                                  <p:childTnLst>
                                    <p:set>
                                      <p:cBhvr>
                                        <p:cTn id="62" dur="1" fill="hold">
                                          <p:stCondLst>
                                            <p:cond delay="0"/>
                                          </p:stCondLst>
                                        </p:cTn>
                                        <p:tgtEl>
                                          <p:spTgt spid="6"/>
                                        </p:tgtEl>
                                        <p:attrNameLst>
                                          <p:attrName>style.visibility</p:attrName>
                                        </p:attrNameLst>
                                      </p:cBhvr>
                                      <p:to>
                                        <p:strVal val="visible"/>
                                      </p:to>
                                    </p:set>
                                    <p:animEffect transition="in" filter="barn(inVertical)">
                                      <p:cBhvr>
                                        <p:cTn id="6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190"/>
          <p:cNvSpPr txBox="1">
            <a:spLocks/>
          </p:cNvSpPr>
          <p:nvPr/>
        </p:nvSpPr>
        <p:spPr>
          <a:xfrm>
            <a:off x="10266060" y="5870575"/>
            <a:ext cx="551167" cy="377825"/>
          </a:xfrm>
          <a:prstGeom prst="rect">
            <a:avLst/>
          </a:prstGeom>
        </p:spPr>
        <p:txBody>
          <a:bodyPr vert="horz" lIns="91440" tIns="45720" rIns="91440" bIns="45720" rtlCol="0" anchor="ctr"/>
          <a:lstStyle>
            <a:defPPr>
              <a:defRPr lang="en-US"/>
            </a:defPPr>
            <a:lvl1pPr marL="0" algn="r" defTabSz="914400" rtl="0" eaLnBrk="1" latinLnBrk="0" hangingPunct="1">
              <a:defRPr sz="1000" b="0" i="0" kern="1200">
                <a:solidFill>
                  <a:schemeClr val="tx1"/>
                </a:solidFill>
                <a:effectLst/>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7" name="Title 1"/>
          <p:cNvSpPr txBox="1">
            <a:spLocks/>
          </p:cNvSpPr>
          <p:nvPr/>
        </p:nvSpPr>
        <p:spPr>
          <a:xfrm>
            <a:off x="364900" y="-47237"/>
            <a:ext cx="11827100" cy="55955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2400" b="1" smtClean="0">
                <a:solidFill>
                  <a:srgbClr val="FFFF00"/>
                </a:solidFill>
                <a:latin typeface="Times New Roman" panose="02020603050405020304" pitchFamily="18" charset="0"/>
                <a:cs typeface="Times New Roman" panose="02020603050405020304" pitchFamily="18" charset="0"/>
              </a:rPr>
              <a:t>Báo cáo BTL Môn Lập trình Java</a:t>
            </a:r>
            <a:endParaRPr lang="en-US" sz="2400" b="1" dirty="0">
              <a:solidFill>
                <a:srgbClr val="FFFF00"/>
              </a:solidFill>
              <a:latin typeface="Times New Roman" panose="02020603050405020304" pitchFamily="18" charset="0"/>
              <a:cs typeface="Times New Roman" panose="02020603050405020304" pitchFamily="18" charset="0"/>
            </a:endParaRPr>
          </a:p>
        </p:txBody>
      </p:sp>
      <p:sp>
        <p:nvSpPr>
          <p:cNvPr id="8" name="Slide Number Placeholder 190"/>
          <p:cNvSpPr txBox="1">
            <a:spLocks/>
          </p:cNvSpPr>
          <p:nvPr/>
        </p:nvSpPr>
        <p:spPr>
          <a:xfrm>
            <a:off x="11293002" y="6266815"/>
            <a:ext cx="551167" cy="377825"/>
          </a:xfrm>
          <a:prstGeom prst="rect">
            <a:avLst/>
          </a:prstGeom>
        </p:spPr>
        <p:txBody>
          <a:bodyPr vert="horz" lIns="91440" tIns="45720" rIns="91440" bIns="45720" rtlCol="0" anchor="ctr"/>
          <a:lstStyle>
            <a:defPPr>
              <a:defRPr lang="en-US"/>
            </a:defPPr>
            <a:lvl1pPr marL="0" algn="r" defTabSz="914400" rtl="0" eaLnBrk="1" latinLnBrk="0" hangingPunct="1">
              <a:defRPr sz="1000" b="0" i="0" kern="1200">
                <a:solidFill>
                  <a:schemeClr val="tx1"/>
                </a:solidFill>
                <a:effectLst/>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0AC084A-07DC-4DC8-B67B-8D77BC0A4CFC}" type="slidenum">
              <a:rPr lang="en-US" sz="1400" b="1" smtClean="0">
                <a:solidFill>
                  <a:srgbClr val="FFFF00"/>
                </a:solidFill>
                <a:latin typeface="Times New Roman" panose="02020603050405020304" pitchFamily="18" charset="0"/>
                <a:cs typeface="Times New Roman" panose="02020603050405020304" pitchFamily="18" charset="0"/>
              </a:rPr>
              <a:pPr/>
              <a:t>19</a:t>
            </a:fld>
            <a:endParaRPr lang="en-US" sz="1400" b="1" dirty="0">
              <a:solidFill>
                <a:srgbClr val="FFFF00"/>
              </a:solidFill>
              <a:latin typeface="Times New Roman" panose="02020603050405020304" pitchFamily="18" charset="0"/>
              <a:cs typeface="Times New Roman" panose="02020603050405020304" pitchFamily="18" charset="0"/>
            </a:endParaRPr>
          </a:p>
        </p:txBody>
      </p:sp>
      <p:sp>
        <p:nvSpPr>
          <p:cNvPr id="9" name="TextBox 8"/>
          <p:cNvSpPr txBox="1"/>
          <p:nvPr/>
        </p:nvSpPr>
        <p:spPr>
          <a:xfrm>
            <a:off x="928048" y="900753"/>
            <a:ext cx="2328523" cy="369332"/>
          </a:xfrm>
          <a:prstGeom prst="rect">
            <a:avLst/>
          </a:prstGeom>
          <a:noFill/>
        </p:spPr>
        <p:txBody>
          <a:bodyPr wrap="none" rtlCol="0">
            <a:spAutoFit/>
          </a:bodyPr>
          <a:lstStyle/>
          <a:p>
            <a:r>
              <a:rPr lang="en-US" b="1" dirty="0">
                <a:solidFill>
                  <a:srgbClr val="FFFF00"/>
                </a:solidFill>
                <a:latin typeface="Times New Roman" panose="02020603050405020304" pitchFamily="18" charset="0"/>
                <a:cs typeface="Times New Roman" panose="02020603050405020304" pitchFamily="18" charset="0"/>
              </a:rPr>
              <a:t>3</a:t>
            </a:r>
            <a:r>
              <a:rPr lang="en-US" b="1" dirty="0" smtClean="0">
                <a:solidFill>
                  <a:srgbClr val="FFFF00"/>
                </a:solidFill>
                <a:latin typeface="Times New Roman" panose="02020603050405020304" pitchFamily="18" charset="0"/>
                <a:cs typeface="Times New Roman" panose="02020603050405020304" pitchFamily="18" charset="0"/>
              </a:rPr>
              <a:t>.   </a:t>
            </a:r>
            <a:r>
              <a:rPr lang="en-US" b="1" dirty="0" err="1" smtClean="0">
                <a:solidFill>
                  <a:srgbClr val="FFFF00"/>
                </a:solidFill>
                <a:latin typeface="Times New Roman" panose="02020603050405020304" pitchFamily="18" charset="0"/>
                <a:cs typeface="Times New Roman" panose="02020603050405020304" pitchFamily="18" charset="0"/>
              </a:rPr>
              <a:t>Thiết</a:t>
            </a:r>
            <a:r>
              <a:rPr lang="en-US" b="1" dirty="0" smtClean="0">
                <a:solidFill>
                  <a:srgbClr val="FFFF00"/>
                </a:solidFill>
                <a:latin typeface="Times New Roman" panose="02020603050405020304" pitchFamily="18" charset="0"/>
                <a:cs typeface="Times New Roman" panose="02020603050405020304" pitchFamily="18" charset="0"/>
              </a:rPr>
              <a:t> </a:t>
            </a:r>
            <a:r>
              <a:rPr lang="en-US" b="1" dirty="0" err="1" smtClean="0">
                <a:solidFill>
                  <a:srgbClr val="FFFF00"/>
                </a:solidFill>
                <a:latin typeface="Times New Roman" panose="02020603050405020304" pitchFamily="18" charset="0"/>
                <a:cs typeface="Times New Roman" panose="02020603050405020304" pitchFamily="18" charset="0"/>
              </a:rPr>
              <a:t>kế</a:t>
            </a:r>
            <a:r>
              <a:rPr lang="en-US" b="1" dirty="0" smtClean="0">
                <a:solidFill>
                  <a:srgbClr val="FFFF00"/>
                </a:solidFill>
                <a:latin typeface="Times New Roman" panose="02020603050405020304" pitchFamily="18" charset="0"/>
                <a:cs typeface="Times New Roman" panose="02020603050405020304" pitchFamily="18" charset="0"/>
              </a:rPr>
              <a:t> </a:t>
            </a:r>
            <a:r>
              <a:rPr lang="en-US" b="1" dirty="0" err="1" smtClean="0">
                <a:solidFill>
                  <a:srgbClr val="FFFF00"/>
                </a:solidFill>
                <a:latin typeface="Times New Roman" panose="02020603050405020304" pitchFamily="18" charset="0"/>
                <a:cs typeface="Times New Roman" panose="02020603050405020304" pitchFamily="18" charset="0"/>
              </a:rPr>
              <a:t>hệ</a:t>
            </a:r>
            <a:r>
              <a:rPr lang="en-US" b="1" dirty="0" smtClean="0">
                <a:solidFill>
                  <a:srgbClr val="FFFF00"/>
                </a:solidFill>
                <a:latin typeface="Times New Roman" panose="02020603050405020304" pitchFamily="18" charset="0"/>
                <a:cs typeface="Times New Roman" panose="02020603050405020304" pitchFamily="18" charset="0"/>
              </a:rPr>
              <a:t> </a:t>
            </a:r>
            <a:r>
              <a:rPr lang="en-US" b="1" dirty="0" err="1" smtClean="0">
                <a:solidFill>
                  <a:srgbClr val="FFFF00"/>
                </a:solidFill>
                <a:latin typeface="Times New Roman" panose="02020603050405020304" pitchFamily="18" charset="0"/>
                <a:cs typeface="Times New Roman" panose="02020603050405020304" pitchFamily="18" charset="0"/>
              </a:rPr>
              <a:t>thống</a:t>
            </a:r>
            <a:r>
              <a:rPr lang="en-US" b="1" dirty="0" smtClean="0">
                <a:solidFill>
                  <a:srgbClr val="FFFF00"/>
                </a:solidFill>
                <a:latin typeface="Times New Roman" panose="02020603050405020304" pitchFamily="18" charset="0"/>
                <a:cs typeface="Times New Roman" panose="02020603050405020304" pitchFamily="18" charset="0"/>
              </a:rPr>
              <a:t>:</a:t>
            </a:r>
          </a:p>
        </p:txBody>
      </p:sp>
      <p:sp>
        <p:nvSpPr>
          <p:cNvPr id="10" name="TextBox 9"/>
          <p:cNvSpPr txBox="1"/>
          <p:nvPr/>
        </p:nvSpPr>
        <p:spPr>
          <a:xfrm>
            <a:off x="1479307" y="1494342"/>
            <a:ext cx="7164462" cy="3970318"/>
          </a:xfrm>
          <a:prstGeom prst="rect">
            <a:avLst/>
          </a:prstGeom>
          <a:noFill/>
        </p:spPr>
        <p:txBody>
          <a:bodyPr wrap="none" rtlCol="0">
            <a:spAutoFit/>
          </a:bodyPr>
          <a:lstStyle/>
          <a:p>
            <a:r>
              <a:rPr lang="en-US" b="1" dirty="0" smtClean="0">
                <a:solidFill>
                  <a:srgbClr val="FFFF00"/>
                </a:solidFill>
                <a:latin typeface="Times New Roman" panose="02020603050405020304" pitchFamily="18" charset="0"/>
                <a:cs typeface="Times New Roman" panose="02020603050405020304" pitchFamily="18" charset="0"/>
              </a:rPr>
              <a:t>d.  </a:t>
            </a:r>
            <a:r>
              <a:rPr lang="en-US" b="1" dirty="0" err="1" smtClean="0">
                <a:solidFill>
                  <a:srgbClr val="FFFF00"/>
                </a:solidFill>
                <a:latin typeface="Times New Roman" panose="02020603050405020304" pitchFamily="18" charset="0"/>
                <a:cs typeface="Times New Roman" panose="02020603050405020304" pitchFamily="18" charset="0"/>
              </a:rPr>
              <a:t>Thiết</a:t>
            </a:r>
            <a:r>
              <a:rPr lang="en-US" b="1" dirty="0" smtClean="0">
                <a:solidFill>
                  <a:srgbClr val="FFFF00"/>
                </a:solidFill>
                <a:latin typeface="Times New Roman" panose="02020603050405020304" pitchFamily="18" charset="0"/>
                <a:cs typeface="Times New Roman" panose="02020603050405020304" pitchFamily="18" charset="0"/>
              </a:rPr>
              <a:t> </a:t>
            </a:r>
            <a:r>
              <a:rPr lang="en-US" b="1" dirty="0" err="1" smtClean="0">
                <a:solidFill>
                  <a:srgbClr val="FFFF00"/>
                </a:solidFill>
                <a:latin typeface="Times New Roman" panose="02020603050405020304" pitchFamily="18" charset="0"/>
                <a:cs typeface="Times New Roman" panose="02020603050405020304" pitchFamily="18" charset="0"/>
              </a:rPr>
              <a:t>kế</a:t>
            </a:r>
            <a:r>
              <a:rPr lang="en-US" b="1" dirty="0" smtClean="0">
                <a:solidFill>
                  <a:srgbClr val="FFFF00"/>
                </a:solidFill>
                <a:latin typeface="Times New Roman" panose="02020603050405020304" pitchFamily="18" charset="0"/>
                <a:cs typeface="Times New Roman" panose="02020603050405020304" pitchFamily="18" charset="0"/>
              </a:rPr>
              <a:t> </a:t>
            </a:r>
            <a:r>
              <a:rPr lang="en-US" b="1" dirty="0" err="1" smtClean="0">
                <a:solidFill>
                  <a:srgbClr val="FFFF00"/>
                </a:solidFill>
                <a:latin typeface="Times New Roman" panose="02020603050405020304" pitchFamily="18" charset="0"/>
                <a:cs typeface="Times New Roman" panose="02020603050405020304" pitchFamily="18" charset="0"/>
              </a:rPr>
              <a:t>giao</a:t>
            </a:r>
            <a:r>
              <a:rPr lang="en-US" b="1" dirty="0" smtClean="0">
                <a:solidFill>
                  <a:srgbClr val="FFFF00"/>
                </a:solidFill>
                <a:latin typeface="Times New Roman" panose="02020603050405020304" pitchFamily="18" charset="0"/>
                <a:cs typeface="Times New Roman" panose="02020603050405020304" pitchFamily="18" charset="0"/>
              </a:rPr>
              <a:t> </a:t>
            </a:r>
            <a:r>
              <a:rPr lang="en-US" b="1" dirty="0" err="1" smtClean="0">
                <a:solidFill>
                  <a:srgbClr val="FFFF00"/>
                </a:solidFill>
                <a:latin typeface="Times New Roman" panose="02020603050405020304" pitchFamily="18" charset="0"/>
                <a:cs typeface="Times New Roman" panose="02020603050405020304" pitchFamily="18" charset="0"/>
              </a:rPr>
              <a:t>diện</a:t>
            </a:r>
            <a:r>
              <a:rPr lang="en-US" b="1" dirty="0" smtClean="0">
                <a:solidFill>
                  <a:srgbClr val="FFFF00"/>
                </a:solidFill>
                <a:latin typeface="Times New Roman" panose="02020603050405020304" pitchFamily="18" charset="0"/>
                <a:cs typeface="Times New Roman" panose="02020603050405020304" pitchFamily="18" charset="0"/>
              </a:rPr>
              <a:t>:</a:t>
            </a:r>
          </a:p>
          <a:p>
            <a:endParaRPr lang="en-US" b="1" dirty="0" smtClean="0">
              <a:solidFill>
                <a:srgbClr val="FFFF00"/>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b="1" dirty="0" err="1" smtClean="0">
                <a:solidFill>
                  <a:srgbClr val="FFFF00"/>
                </a:solidFill>
                <a:latin typeface="Times New Roman" panose="02020603050405020304" pitchFamily="18" charset="0"/>
                <a:cs typeface="Times New Roman" panose="02020603050405020304" pitchFamily="18" charset="0"/>
              </a:rPr>
              <a:t>Các</a:t>
            </a:r>
            <a:r>
              <a:rPr lang="en-US" b="1" dirty="0" smtClean="0">
                <a:solidFill>
                  <a:srgbClr val="FFFF00"/>
                </a:solidFill>
                <a:latin typeface="Times New Roman" panose="02020603050405020304" pitchFamily="18" charset="0"/>
                <a:cs typeface="Times New Roman" panose="02020603050405020304" pitchFamily="18" charset="0"/>
              </a:rPr>
              <a:t> package </a:t>
            </a:r>
            <a:r>
              <a:rPr lang="en-US" b="1" dirty="0" err="1" smtClean="0">
                <a:solidFill>
                  <a:srgbClr val="FFFF00"/>
                </a:solidFill>
                <a:latin typeface="Times New Roman" panose="02020603050405020304" pitchFamily="18" charset="0"/>
                <a:cs typeface="Times New Roman" panose="02020603050405020304" pitchFamily="18" charset="0"/>
              </a:rPr>
              <a:t>thành</a:t>
            </a:r>
            <a:r>
              <a:rPr lang="en-US" b="1" dirty="0" smtClean="0">
                <a:solidFill>
                  <a:srgbClr val="FFFF00"/>
                </a:solidFill>
                <a:latin typeface="Times New Roman" panose="02020603050405020304" pitchFamily="18" charset="0"/>
                <a:cs typeface="Times New Roman" panose="02020603050405020304" pitchFamily="18" charset="0"/>
              </a:rPr>
              <a:t> </a:t>
            </a:r>
            <a:r>
              <a:rPr lang="en-US" b="1" dirty="0" err="1" smtClean="0">
                <a:solidFill>
                  <a:srgbClr val="FFFF00"/>
                </a:solidFill>
                <a:latin typeface="Times New Roman" panose="02020603050405020304" pitchFamily="18" charset="0"/>
                <a:cs typeface="Times New Roman" panose="02020603050405020304" pitchFamily="18" charset="0"/>
              </a:rPr>
              <a:t>viên</a:t>
            </a:r>
            <a:r>
              <a:rPr lang="en-US" b="1" dirty="0" smtClean="0">
                <a:solidFill>
                  <a:srgbClr val="FFFF00"/>
                </a:solidFill>
                <a:latin typeface="Times New Roman" panose="02020603050405020304" pitchFamily="18" charset="0"/>
                <a:cs typeface="Times New Roman" panose="02020603050405020304" pitchFamily="18" charset="0"/>
              </a:rPr>
              <a:t>:</a:t>
            </a:r>
          </a:p>
          <a:p>
            <a:pPr marL="285750" indent="-285750">
              <a:buFont typeface="Arial" panose="020B0604020202020204" pitchFamily="34" charset="0"/>
              <a:buChar char="•"/>
            </a:pPr>
            <a:endParaRPr lang="en-US" b="1" dirty="0" smtClean="0">
              <a:solidFill>
                <a:srgbClr val="FFFF00"/>
              </a:solidFill>
              <a:latin typeface="Times New Roman" panose="02020603050405020304" pitchFamily="18" charset="0"/>
              <a:cs typeface="Times New Roman" panose="02020603050405020304" pitchFamily="18" charset="0"/>
            </a:endParaRPr>
          </a:p>
          <a:p>
            <a:pPr marL="742950" lvl="1" indent="-285750">
              <a:buFont typeface="Wingdings" panose="05000000000000000000" pitchFamily="2" charset="2"/>
              <a:buChar char="§"/>
            </a:pPr>
            <a:r>
              <a:rPr lang="en-US" b="1" dirty="0" smtClean="0">
                <a:solidFill>
                  <a:srgbClr val="FFFF00"/>
                </a:solidFill>
                <a:latin typeface="Times New Roman" panose="02020603050405020304" pitchFamily="18" charset="0"/>
                <a:cs typeface="Times New Roman" panose="02020603050405020304" pitchFamily="18" charset="0"/>
              </a:rPr>
              <a:t>Appliaction.resource.css : </a:t>
            </a:r>
            <a:r>
              <a:rPr lang="en-US" b="1" dirty="0" err="1" smtClean="0">
                <a:solidFill>
                  <a:srgbClr val="FFFF00"/>
                </a:solidFill>
                <a:latin typeface="Times New Roman" panose="02020603050405020304" pitchFamily="18" charset="0"/>
                <a:cs typeface="Times New Roman" panose="02020603050405020304" pitchFamily="18" charset="0"/>
              </a:rPr>
              <a:t>chứa</a:t>
            </a:r>
            <a:r>
              <a:rPr lang="en-US" b="1" dirty="0" smtClean="0">
                <a:solidFill>
                  <a:srgbClr val="FFFF00"/>
                </a:solidFill>
                <a:latin typeface="Times New Roman" panose="02020603050405020304" pitchFamily="18" charset="0"/>
                <a:cs typeface="Times New Roman" panose="02020603050405020304" pitchFamily="18" charset="0"/>
              </a:rPr>
              <a:t> file </a:t>
            </a:r>
            <a:r>
              <a:rPr lang="en-US" b="1" dirty="0" err="1" smtClean="0">
                <a:solidFill>
                  <a:srgbClr val="FFFF00"/>
                </a:solidFill>
                <a:latin typeface="Times New Roman" panose="02020603050405020304" pitchFamily="18" charset="0"/>
                <a:cs typeface="Times New Roman" panose="02020603050405020304" pitchFamily="18" charset="0"/>
              </a:rPr>
              <a:t>css</a:t>
            </a:r>
            <a:endParaRPr lang="en-US" b="1" dirty="0" smtClean="0">
              <a:solidFill>
                <a:srgbClr val="FFFF00"/>
              </a:solidFill>
              <a:latin typeface="Times New Roman" panose="02020603050405020304" pitchFamily="18" charset="0"/>
              <a:cs typeface="Times New Roman" panose="02020603050405020304" pitchFamily="18" charset="0"/>
            </a:endParaRPr>
          </a:p>
          <a:p>
            <a:pPr lvl="1"/>
            <a:endParaRPr lang="en-US" b="1" dirty="0" smtClean="0">
              <a:solidFill>
                <a:srgbClr val="FFFF00"/>
              </a:solidFill>
              <a:latin typeface="Times New Roman" panose="02020603050405020304" pitchFamily="18" charset="0"/>
              <a:cs typeface="Times New Roman" panose="02020603050405020304" pitchFamily="18" charset="0"/>
            </a:endParaRPr>
          </a:p>
          <a:p>
            <a:pPr marL="742950" lvl="1" indent="-285750">
              <a:buFont typeface="Wingdings" panose="05000000000000000000" pitchFamily="2" charset="2"/>
              <a:buChar char="§"/>
            </a:pPr>
            <a:r>
              <a:rPr lang="en-US" b="1" dirty="0" err="1" smtClean="0">
                <a:solidFill>
                  <a:srgbClr val="FFFF00"/>
                </a:solidFill>
                <a:latin typeface="Times New Roman" panose="02020603050405020304" pitchFamily="18" charset="0"/>
                <a:cs typeface="Times New Roman" panose="02020603050405020304" pitchFamily="18" charset="0"/>
              </a:rPr>
              <a:t>applcation.resource.image</a:t>
            </a:r>
            <a:r>
              <a:rPr lang="en-US" b="1" dirty="0" smtClean="0">
                <a:solidFill>
                  <a:srgbClr val="FFFF00"/>
                </a:solidFill>
                <a:latin typeface="Times New Roman" panose="02020603050405020304" pitchFamily="18" charset="0"/>
                <a:cs typeface="Times New Roman" panose="02020603050405020304" pitchFamily="18" charset="0"/>
              </a:rPr>
              <a:t> : </a:t>
            </a:r>
            <a:r>
              <a:rPr lang="en-US" b="1" dirty="0" err="1" smtClean="0">
                <a:solidFill>
                  <a:srgbClr val="FFFF00"/>
                </a:solidFill>
                <a:latin typeface="Times New Roman" panose="02020603050405020304" pitchFamily="18" charset="0"/>
                <a:cs typeface="Times New Roman" panose="02020603050405020304" pitchFamily="18" charset="0"/>
              </a:rPr>
              <a:t>chứa</a:t>
            </a:r>
            <a:r>
              <a:rPr lang="en-US" b="1" dirty="0" smtClean="0">
                <a:solidFill>
                  <a:srgbClr val="FFFF00"/>
                </a:solidFill>
                <a:latin typeface="Times New Roman" panose="02020603050405020304" pitchFamily="18" charset="0"/>
                <a:cs typeface="Times New Roman" panose="02020603050405020304" pitchFamily="18" charset="0"/>
              </a:rPr>
              <a:t> </a:t>
            </a:r>
            <a:r>
              <a:rPr lang="en-US" b="1" dirty="0" err="1" smtClean="0">
                <a:solidFill>
                  <a:srgbClr val="FFFF00"/>
                </a:solidFill>
                <a:latin typeface="Times New Roman" panose="02020603050405020304" pitchFamily="18" charset="0"/>
                <a:cs typeface="Times New Roman" panose="02020603050405020304" pitchFamily="18" charset="0"/>
              </a:rPr>
              <a:t>các</a:t>
            </a:r>
            <a:r>
              <a:rPr lang="en-US" b="1" dirty="0" smtClean="0">
                <a:solidFill>
                  <a:srgbClr val="FFFF00"/>
                </a:solidFill>
                <a:latin typeface="Times New Roman" panose="02020603050405020304" pitchFamily="18" charset="0"/>
                <a:cs typeface="Times New Roman" panose="02020603050405020304" pitchFamily="18" charset="0"/>
              </a:rPr>
              <a:t> </a:t>
            </a:r>
            <a:r>
              <a:rPr lang="en-US" b="1" dirty="0" err="1" smtClean="0">
                <a:solidFill>
                  <a:srgbClr val="FFFF00"/>
                </a:solidFill>
                <a:latin typeface="Times New Roman" panose="02020603050405020304" pitchFamily="18" charset="0"/>
                <a:cs typeface="Times New Roman" panose="02020603050405020304" pitchFamily="18" charset="0"/>
              </a:rPr>
              <a:t>hình</a:t>
            </a:r>
            <a:r>
              <a:rPr lang="en-US" b="1" dirty="0" smtClean="0">
                <a:solidFill>
                  <a:srgbClr val="FFFF00"/>
                </a:solidFill>
                <a:latin typeface="Times New Roman" panose="02020603050405020304" pitchFamily="18" charset="0"/>
                <a:cs typeface="Times New Roman" panose="02020603050405020304" pitchFamily="18" charset="0"/>
              </a:rPr>
              <a:t> </a:t>
            </a:r>
            <a:r>
              <a:rPr lang="en-US" b="1" dirty="0" err="1" smtClean="0">
                <a:solidFill>
                  <a:srgbClr val="FFFF00"/>
                </a:solidFill>
                <a:latin typeface="Times New Roman" panose="02020603050405020304" pitchFamily="18" charset="0"/>
                <a:cs typeface="Times New Roman" panose="02020603050405020304" pitchFamily="18" charset="0"/>
              </a:rPr>
              <a:t>ành</a:t>
            </a:r>
            <a:r>
              <a:rPr lang="en-US" b="1" dirty="0" smtClean="0">
                <a:solidFill>
                  <a:srgbClr val="FFFF00"/>
                </a:solidFill>
                <a:latin typeface="Times New Roman" panose="02020603050405020304" pitchFamily="18" charset="0"/>
                <a:cs typeface="Times New Roman" panose="02020603050405020304" pitchFamily="18" charset="0"/>
              </a:rPr>
              <a:t> </a:t>
            </a:r>
            <a:r>
              <a:rPr lang="en-US" b="1" dirty="0" err="1" smtClean="0">
                <a:solidFill>
                  <a:srgbClr val="FFFF00"/>
                </a:solidFill>
                <a:latin typeface="Times New Roman" panose="02020603050405020304" pitchFamily="18" charset="0"/>
                <a:cs typeface="Times New Roman" panose="02020603050405020304" pitchFamily="18" charset="0"/>
              </a:rPr>
              <a:t>dùng</a:t>
            </a:r>
            <a:r>
              <a:rPr lang="en-US" b="1" dirty="0" smtClean="0">
                <a:solidFill>
                  <a:srgbClr val="FFFF00"/>
                </a:solidFill>
                <a:latin typeface="Times New Roman" panose="02020603050405020304" pitchFamily="18" charset="0"/>
                <a:cs typeface="Times New Roman" panose="02020603050405020304" pitchFamily="18" charset="0"/>
              </a:rPr>
              <a:t> </a:t>
            </a:r>
            <a:r>
              <a:rPr lang="en-US" b="1" dirty="0" err="1" smtClean="0">
                <a:solidFill>
                  <a:srgbClr val="FFFF00"/>
                </a:solidFill>
                <a:latin typeface="Times New Roman" panose="02020603050405020304" pitchFamily="18" charset="0"/>
                <a:cs typeface="Times New Roman" panose="02020603050405020304" pitchFamily="18" charset="0"/>
              </a:rPr>
              <a:t>trong</a:t>
            </a:r>
            <a:r>
              <a:rPr lang="en-US" b="1" dirty="0" smtClean="0">
                <a:solidFill>
                  <a:srgbClr val="FFFF00"/>
                </a:solidFill>
                <a:latin typeface="Times New Roman" panose="02020603050405020304" pitchFamily="18" charset="0"/>
                <a:cs typeface="Times New Roman" panose="02020603050405020304" pitchFamily="18" charset="0"/>
              </a:rPr>
              <a:t> </a:t>
            </a:r>
            <a:r>
              <a:rPr lang="en-US" b="1" dirty="0" err="1" smtClean="0">
                <a:solidFill>
                  <a:srgbClr val="FFFF00"/>
                </a:solidFill>
                <a:latin typeface="Times New Roman" panose="02020603050405020304" pitchFamily="18" charset="0"/>
                <a:cs typeface="Times New Roman" panose="02020603050405020304" pitchFamily="18" charset="0"/>
              </a:rPr>
              <a:t>thiết</a:t>
            </a:r>
            <a:r>
              <a:rPr lang="en-US" b="1" dirty="0">
                <a:solidFill>
                  <a:srgbClr val="FFFF00"/>
                </a:solidFill>
                <a:latin typeface="Times New Roman" panose="02020603050405020304" pitchFamily="18" charset="0"/>
                <a:cs typeface="Times New Roman" panose="02020603050405020304" pitchFamily="18" charset="0"/>
              </a:rPr>
              <a:t/>
            </a:r>
            <a:br>
              <a:rPr lang="en-US" b="1" dirty="0">
                <a:solidFill>
                  <a:srgbClr val="FFFF00"/>
                </a:solidFill>
                <a:latin typeface="Times New Roman" panose="02020603050405020304" pitchFamily="18" charset="0"/>
                <a:cs typeface="Times New Roman" panose="02020603050405020304" pitchFamily="18" charset="0"/>
              </a:rPr>
            </a:br>
            <a:r>
              <a:rPr lang="en-US" b="1" dirty="0" err="1" smtClean="0">
                <a:solidFill>
                  <a:srgbClr val="FFFF00"/>
                </a:solidFill>
                <a:latin typeface="Times New Roman" panose="02020603050405020304" pitchFamily="18" charset="0"/>
                <a:cs typeface="Times New Roman" panose="02020603050405020304" pitchFamily="18" charset="0"/>
              </a:rPr>
              <a:t>kế</a:t>
            </a:r>
            <a:r>
              <a:rPr lang="en-US" b="1" dirty="0" smtClean="0">
                <a:solidFill>
                  <a:srgbClr val="FFFF00"/>
                </a:solidFill>
                <a:latin typeface="Times New Roman" panose="02020603050405020304" pitchFamily="18" charset="0"/>
                <a:cs typeface="Times New Roman" panose="02020603050405020304" pitchFamily="18" charset="0"/>
              </a:rPr>
              <a:t> </a:t>
            </a:r>
            <a:r>
              <a:rPr lang="en-US" b="1" dirty="0" err="1" smtClean="0">
                <a:solidFill>
                  <a:srgbClr val="FFFF00"/>
                </a:solidFill>
                <a:latin typeface="Times New Roman" panose="02020603050405020304" pitchFamily="18" charset="0"/>
                <a:cs typeface="Times New Roman" panose="02020603050405020304" pitchFamily="18" charset="0"/>
              </a:rPr>
              <a:t>giao</a:t>
            </a:r>
            <a:r>
              <a:rPr lang="en-US" b="1" dirty="0" smtClean="0">
                <a:solidFill>
                  <a:srgbClr val="FFFF00"/>
                </a:solidFill>
                <a:latin typeface="Times New Roman" panose="02020603050405020304" pitchFamily="18" charset="0"/>
                <a:cs typeface="Times New Roman" panose="02020603050405020304" pitchFamily="18" charset="0"/>
              </a:rPr>
              <a:t> </a:t>
            </a:r>
            <a:r>
              <a:rPr lang="en-US" b="1" dirty="0" err="1" smtClean="0">
                <a:solidFill>
                  <a:srgbClr val="FFFF00"/>
                </a:solidFill>
                <a:latin typeface="Times New Roman" panose="02020603050405020304" pitchFamily="18" charset="0"/>
                <a:cs typeface="Times New Roman" panose="02020603050405020304" pitchFamily="18" charset="0"/>
              </a:rPr>
              <a:t>diện</a:t>
            </a:r>
            <a:endParaRPr lang="en-US" b="1" dirty="0" smtClean="0">
              <a:solidFill>
                <a:srgbClr val="FFFF00"/>
              </a:solidFill>
              <a:latin typeface="Times New Roman" panose="02020603050405020304" pitchFamily="18" charset="0"/>
              <a:cs typeface="Times New Roman" panose="02020603050405020304" pitchFamily="18" charset="0"/>
            </a:endParaRPr>
          </a:p>
          <a:p>
            <a:pPr lvl="1"/>
            <a:endParaRPr lang="en-US" b="1" dirty="0" smtClean="0">
              <a:solidFill>
                <a:srgbClr val="FFFF00"/>
              </a:solidFill>
              <a:latin typeface="Times New Roman" panose="02020603050405020304" pitchFamily="18" charset="0"/>
              <a:cs typeface="Times New Roman" panose="02020603050405020304" pitchFamily="18" charset="0"/>
            </a:endParaRPr>
          </a:p>
          <a:p>
            <a:pPr marL="742950" lvl="1" indent="-285750">
              <a:buFont typeface="Wingdings" panose="05000000000000000000" pitchFamily="2" charset="2"/>
              <a:buChar char="§"/>
            </a:pPr>
            <a:r>
              <a:rPr lang="en-US" b="1" dirty="0" err="1" smtClean="0">
                <a:solidFill>
                  <a:srgbClr val="FFFF00"/>
                </a:solidFill>
                <a:latin typeface="Times New Roman" panose="02020603050405020304" pitchFamily="18" charset="0"/>
                <a:cs typeface="Times New Roman" panose="02020603050405020304" pitchFamily="18" charset="0"/>
              </a:rPr>
              <a:t>Application.resource.layout</a:t>
            </a:r>
            <a:r>
              <a:rPr lang="en-US" b="1" dirty="0" smtClean="0">
                <a:solidFill>
                  <a:srgbClr val="FFFF00"/>
                </a:solidFill>
                <a:latin typeface="Times New Roman" panose="02020603050405020304" pitchFamily="18" charset="0"/>
                <a:cs typeface="Times New Roman" panose="02020603050405020304" pitchFamily="18" charset="0"/>
              </a:rPr>
              <a:t> : </a:t>
            </a:r>
            <a:r>
              <a:rPr lang="en-US" b="1" dirty="0" err="1" smtClean="0">
                <a:solidFill>
                  <a:srgbClr val="FFFF00"/>
                </a:solidFill>
                <a:latin typeface="Times New Roman" panose="02020603050405020304" pitchFamily="18" charset="0"/>
                <a:cs typeface="Times New Roman" panose="02020603050405020304" pitchFamily="18" charset="0"/>
              </a:rPr>
              <a:t>chứa</a:t>
            </a:r>
            <a:r>
              <a:rPr lang="en-US" b="1" dirty="0" smtClean="0">
                <a:solidFill>
                  <a:srgbClr val="FFFF00"/>
                </a:solidFill>
                <a:latin typeface="Times New Roman" panose="02020603050405020304" pitchFamily="18" charset="0"/>
                <a:cs typeface="Times New Roman" panose="02020603050405020304" pitchFamily="18" charset="0"/>
              </a:rPr>
              <a:t> </a:t>
            </a:r>
            <a:r>
              <a:rPr lang="en-US" b="1" dirty="0" err="1" smtClean="0">
                <a:solidFill>
                  <a:srgbClr val="FFFF00"/>
                </a:solidFill>
                <a:latin typeface="Times New Roman" panose="02020603050405020304" pitchFamily="18" charset="0"/>
                <a:cs typeface="Times New Roman" panose="02020603050405020304" pitchFamily="18" charset="0"/>
              </a:rPr>
              <a:t>hai</a:t>
            </a:r>
            <a:r>
              <a:rPr lang="en-US" b="1" dirty="0" smtClean="0">
                <a:solidFill>
                  <a:srgbClr val="FFFF00"/>
                </a:solidFill>
                <a:latin typeface="Times New Roman" panose="02020603050405020304" pitchFamily="18" charset="0"/>
                <a:cs typeface="Times New Roman" panose="02020603050405020304" pitchFamily="18" charset="0"/>
              </a:rPr>
              <a:t> file </a:t>
            </a:r>
            <a:r>
              <a:rPr lang="en-US" b="1" dirty="0" err="1" smtClean="0">
                <a:solidFill>
                  <a:srgbClr val="FFFF00"/>
                </a:solidFill>
                <a:latin typeface="Times New Roman" panose="02020603050405020304" pitchFamily="18" charset="0"/>
                <a:cs typeface="Times New Roman" panose="02020603050405020304" pitchFamily="18" charset="0"/>
              </a:rPr>
              <a:t>giao</a:t>
            </a:r>
            <a:r>
              <a:rPr lang="en-US" b="1" dirty="0" smtClean="0">
                <a:solidFill>
                  <a:srgbClr val="FFFF00"/>
                </a:solidFill>
                <a:latin typeface="Times New Roman" panose="02020603050405020304" pitchFamily="18" charset="0"/>
                <a:cs typeface="Times New Roman" panose="02020603050405020304" pitchFamily="18" charset="0"/>
              </a:rPr>
              <a:t> </a:t>
            </a:r>
            <a:r>
              <a:rPr lang="en-US" b="1" dirty="0" err="1" smtClean="0">
                <a:solidFill>
                  <a:srgbClr val="FFFF00"/>
                </a:solidFill>
                <a:latin typeface="Times New Roman" panose="02020603050405020304" pitchFamily="18" charset="0"/>
                <a:cs typeface="Times New Roman" panose="02020603050405020304" pitchFamily="18" charset="0"/>
              </a:rPr>
              <a:t>diện</a:t>
            </a:r>
            <a:r>
              <a:rPr lang="en-US" b="1" dirty="0" smtClean="0">
                <a:solidFill>
                  <a:srgbClr val="FFFF00"/>
                </a:solidFill>
                <a:latin typeface="Times New Roman" panose="02020603050405020304" pitchFamily="18" charset="0"/>
                <a:cs typeface="Times New Roman" panose="02020603050405020304" pitchFamily="18" charset="0"/>
              </a:rPr>
              <a:t> </a:t>
            </a:r>
            <a:r>
              <a:rPr lang="en-US" b="1" dirty="0" err="1" smtClean="0">
                <a:solidFill>
                  <a:srgbClr val="FFFF00"/>
                </a:solidFill>
                <a:latin typeface="Times New Roman" panose="02020603050405020304" pitchFamily="18" charset="0"/>
                <a:cs typeface="Times New Roman" panose="02020603050405020304" pitchFamily="18" charset="0"/>
              </a:rPr>
              <a:t>dịnh</a:t>
            </a:r>
            <a:r>
              <a:rPr lang="en-US" b="1" dirty="0" smtClean="0">
                <a:solidFill>
                  <a:srgbClr val="FFFF00"/>
                </a:solidFill>
                <a:latin typeface="Times New Roman" panose="02020603050405020304" pitchFamily="18" charset="0"/>
                <a:cs typeface="Times New Roman" panose="02020603050405020304" pitchFamily="18" charset="0"/>
              </a:rPr>
              <a:t> </a:t>
            </a:r>
            <a:r>
              <a:rPr lang="en-US" b="1" dirty="0" err="1" smtClean="0">
                <a:solidFill>
                  <a:srgbClr val="FFFF00"/>
                </a:solidFill>
                <a:latin typeface="Times New Roman" panose="02020603050405020304" pitchFamily="18" charset="0"/>
                <a:cs typeface="Times New Roman" panose="02020603050405020304" pitchFamily="18" charset="0"/>
              </a:rPr>
              <a:t>dạng</a:t>
            </a:r>
            <a:r>
              <a:rPr lang="en-US" b="1" dirty="0" smtClean="0">
                <a:solidFill>
                  <a:srgbClr val="FFFF00"/>
                </a:solidFill>
                <a:latin typeface="Times New Roman" panose="02020603050405020304" pitchFamily="18" charset="0"/>
                <a:cs typeface="Times New Roman" panose="02020603050405020304" pitchFamily="18" charset="0"/>
              </a:rPr>
              <a:t/>
            </a:r>
            <a:br>
              <a:rPr lang="en-US" b="1" dirty="0" smtClean="0">
                <a:solidFill>
                  <a:srgbClr val="FFFF00"/>
                </a:solidFill>
                <a:latin typeface="Times New Roman" panose="02020603050405020304" pitchFamily="18" charset="0"/>
                <a:cs typeface="Times New Roman" panose="02020603050405020304" pitchFamily="18" charset="0"/>
              </a:rPr>
            </a:br>
            <a:r>
              <a:rPr lang="en-US" b="1" dirty="0" smtClean="0">
                <a:solidFill>
                  <a:srgbClr val="FFFF00"/>
                </a:solidFill>
                <a:latin typeface="Times New Roman" panose="02020603050405020304" pitchFamily="18" charset="0"/>
                <a:cs typeface="Times New Roman" panose="02020603050405020304" pitchFamily="18" charset="0"/>
              </a:rPr>
              <a:t> </a:t>
            </a:r>
            <a:r>
              <a:rPr lang="en-US" b="1" dirty="0" err="1" smtClean="0">
                <a:solidFill>
                  <a:srgbClr val="FFFF00"/>
                </a:solidFill>
                <a:latin typeface="Times New Roman" panose="02020603050405020304" pitchFamily="18" charset="0"/>
                <a:cs typeface="Times New Roman" panose="02020603050405020304" pitchFamily="18" charset="0"/>
              </a:rPr>
              <a:t>fxml</a:t>
            </a:r>
            <a:endParaRPr lang="en-US" b="1" dirty="0" smtClean="0">
              <a:solidFill>
                <a:srgbClr val="FFFF00"/>
              </a:solidFill>
              <a:latin typeface="Times New Roman" panose="02020603050405020304" pitchFamily="18" charset="0"/>
              <a:cs typeface="Times New Roman" panose="02020603050405020304" pitchFamily="18" charset="0"/>
            </a:endParaRPr>
          </a:p>
          <a:p>
            <a:pPr marL="1200150" lvl="2" indent="-285750">
              <a:buFont typeface="Courier New" panose="02070309020205020404" pitchFamily="49" charset="0"/>
              <a:buChar char="o"/>
            </a:pPr>
            <a:r>
              <a:rPr lang="en-US" b="1" dirty="0" err="1" smtClean="0">
                <a:solidFill>
                  <a:srgbClr val="FFFF00"/>
                </a:solidFill>
                <a:latin typeface="Times New Roman" panose="02020603050405020304" pitchFamily="18" charset="0"/>
                <a:cs typeface="Times New Roman" panose="02020603050405020304" pitchFamily="18" charset="0"/>
              </a:rPr>
              <a:t>LibraryScreen.fxml</a:t>
            </a:r>
            <a:endParaRPr lang="en-US" b="1" dirty="0" smtClean="0">
              <a:solidFill>
                <a:srgbClr val="FFFF00"/>
              </a:solidFill>
              <a:latin typeface="Times New Roman" panose="02020603050405020304" pitchFamily="18" charset="0"/>
              <a:cs typeface="Times New Roman" panose="02020603050405020304" pitchFamily="18" charset="0"/>
            </a:endParaRPr>
          </a:p>
          <a:p>
            <a:pPr marL="1200150" lvl="2" indent="-285750">
              <a:buFont typeface="Courier New" panose="02070309020205020404" pitchFamily="49" charset="0"/>
              <a:buChar char="o"/>
            </a:pPr>
            <a:r>
              <a:rPr lang="en-US" b="1" dirty="0" err="1" smtClean="0">
                <a:solidFill>
                  <a:srgbClr val="FFFF00"/>
                </a:solidFill>
                <a:latin typeface="Times New Roman" panose="02020603050405020304" pitchFamily="18" charset="0"/>
                <a:cs typeface="Times New Roman" panose="02020603050405020304" pitchFamily="18" charset="0"/>
              </a:rPr>
              <a:t>PlayPane.fxml</a:t>
            </a:r>
            <a:endParaRPr lang="en-US" b="1" dirty="0" smtClean="0">
              <a:solidFill>
                <a:srgbClr val="FFFF00"/>
              </a:solidFill>
              <a:latin typeface="Times New Roman" panose="02020603050405020304" pitchFamily="18" charset="0"/>
              <a:cs typeface="Times New Roman" panose="02020603050405020304" pitchFamily="18" charset="0"/>
            </a:endParaRPr>
          </a:p>
          <a:p>
            <a:endParaRPr lang="en-US" b="1" dirty="0" smtClean="0">
              <a:solidFill>
                <a:srgbClr val="FFFF00"/>
              </a:solidFill>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3"/>
          <a:stretch>
            <a:fillRect/>
          </a:stretch>
        </p:blipFill>
        <p:spPr>
          <a:xfrm>
            <a:off x="8643769" y="2466975"/>
            <a:ext cx="3200400" cy="3781425"/>
          </a:xfrm>
          <a:prstGeom prst="rect">
            <a:avLst/>
          </a:prstGeom>
        </p:spPr>
      </p:pic>
      <p:pic>
        <p:nvPicPr>
          <p:cNvPr id="3" name="Picture 2"/>
          <p:cNvPicPr>
            <a:picLocks noChangeAspect="1"/>
          </p:cNvPicPr>
          <p:nvPr/>
        </p:nvPicPr>
        <p:blipFill>
          <a:blip r:embed="rId4"/>
          <a:stretch>
            <a:fillRect/>
          </a:stretch>
        </p:blipFill>
        <p:spPr>
          <a:xfrm>
            <a:off x="8643769" y="2485390"/>
            <a:ext cx="3200400" cy="3781425"/>
          </a:xfrm>
          <a:prstGeom prst="rect">
            <a:avLst/>
          </a:prstGeom>
        </p:spPr>
      </p:pic>
      <p:pic>
        <p:nvPicPr>
          <p:cNvPr id="4" name="Picture 3"/>
          <p:cNvPicPr>
            <a:picLocks noChangeAspect="1"/>
          </p:cNvPicPr>
          <p:nvPr/>
        </p:nvPicPr>
        <p:blipFill>
          <a:blip r:embed="rId5"/>
          <a:stretch>
            <a:fillRect/>
          </a:stretch>
        </p:blipFill>
        <p:spPr>
          <a:xfrm>
            <a:off x="8643769" y="2448560"/>
            <a:ext cx="3200400" cy="3781425"/>
          </a:xfrm>
          <a:prstGeom prst="rect">
            <a:avLst/>
          </a:prstGeom>
        </p:spPr>
      </p:pic>
      <p:pic>
        <p:nvPicPr>
          <p:cNvPr id="6" name="Picture 5"/>
          <p:cNvPicPr>
            <a:picLocks noChangeAspect="1"/>
          </p:cNvPicPr>
          <p:nvPr/>
        </p:nvPicPr>
        <p:blipFill>
          <a:blip r:embed="rId6"/>
          <a:stretch>
            <a:fillRect/>
          </a:stretch>
        </p:blipFill>
        <p:spPr>
          <a:xfrm>
            <a:off x="8643769" y="2448560"/>
            <a:ext cx="3200400" cy="3781425"/>
          </a:xfrm>
          <a:prstGeom prst="rect">
            <a:avLst/>
          </a:prstGeom>
        </p:spPr>
      </p:pic>
      <p:pic>
        <p:nvPicPr>
          <p:cNvPr id="13" name="Picture 12"/>
          <p:cNvPicPr>
            <a:picLocks noChangeAspect="1"/>
          </p:cNvPicPr>
          <p:nvPr/>
        </p:nvPicPr>
        <p:blipFill>
          <a:blip r:embed="rId7"/>
          <a:stretch>
            <a:fillRect/>
          </a:stretch>
        </p:blipFill>
        <p:spPr>
          <a:xfrm>
            <a:off x="8643769" y="2466975"/>
            <a:ext cx="3200400" cy="3781425"/>
          </a:xfrm>
          <a:prstGeom prst="rect">
            <a:avLst/>
          </a:prstGeom>
        </p:spPr>
      </p:pic>
    </p:spTree>
    <p:extLst>
      <p:ext uri="{BB962C8B-B14F-4D97-AF65-F5344CB8AC3E}">
        <p14:creationId xmlns:p14="http://schemas.microsoft.com/office/powerpoint/2010/main" val="3551700216"/>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circle(in)">
                                      <p:cBhvr>
                                        <p:cTn id="7" dur="2000"/>
                                        <p:tgtEl>
                                          <p:spTgt spid="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10">
                                            <p:txEl>
                                              <p:pRg st="2" end="2"/>
                                            </p:txEl>
                                          </p:spTgt>
                                        </p:tgtEl>
                                        <p:attrNameLst>
                                          <p:attrName>style.visibility</p:attrName>
                                        </p:attrNameLst>
                                      </p:cBhvr>
                                      <p:to>
                                        <p:strVal val="visible"/>
                                      </p:to>
                                    </p:set>
                                    <p:animEffect transition="in" filter="circle(in)">
                                      <p:cBhvr>
                                        <p:cTn id="12" dur="2000"/>
                                        <p:tgtEl>
                                          <p:spTgt spid="10">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nodeType="clickEffect">
                                  <p:stCondLst>
                                    <p:cond delay="0"/>
                                  </p:stCondLst>
                                  <p:childTnLst>
                                    <p:set>
                                      <p:cBhvr>
                                        <p:cTn id="16" dur="1" fill="hold">
                                          <p:stCondLst>
                                            <p:cond delay="0"/>
                                          </p:stCondLst>
                                        </p:cTn>
                                        <p:tgtEl>
                                          <p:spTgt spid="10">
                                            <p:txEl>
                                              <p:pRg st="4" end="4"/>
                                            </p:txEl>
                                          </p:spTgt>
                                        </p:tgtEl>
                                        <p:attrNameLst>
                                          <p:attrName>style.visibility</p:attrName>
                                        </p:attrNameLst>
                                      </p:cBhvr>
                                      <p:to>
                                        <p:strVal val="visible"/>
                                      </p:to>
                                    </p:set>
                                    <p:animEffect transition="in" filter="circle(in)">
                                      <p:cBhvr>
                                        <p:cTn id="17" dur="2000"/>
                                        <p:tgtEl>
                                          <p:spTgt spid="10">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barn(inVertical)">
                                      <p:cBhvr>
                                        <p:cTn id="22" dur="500"/>
                                        <p:tgtEl>
                                          <p:spTgt spid="2"/>
                                        </p:tgtEl>
                                      </p:cBhvr>
                                    </p:animEffect>
                                  </p:childTnLst>
                                </p:cTn>
                              </p:par>
                            </p:childTnLst>
                          </p:cTn>
                        </p:par>
                      </p:childTnLst>
                    </p:cTn>
                  </p:par>
                  <p:par>
                    <p:cTn id="23" fill="hold">
                      <p:stCondLst>
                        <p:cond delay="indefinite"/>
                      </p:stCondLst>
                      <p:childTnLst>
                        <p:par>
                          <p:cTn id="24" fill="hold">
                            <p:stCondLst>
                              <p:cond delay="0"/>
                            </p:stCondLst>
                            <p:childTnLst>
                              <p:par>
                                <p:cTn id="25" presetID="6" presetClass="entr" presetSubtype="16" fill="hold" nodeType="clickEffect">
                                  <p:stCondLst>
                                    <p:cond delay="0"/>
                                  </p:stCondLst>
                                  <p:childTnLst>
                                    <p:set>
                                      <p:cBhvr>
                                        <p:cTn id="26" dur="1" fill="hold">
                                          <p:stCondLst>
                                            <p:cond delay="0"/>
                                          </p:stCondLst>
                                        </p:cTn>
                                        <p:tgtEl>
                                          <p:spTgt spid="10">
                                            <p:txEl>
                                              <p:pRg st="6" end="6"/>
                                            </p:txEl>
                                          </p:spTgt>
                                        </p:tgtEl>
                                        <p:attrNameLst>
                                          <p:attrName>style.visibility</p:attrName>
                                        </p:attrNameLst>
                                      </p:cBhvr>
                                      <p:to>
                                        <p:strVal val="visible"/>
                                      </p:to>
                                    </p:set>
                                    <p:animEffect transition="in" filter="circle(in)">
                                      <p:cBhvr>
                                        <p:cTn id="27" dur="2000"/>
                                        <p:tgtEl>
                                          <p:spTgt spid="10">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nodeType="click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barn(inVertical)">
                                      <p:cBhvr>
                                        <p:cTn id="32" dur="500"/>
                                        <p:tgtEl>
                                          <p:spTgt spid="3"/>
                                        </p:tgtEl>
                                      </p:cBhvr>
                                    </p:animEffect>
                                  </p:childTnLst>
                                </p:cTn>
                              </p:par>
                            </p:childTnLst>
                          </p:cTn>
                        </p:par>
                      </p:childTnLst>
                    </p:cTn>
                  </p:par>
                  <p:par>
                    <p:cTn id="33" fill="hold">
                      <p:stCondLst>
                        <p:cond delay="indefinite"/>
                      </p:stCondLst>
                      <p:childTnLst>
                        <p:par>
                          <p:cTn id="34" fill="hold">
                            <p:stCondLst>
                              <p:cond delay="0"/>
                            </p:stCondLst>
                            <p:childTnLst>
                              <p:par>
                                <p:cTn id="35" presetID="6" presetClass="entr" presetSubtype="16" fill="hold" nodeType="clickEffect">
                                  <p:stCondLst>
                                    <p:cond delay="0"/>
                                  </p:stCondLst>
                                  <p:childTnLst>
                                    <p:set>
                                      <p:cBhvr>
                                        <p:cTn id="36" dur="1" fill="hold">
                                          <p:stCondLst>
                                            <p:cond delay="0"/>
                                          </p:stCondLst>
                                        </p:cTn>
                                        <p:tgtEl>
                                          <p:spTgt spid="10">
                                            <p:txEl>
                                              <p:pRg st="8" end="8"/>
                                            </p:txEl>
                                          </p:spTgt>
                                        </p:tgtEl>
                                        <p:attrNameLst>
                                          <p:attrName>style.visibility</p:attrName>
                                        </p:attrNameLst>
                                      </p:cBhvr>
                                      <p:to>
                                        <p:strVal val="visible"/>
                                      </p:to>
                                    </p:set>
                                    <p:animEffect transition="in" filter="circle(in)">
                                      <p:cBhvr>
                                        <p:cTn id="37" dur="2000"/>
                                        <p:tgtEl>
                                          <p:spTgt spid="10">
                                            <p:txEl>
                                              <p:pRg st="8" end="8"/>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6" presetClass="entr" presetSubtype="21" fill="hold" nodeType="clickEffect">
                                  <p:stCondLst>
                                    <p:cond delay="0"/>
                                  </p:stCondLst>
                                  <p:childTnLst>
                                    <p:set>
                                      <p:cBhvr>
                                        <p:cTn id="41" dur="1" fill="hold">
                                          <p:stCondLst>
                                            <p:cond delay="0"/>
                                          </p:stCondLst>
                                        </p:cTn>
                                        <p:tgtEl>
                                          <p:spTgt spid="4"/>
                                        </p:tgtEl>
                                        <p:attrNameLst>
                                          <p:attrName>style.visibility</p:attrName>
                                        </p:attrNameLst>
                                      </p:cBhvr>
                                      <p:to>
                                        <p:strVal val="visible"/>
                                      </p:to>
                                    </p:set>
                                    <p:animEffect transition="in" filter="barn(inVertical)">
                                      <p:cBhvr>
                                        <p:cTn id="42" dur="500"/>
                                        <p:tgtEl>
                                          <p:spTgt spid="4"/>
                                        </p:tgtEl>
                                      </p:cBhvr>
                                    </p:animEffect>
                                  </p:childTnLst>
                                </p:cTn>
                              </p:par>
                            </p:childTnLst>
                          </p:cTn>
                        </p:par>
                      </p:childTnLst>
                    </p:cTn>
                  </p:par>
                  <p:par>
                    <p:cTn id="43" fill="hold">
                      <p:stCondLst>
                        <p:cond delay="indefinite"/>
                      </p:stCondLst>
                      <p:childTnLst>
                        <p:par>
                          <p:cTn id="44" fill="hold">
                            <p:stCondLst>
                              <p:cond delay="0"/>
                            </p:stCondLst>
                            <p:childTnLst>
                              <p:par>
                                <p:cTn id="45" presetID="6" presetClass="entr" presetSubtype="16" fill="hold" nodeType="clickEffect">
                                  <p:stCondLst>
                                    <p:cond delay="0"/>
                                  </p:stCondLst>
                                  <p:childTnLst>
                                    <p:set>
                                      <p:cBhvr>
                                        <p:cTn id="46" dur="1" fill="hold">
                                          <p:stCondLst>
                                            <p:cond delay="0"/>
                                          </p:stCondLst>
                                        </p:cTn>
                                        <p:tgtEl>
                                          <p:spTgt spid="10">
                                            <p:txEl>
                                              <p:pRg st="9" end="9"/>
                                            </p:txEl>
                                          </p:spTgt>
                                        </p:tgtEl>
                                        <p:attrNameLst>
                                          <p:attrName>style.visibility</p:attrName>
                                        </p:attrNameLst>
                                      </p:cBhvr>
                                      <p:to>
                                        <p:strVal val="visible"/>
                                      </p:to>
                                    </p:set>
                                    <p:animEffect transition="in" filter="circle(in)">
                                      <p:cBhvr>
                                        <p:cTn id="47" dur="2000"/>
                                        <p:tgtEl>
                                          <p:spTgt spid="10">
                                            <p:txEl>
                                              <p:pRg st="9" end="9"/>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6" presetClass="entr" presetSubtype="21" fill="hold" nodeType="clickEffect">
                                  <p:stCondLst>
                                    <p:cond delay="0"/>
                                  </p:stCondLst>
                                  <p:childTnLst>
                                    <p:set>
                                      <p:cBhvr>
                                        <p:cTn id="51" dur="1" fill="hold">
                                          <p:stCondLst>
                                            <p:cond delay="0"/>
                                          </p:stCondLst>
                                        </p:cTn>
                                        <p:tgtEl>
                                          <p:spTgt spid="6"/>
                                        </p:tgtEl>
                                        <p:attrNameLst>
                                          <p:attrName>style.visibility</p:attrName>
                                        </p:attrNameLst>
                                      </p:cBhvr>
                                      <p:to>
                                        <p:strVal val="visible"/>
                                      </p:to>
                                    </p:set>
                                    <p:animEffect transition="in" filter="barn(inVertical)">
                                      <p:cBhvr>
                                        <p:cTn id="52" dur="500"/>
                                        <p:tgtEl>
                                          <p:spTgt spid="6"/>
                                        </p:tgtEl>
                                      </p:cBhvr>
                                    </p:animEffect>
                                  </p:childTnLst>
                                </p:cTn>
                              </p:par>
                            </p:childTnLst>
                          </p:cTn>
                        </p:par>
                      </p:childTnLst>
                    </p:cTn>
                  </p:par>
                  <p:par>
                    <p:cTn id="53" fill="hold">
                      <p:stCondLst>
                        <p:cond delay="indefinite"/>
                      </p:stCondLst>
                      <p:childTnLst>
                        <p:par>
                          <p:cTn id="54" fill="hold">
                            <p:stCondLst>
                              <p:cond delay="0"/>
                            </p:stCondLst>
                            <p:childTnLst>
                              <p:par>
                                <p:cTn id="55" presetID="6" presetClass="entr" presetSubtype="16" fill="hold" nodeType="clickEffect">
                                  <p:stCondLst>
                                    <p:cond delay="0"/>
                                  </p:stCondLst>
                                  <p:childTnLst>
                                    <p:set>
                                      <p:cBhvr>
                                        <p:cTn id="56" dur="1" fill="hold">
                                          <p:stCondLst>
                                            <p:cond delay="0"/>
                                          </p:stCondLst>
                                        </p:cTn>
                                        <p:tgtEl>
                                          <p:spTgt spid="10">
                                            <p:txEl>
                                              <p:pRg st="10" end="10"/>
                                            </p:txEl>
                                          </p:spTgt>
                                        </p:tgtEl>
                                        <p:attrNameLst>
                                          <p:attrName>style.visibility</p:attrName>
                                        </p:attrNameLst>
                                      </p:cBhvr>
                                      <p:to>
                                        <p:strVal val="visible"/>
                                      </p:to>
                                    </p:set>
                                    <p:animEffect transition="in" filter="circle(in)">
                                      <p:cBhvr>
                                        <p:cTn id="57" dur="2000"/>
                                        <p:tgtEl>
                                          <p:spTgt spid="10">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6" presetClass="entr" presetSubtype="21" fill="hold" nodeType="clickEffect">
                                  <p:stCondLst>
                                    <p:cond delay="0"/>
                                  </p:stCondLst>
                                  <p:childTnLst>
                                    <p:set>
                                      <p:cBhvr>
                                        <p:cTn id="61" dur="1" fill="hold">
                                          <p:stCondLst>
                                            <p:cond delay="0"/>
                                          </p:stCondLst>
                                        </p:cTn>
                                        <p:tgtEl>
                                          <p:spTgt spid="13"/>
                                        </p:tgtEl>
                                        <p:attrNameLst>
                                          <p:attrName>style.visibility</p:attrName>
                                        </p:attrNameLst>
                                      </p:cBhvr>
                                      <p:to>
                                        <p:strVal val="visible"/>
                                      </p:to>
                                    </p:set>
                                    <p:animEffect transition="in" filter="barn(inVertical)">
                                      <p:cBhvr>
                                        <p:cTn id="6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64900" y="-47237"/>
            <a:ext cx="11827100" cy="559557"/>
          </a:xfrm>
        </p:spPr>
        <p:txBody>
          <a:bodyPr>
            <a:normAutofit/>
          </a:bodyPr>
          <a:lstStyle/>
          <a:p>
            <a:pPr algn="ctr"/>
            <a:r>
              <a:rPr lang="en-US" sz="2400" b="1" dirty="0" err="1" smtClean="0">
                <a:solidFill>
                  <a:srgbClr val="FFFF00"/>
                </a:solidFill>
                <a:latin typeface="Times New Roman" panose="02020603050405020304" pitchFamily="18" charset="0"/>
                <a:cs typeface="Times New Roman" panose="02020603050405020304" pitchFamily="18" charset="0"/>
              </a:rPr>
              <a:t>Báo</a:t>
            </a:r>
            <a:r>
              <a:rPr lang="en-US" sz="2400" b="1" dirty="0" smtClean="0">
                <a:solidFill>
                  <a:srgbClr val="FFFF00"/>
                </a:solidFill>
                <a:latin typeface="Times New Roman" panose="02020603050405020304" pitchFamily="18" charset="0"/>
                <a:cs typeface="Times New Roman" panose="02020603050405020304" pitchFamily="18" charset="0"/>
              </a:rPr>
              <a:t> </a:t>
            </a:r>
            <a:r>
              <a:rPr lang="en-US" sz="2400" b="1" dirty="0" err="1" smtClean="0">
                <a:solidFill>
                  <a:srgbClr val="FFFF00"/>
                </a:solidFill>
                <a:latin typeface="Times New Roman" panose="02020603050405020304" pitchFamily="18" charset="0"/>
                <a:cs typeface="Times New Roman" panose="02020603050405020304" pitchFamily="18" charset="0"/>
              </a:rPr>
              <a:t>cáo</a:t>
            </a:r>
            <a:r>
              <a:rPr lang="en-US" sz="2400" b="1" dirty="0" smtClean="0">
                <a:solidFill>
                  <a:srgbClr val="FFFF00"/>
                </a:solidFill>
                <a:latin typeface="Times New Roman" panose="02020603050405020304" pitchFamily="18" charset="0"/>
                <a:cs typeface="Times New Roman" panose="02020603050405020304" pitchFamily="18" charset="0"/>
              </a:rPr>
              <a:t> BTL </a:t>
            </a:r>
            <a:r>
              <a:rPr lang="en-US" sz="2400" b="1" dirty="0" err="1" smtClean="0">
                <a:solidFill>
                  <a:srgbClr val="FFFF00"/>
                </a:solidFill>
                <a:latin typeface="Times New Roman" panose="02020603050405020304" pitchFamily="18" charset="0"/>
                <a:cs typeface="Times New Roman" panose="02020603050405020304" pitchFamily="18" charset="0"/>
              </a:rPr>
              <a:t>Môn</a:t>
            </a:r>
            <a:r>
              <a:rPr lang="en-US" sz="2400" b="1" dirty="0" smtClean="0">
                <a:solidFill>
                  <a:srgbClr val="FFFF00"/>
                </a:solidFill>
                <a:latin typeface="Times New Roman" panose="02020603050405020304" pitchFamily="18" charset="0"/>
                <a:cs typeface="Times New Roman" panose="02020603050405020304" pitchFamily="18" charset="0"/>
              </a:rPr>
              <a:t> </a:t>
            </a:r>
            <a:r>
              <a:rPr lang="en-US" sz="2400" b="1" dirty="0" err="1" smtClean="0">
                <a:solidFill>
                  <a:srgbClr val="FFFF00"/>
                </a:solidFill>
                <a:latin typeface="Times New Roman" panose="02020603050405020304" pitchFamily="18" charset="0"/>
                <a:cs typeface="Times New Roman" panose="02020603050405020304" pitchFamily="18" charset="0"/>
              </a:rPr>
              <a:t>Lập</a:t>
            </a:r>
            <a:r>
              <a:rPr lang="en-US" sz="2400" b="1" dirty="0" smtClean="0">
                <a:solidFill>
                  <a:srgbClr val="FFFF00"/>
                </a:solidFill>
                <a:latin typeface="Times New Roman" panose="02020603050405020304" pitchFamily="18" charset="0"/>
                <a:cs typeface="Times New Roman" panose="02020603050405020304" pitchFamily="18" charset="0"/>
              </a:rPr>
              <a:t> </a:t>
            </a:r>
            <a:r>
              <a:rPr lang="en-US" sz="2400" b="1" dirty="0" err="1" smtClean="0">
                <a:solidFill>
                  <a:srgbClr val="FFFF00"/>
                </a:solidFill>
                <a:latin typeface="Times New Roman" panose="02020603050405020304" pitchFamily="18" charset="0"/>
                <a:cs typeface="Times New Roman" panose="02020603050405020304" pitchFamily="18" charset="0"/>
              </a:rPr>
              <a:t>trình</a:t>
            </a:r>
            <a:r>
              <a:rPr lang="en-US" sz="2400" b="1" dirty="0" smtClean="0">
                <a:solidFill>
                  <a:srgbClr val="FFFF00"/>
                </a:solidFill>
                <a:latin typeface="Times New Roman" panose="02020603050405020304" pitchFamily="18" charset="0"/>
                <a:cs typeface="Times New Roman" panose="02020603050405020304" pitchFamily="18" charset="0"/>
              </a:rPr>
              <a:t> Java</a:t>
            </a:r>
            <a:endParaRPr lang="en-US" sz="2400" b="1" dirty="0">
              <a:solidFill>
                <a:srgbClr val="FFFF00"/>
              </a:solidFill>
              <a:latin typeface="Times New Roman" panose="02020603050405020304" pitchFamily="18" charset="0"/>
              <a:cs typeface="Times New Roman" panose="02020603050405020304" pitchFamily="18" charset="0"/>
            </a:endParaRPr>
          </a:p>
        </p:txBody>
      </p:sp>
      <p:sp>
        <p:nvSpPr>
          <p:cNvPr id="57" name="Slide Number Placeholder 56"/>
          <p:cNvSpPr>
            <a:spLocks noGrp="1"/>
          </p:cNvSpPr>
          <p:nvPr>
            <p:ph type="sldNum" sz="quarter" idx="12"/>
          </p:nvPr>
        </p:nvSpPr>
        <p:spPr>
          <a:xfrm>
            <a:off x="11086630" y="6239064"/>
            <a:ext cx="551167" cy="377825"/>
          </a:xfrm>
        </p:spPr>
        <p:txBody>
          <a:bodyPr/>
          <a:lstStyle/>
          <a:p>
            <a:fld id="{A0AC084A-07DC-4DC8-B67B-8D77BC0A4CFC}" type="slidenum">
              <a:rPr lang="en-US" sz="1400" b="1" smtClean="0">
                <a:solidFill>
                  <a:srgbClr val="FFFF00"/>
                </a:solidFill>
                <a:latin typeface="Times New Roman" panose="02020603050405020304" pitchFamily="18" charset="0"/>
                <a:cs typeface="Times New Roman" panose="02020603050405020304" pitchFamily="18" charset="0"/>
              </a:rPr>
              <a:t>2</a:t>
            </a:fld>
            <a:endParaRPr lang="en-US" sz="1400" b="1" dirty="0">
              <a:solidFill>
                <a:srgbClr val="FFFF00"/>
              </a:solidFill>
              <a:latin typeface="Times New Roman" panose="02020603050405020304" pitchFamily="18" charset="0"/>
              <a:cs typeface="Times New Roman" panose="02020603050405020304" pitchFamily="18" charset="0"/>
            </a:endParaRPr>
          </a:p>
        </p:txBody>
      </p:sp>
      <p:grpSp>
        <p:nvGrpSpPr>
          <p:cNvPr id="52" name="Group 83"/>
          <p:cNvGrpSpPr>
            <a:grpSpLocks/>
          </p:cNvGrpSpPr>
          <p:nvPr/>
        </p:nvGrpSpPr>
        <p:grpSpPr bwMode="auto">
          <a:xfrm>
            <a:off x="2847975" y="929022"/>
            <a:ext cx="6496050" cy="558800"/>
            <a:chOff x="1631147" y="1316985"/>
            <a:chExt cx="5761832" cy="559049"/>
          </a:xfrm>
        </p:grpSpPr>
        <p:sp>
          <p:nvSpPr>
            <p:cNvPr id="53" name="Freeform 52"/>
            <p:cNvSpPr/>
            <p:nvPr/>
          </p:nvSpPr>
          <p:spPr>
            <a:xfrm>
              <a:off x="1631147" y="1316985"/>
              <a:ext cx="5761832" cy="559049"/>
            </a:xfrm>
            <a:custGeom>
              <a:avLst/>
              <a:gdLst>
                <a:gd name="connsiteX0" fmla="*/ 12700 w 5759450"/>
                <a:gd name="connsiteY0" fmla="*/ 0 h 565150"/>
                <a:gd name="connsiteX1" fmla="*/ 374650 w 5759450"/>
                <a:gd name="connsiteY1" fmla="*/ 38100 h 565150"/>
                <a:gd name="connsiteX2" fmla="*/ 5073650 w 5759450"/>
                <a:gd name="connsiteY2" fmla="*/ 38100 h 565150"/>
                <a:gd name="connsiteX3" fmla="*/ 5759450 w 5759450"/>
                <a:gd name="connsiteY3" fmla="*/ 6350 h 565150"/>
                <a:gd name="connsiteX4" fmla="*/ 5594350 w 5759450"/>
                <a:gd name="connsiteY4" fmla="*/ 279400 h 565150"/>
                <a:gd name="connsiteX5" fmla="*/ 5759450 w 5759450"/>
                <a:gd name="connsiteY5" fmla="*/ 552450 h 565150"/>
                <a:gd name="connsiteX6" fmla="*/ 5251450 w 5759450"/>
                <a:gd name="connsiteY6" fmla="*/ 565150 h 565150"/>
                <a:gd name="connsiteX7" fmla="*/ 654050 w 5759450"/>
                <a:gd name="connsiteY7" fmla="*/ 552450 h 565150"/>
                <a:gd name="connsiteX8" fmla="*/ 0 w 5759450"/>
                <a:gd name="connsiteY8" fmla="*/ 533400 h 565150"/>
                <a:gd name="connsiteX9" fmla="*/ 190500 w 5759450"/>
                <a:gd name="connsiteY9" fmla="*/ 254000 h 565150"/>
                <a:gd name="connsiteX10" fmla="*/ 12700 w 5759450"/>
                <a:gd name="connsiteY10" fmla="*/ 0 h 565150"/>
                <a:gd name="connsiteX0" fmla="*/ 12700 w 5759450"/>
                <a:gd name="connsiteY0" fmla="*/ 0 h 565150"/>
                <a:gd name="connsiteX1" fmla="*/ 374650 w 5759450"/>
                <a:gd name="connsiteY1" fmla="*/ 38100 h 565150"/>
                <a:gd name="connsiteX2" fmla="*/ 5073650 w 5759450"/>
                <a:gd name="connsiteY2" fmla="*/ 38100 h 565150"/>
                <a:gd name="connsiteX3" fmla="*/ 5759450 w 5759450"/>
                <a:gd name="connsiteY3" fmla="*/ 6350 h 565150"/>
                <a:gd name="connsiteX4" fmla="*/ 5594350 w 5759450"/>
                <a:gd name="connsiteY4" fmla="*/ 279400 h 565150"/>
                <a:gd name="connsiteX5" fmla="*/ 5759450 w 5759450"/>
                <a:gd name="connsiteY5" fmla="*/ 552450 h 565150"/>
                <a:gd name="connsiteX6" fmla="*/ 5251450 w 5759450"/>
                <a:gd name="connsiteY6" fmla="*/ 565150 h 565150"/>
                <a:gd name="connsiteX7" fmla="*/ 654050 w 5759450"/>
                <a:gd name="connsiteY7" fmla="*/ 552450 h 565150"/>
                <a:gd name="connsiteX8" fmla="*/ 0 w 5759450"/>
                <a:gd name="connsiteY8" fmla="*/ 533400 h 565150"/>
                <a:gd name="connsiteX9" fmla="*/ 190500 w 5759450"/>
                <a:gd name="connsiteY9" fmla="*/ 254000 h 565150"/>
                <a:gd name="connsiteX10" fmla="*/ 12700 w 5759450"/>
                <a:gd name="connsiteY10" fmla="*/ 0 h 565150"/>
                <a:gd name="connsiteX0" fmla="*/ 12700 w 5759450"/>
                <a:gd name="connsiteY0" fmla="*/ 0 h 565150"/>
                <a:gd name="connsiteX1" fmla="*/ 374650 w 5759450"/>
                <a:gd name="connsiteY1" fmla="*/ 38100 h 565150"/>
                <a:gd name="connsiteX2" fmla="*/ 5073650 w 5759450"/>
                <a:gd name="connsiteY2" fmla="*/ 38100 h 565150"/>
                <a:gd name="connsiteX3" fmla="*/ 5759450 w 5759450"/>
                <a:gd name="connsiteY3" fmla="*/ 6350 h 565150"/>
                <a:gd name="connsiteX4" fmla="*/ 5594350 w 5759450"/>
                <a:gd name="connsiteY4" fmla="*/ 279400 h 565150"/>
                <a:gd name="connsiteX5" fmla="*/ 5759450 w 5759450"/>
                <a:gd name="connsiteY5" fmla="*/ 552450 h 565150"/>
                <a:gd name="connsiteX6" fmla="*/ 5251450 w 5759450"/>
                <a:gd name="connsiteY6" fmla="*/ 565150 h 565150"/>
                <a:gd name="connsiteX7" fmla="*/ 654050 w 5759450"/>
                <a:gd name="connsiteY7" fmla="*/ 552450 h 565150"/>
                <a:gd name="connsiteX8" fmla="*/ 0 w 5759450"/>
                <a:gd name="connsiteY8" fmla="*/ 533400 h 565150"/>
                <a:gd name="connsiteX9" fmla="*/ 190500 w 5759450"/>
                <a:gd name="connsiteY9" fmla="*/ 254000 h 565150"/>
                <a:gd name="connsiteX10" fmla="*/ 12700 w 5759450"/>
                <a:gd name="connsiteY10" fmla="*/ 0 h 565150"/>
                <a:gd name="connsiteX0" fmla="*/ 22225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190500 w 5759450"/>
                <a:gd name="connsiteY9" fmla="*/ 247650 h 558800"/>
                <a:gd name="connsiteX10" fmla="*/ 22225 w 5759450"/>
                <a:gd name="connsiteY10" fmla="*/ 7938 h 558800"/>
                <a:gd name="connsiteX0" fmla="*/ 22225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190500 w 5759450"/>
                <a:gd name="connsiteY9" fmla="*/ 247650 h 558800"/>
                <a:gd name="connsiteX10" fmla="*/ 30956 w 5759450"/>
                <a:gd name="connsiteY10" fmla="*/ 28575 h 558800"/>
                <a:gd name="connsiteX11" fmla="*/ 22225 w 5759450"/>
                <a:gd name="connsiteY11" fmla="*/ 7938 h 558800"/>
                <a:gd name="connsiteX0" fmla="*/ 22225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190500 w 5759450"/>
                <a:gd name="connsiteY9" fmla="*/ 247650 h 558800"/>
                <a:gd name="connsiteX10" fmla="*/ 19050 w 5759450"/>
                <a:gd name="connsiteY10" fmla="*/ 35719 h 558800"/>
                <a:gd name="connsiteX11" fmla="*/ 22225 w 5759450"/>
                <a:gd name="connsiteY11" fmla="*/ 7938 h 558800"/>
                <a:gd name="connsiteX0" fmla="*/ 24606 w 5761831"/>
                <a:gd name="connsiteY0" fmla="*/ 7938 h 558800"/>
                <a:gd name="connsiteX1" fmla="*/ 377031 w 5761831"/>
                <a:gd name="connsiteY1" fmla="*/ 31750 h 558800"/>
                <a:gd name="connsiteX2" fmla="*/ 5076031 w 5761831"/>
                <a:gd name="connsiteY2" fmla="*/ 31750 h 558800"/>
                <a:gd name="connsiteX3" fmla="*/ 5761831 w 5761831"/>
                <a:gd name="connsiteY3" fmla="*/ 0 h 558800"/>
                <a:gd name="connsiteX4" fmla="*/ 5596731 w 5761831"/>
                <a:gd name="connsiteY4" fmla="*/ 273050 h 558800"/>
                <a:gd name="connsiteX5" fmla="*/ 5761831 w 5761831"/>
                <a:gd name="connsiteY5" fmla="*/ 546100 h 558800"/>
                <a:gd name="connsiteX6" fmla="*/ 5253831 w 5761831"/>
                <a:gd name="connsiteY6" fmla="*/ 558800 h 558800"/>
                <a:gd name="connsiteX7" fmla="*/ 656431 w 5761831"/>
                <a:gd name="connsiteY7" fmla="*/ 546100 h 558800"/>
                <a:gd name="connsiteX8" fmla="*/ 2381 w 5761831"/>
                <a:gd name="connsiteY8" fmla="*/ 527050 h 558800"/>
                <a:gd name="connsiteX9" fmla="*/ 192881 w 5761831"/>
                <a:gd name="connsiteY9" fmla="*/ 247650 h 558800"/>
                <a:gd name="connsiteX10" fmla="*/ 0 w 5761831"/>
                <a:gd name="connsiteY10" fmla="*/ 30957 h 558800"/>
                <a:gd name="connsiteX11" fmla="*/ 24606 w 5761831"/>
                <a:gd name="connsiteY11" fmla="*/ 7938 h 558800"/>
                <a:gd name="connsiteX0" fmla="*/ 22225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190500 w 5759450"/>
                <a:gd name="connsiteY9" fmla="*/ 247650 h 558800"/>
                <a:gd name="connsiteX10" fmla="*/ 22225 w 5759450"/>
                <a:gd name="connsiteY10" fmla="*/ 7938 h 558800"/>
                <a:gd name="connsiteX0" fmla="*/ 793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190500 w 5759450"/>
                <a:gd name="connsiteY9" fmla="*/ 247650 h 558800"/>
                <a:gd name="connsiteX10" fmla="*/ 793 w 5759450"/>
                <a:gd name="connsiteY10" fmla="*/ 7938 h 558800"/>
                <a:gd name="connsiteX0" fmla="*/ 793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190500 w 5759450"/>
                <a:gd name="connsiteY9" fmla="*/ 247650 h 558800"/>
                <a:gd name="connsiteX10" fmla="*/ 793 w 5759450"/>
                <a:gd name="connsiteY10" fmla="*/ 7938 h 558800"/>
                <a:gd name="connsiteX0" fmla="*/ 793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200025 w 5759450"/>
                <a:gd name="connsiteY9" fmla="*/ 271463 h 558800"/>
                <a:gd name="connsiteX10" fmla="*/ 793 w 5759450"/>
                <a:gd name="connsiteY10" fmla="*/ 7938 h 558800"/>
                <a:gd name="connsiteX0" fmla="*/ 793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200025 w 5759450"/>
                <a:gd name="connsiteY9" fmla="*/ 271463 h 558800"/>
                <a:gd name="connsiteX10" fmla="*/ 793 w 5759450"/>
                <a:gd name="connsiteY10" fmla="*/ 7938 h 558800"/>
                <a:gd name="connsiteX0" fmla="*/ 793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200025 w 5759450"/>
                <a:gd name="connsiteY9" fmla="*/ 271463 h 558800"/>
                <a:gd name="connsiteX10" fmla="*/ 793 w 5759450"/>
                <a:gd name="connsiteY10" fmla="*/ 7938 h 558800"/>
                <a:gd name="connsiteX0" fmla="*/ 793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200025 w 5759450"/>
                <a:gd name="connsiteY9" fmla="*/ 271463 h 558800"/>
                <a:gd name="connsiteX10" fmla="*/ 793 w 5759450"/>
                <a:gd name="connsiteY10" fmla="*/ 7938 h 558800"/>
                <a:gd name="connsiteX0" fmla="*/ 793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200025 w 5759450"/>
                <a:gd name="connsiteY9" fmla="*/ 271463 h 558800"/>
                <a:gd name="connsiteX10" fmla="*/ 793 w 5759450"/>
                <a:gd name="connsiteY10" fmla="*/ 7938 h 558800"/>
                <a:gd name="connsiteX0" fmla="*/ 793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61194 w 5759450"/>
                <a:gd name="connsiteY7" fmla="*/ 553244 h 558800"/>
                <a:gd name="connsiteX8" fmla="*/ 0 w 5759450"/>
                <a:gd name="connsiteY8" fmla="*/ 527050 h 558800"/>
                <a:gd name="connsiteX9" fmla="*/ 200025 w 5759450"/>
                <a:gd name="connsiteY9" fmla="*/ 271463 h 558800"/>
                <a:gd name="connsiteX10" fmla="*/ 793 w 5759450"/>
                <a:gd name="connsiteY10" fmla="*/ 7938 h 558800"/>
                <a:gd name="connsiteX0" fmla="*/ 793 w 5759450"/>
                <a:gd name="connsiteY0" fmla="*/ 7938 h 559049"/>
                <a:gd name="connsiteX1" fmla="*/ 374650 w 5759450"/>
                <a:gd name="connsiteY1" fmla="*/ 31750 h 559049"/>
                <a:gd name="connsiteX2" fmla="*/ 5073650 w 5759450"/>
                <a:gd name="connsiteY2" fmla="*/ 31750 h 559049"/>
                <a:gd name="connsiteX3" fmla="*/ 5759450 w 5759450"/>
                <a:gd name="connsiteY3" fmla="*/ 0 h 559049"/>
                <a:gd name="connsiteX4" fmla="*/ 5594350 w 5759450"/>
                <a:gd name="connsiteY4" fmla="*/ 273050 h 559049"/>
                <a:gd name="connsiteX5" fmla="*/ 5759450 w 5759450"/>
                <a:gd name="connsiteY5" fmla="*/ 546100 h 559049"/>
                <a:gd name="connsiteX6" fmla="*/ 5251450 w 5759450"/>
                <a:gd name="connsiteY6" fmla="*/ 558800 h 559049"/>
                <a:gd name="connsiteX7" fmla="*/ 661194 w 5759450"/>
                <a:gd name="connsiteY7" fmla="*/ 553244 h 559049"/>
                <a:gd name="connsiteX8" fmla="*/ 0 w 5759450"/>
                <a:gd name="connsiteY8" fmla="*/ 527050 h 559049"/>
                <a:gd name="connsiteX9" fmla="*/ 200025 w 5759450"/>
                <a:gd name="connsiteY9" fmla="*/ 271463 h 559049"/>
                <a:gd name="connsiteX10" fmla="*/ 793 w 5759450"/>
                <a:gd name="connsiteY10" fmla="*/ 7938 h 559049"/>
                <a:gd name="connsiteX0" fmla="*/ 793 w 5759450"/>
                <a:gd name="connsiteY0" fmla="*/ 7938 h 559049"/>
                <a:gd name="connsiteX1" fmla="*/ 374650 w 5759450"/>
                <a:gd name="connsiteY1" fmla="*/ 31750 h 559049"/>
                <a:gd name="connsiteX2" fmla="*/ 919163 w 5759450"/>
                <a:gd name="connsiteY2" fmla="*/ 28575 h 559049"/>
                <a:gd name="connsiteX3" fmla="*/ 5073650 w 5759450"/>
                <a:gd name="connsiteY3" fmla="*/ 31750 h 559049"/>
                <a:gd name="connsiteX4" fmla="*/ 5759450 w 5759450"/>
                <a:gd name="connsiteY4" fmla="*/ 0 h 559049"/>
                <a:gd name="connsiteX5" fmla="*/ 5594350 w 5759450"/>
                <a:gd name="connsiteY5" fmla="*/ 273050 h 559049"/>
                <a:gd name="connsiteX6" fmla="*/ 5759450 w 5759450"/>
                <a:gd name="connsiteY6" fmla="*/ 546100 h 559049"/>
                <a:gd name="connsiteX7" fmla="*/ 5251450 w 5759450"/>
                <a:gd name="connsiteY7" fmla="*/ 558800 h 559049"/>
                <a:gd name="connsiteX8" fmla="*/ 661194 w 5759450"/>
                <a:gd name="connsiteY8" fmla="*/ 553244 h 559049"/>
                <a:gd name="connsiteX9" fmla="*/ 0 w 5759450"/>
                <a:gd name="connsiteY9" fmla="*/ 527050 h 559049"/>
                <a:gd name="connsiteX10" fmla="*/ 200025 w 5759450"/>
                <a:gd name="connsiteY10" fmla="*/ 271463 h 559049"/>
                <a:gd name="connsiteX11" fmla="*/ 793 w 5759450"/>
                <a:gd name="connsiteY11"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5073650 w 5759450"/>
                <a:gd name="connsiteY3" fmla="*/ 31750 h 559049"/>
                <a:gd name="connsiteX4" fmla="*/ 5759450 w 5759450"/>
                <a:gd name="connsiteY4" fmla="*/ 0 h 559049"/>
                <a:gd name="connsiteX5" fmla="*/ 5594350 w 5759450"/>
                <a:gd name="connsiteY5" fmla="*/ 273050 h 559049"/>
                <a:gd name="connsiteX6" fmla="*/ 5759450 w 5759450"/>
                <a:gd name="connsiteY6" fmla="*/ 546100 h 559049"/>
                <a:gd name="connsiteX7" fmla="*/ 5251450 w 5759450"/>
                <a:gd name="connsiteY7" fmla="*/ 558800 h 559049"/>
                <a:gd name="connsiteX8" fmla="*/ 661194 w 5759450"/>
                <a:gd name="connsiteY8" fmla="*/ 553244 h 559049"/>
                <a:gd name="connsiteX9" fmla="*/ 0 w 5759450"/>
                <a:gd name="connsiteY9" fmla="*/ 527050 h 559049"/>
                <a:gd name="connsiteX10" fmla="*/ 200025 w 5759450"/>
                <a:gd name="connsiteY10" fmla="*/ 271463 h 559049"/>
                <a:gd name="connsiteX11" fmla="*/ 793 w 5759450"/>
                <a:gd name="connsiteY11"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5073650 w 5759450"/>
                <a:gd name="connsiteY3" fmla="*/ 31750 h 559049"/>
                <a:gd name="connsiteX4" fmla="*/ 5759450 w 5759450"/>
                <a:gd name="connsiteY4" fmla="*/ 0 h 559049"/>
                <a:gd name="connsiteX5" fmla="*/ 5594350 w 5759450"/>
                <a:gd name="connsiteY5" fmla="*/ 273050 h 559049"/>
                <a:gd name="connsiteX6" fmla="*/ 5759450 w 5759450"/>
                <a:gd name="connsiteY6" fmla="*/ 546100 h 559049"/>
                <a:gd name="connsiteX7" fmla="*/ 5251450 w 5759450"/>
                <a:gd name="connsiteY7" fmla="*/ 558800 h 559049"/>
                <a:gd name="connsiteX8" fmla="*/ 661194 w 5759450"/>
                <a:gd name="connsiteY8" fmla="*/ 553244 h 559049"/>
                <a:gd name="connsiteX9" fmla="*/ 0 w 5759450"/>
                <a:gd name="connsiteY9" fmla="*/ 527050 h 559049"/>
                <a:gd name="connsiteX10" fmla="*/ 200025 w 5759450"/>
                <a:gd name="connsiteY10" fmla="*/ 271463 h 559049"/>
                <a:gd name="connsiteX11" fmla="*/ 793 w 5759450"/>
                <a:gd name="connsiteY11"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5073650 w 5759450"/>
                <a:gd name="connsiteY3" fmla="*/ 31750 h 559049"/>
                <a:gd name="connsiteX4" fmla="*/ 5759450 w 5759450"/>
                <a:gd name="connsiteY4" fmla="*/ 0 h 559049"/>
                <a:gd name="connsiteX5" fmla="*/ 5594350 w 5759450"/>
                <a:gd name="connsiteY5" fmla="*/ 273050 h 559049"/>
                <a:gd name="connsiteX6" fmla="*/ 5759450 w 5759450"/>
                <a:gd name="connsiteY6" fmla="*/ 546100 h 559049"/>
                <a:gd name="connsiteX7" fmla="*/ 5251450 w 5759450"/>
                <a:gd name="connsiteY7" fmla="*/ 558800 h 559049"/>
                <a:gd name="connsiteX8" fmla="*/ 661194 w 5759450"/>
                <a:gd name="connsiteY8" fmla="*/ 553244 h 559049"/>
                <a:gd name="connsiteX9" fmla="*/ 0 w 5759450"/>
                <a:gd name="connsiteY9" fmla="*/ 527050 h 559049"/>
                <a:gd name="connsiteX10" fmla="*/ 200025 w 5759450"/>
                <a:gd name="connsiteY10" fmla="*/ 271463 h 559049"/>
                <a:gd name="connsiteX11" fmla="*/ 793 w 5759450"/>
                <a:gd name="connsiteY11"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5073650 w 5759450"/>
                <a:gd name="connsiteY3" fmla="*/ 31750 h 559049"/>
                <a:gd name="connsiteX4" fmla="*/ 5759450 w 5759450"/>
                <a:gd name="connsiteY4" fmla="*/ 0 h 559049"/>
                <a:gd name="connsiteX5" fmla="*/ 5594350 w 5759450"/>
                <a:gd name="connsiteY5" fmla="*/ 273050 h 559049"/>
                <a:gd name="connsiteX6" fmla="*/ 5759450 w 5759450"/>
                <a:gd name="connsiteY6" fmla="*/ 546100 h 559049"/>
                <a:gd name="connsiteX7" fmla="*/ 5251450 w 5759450"/>
                <a:gd name="connsiteY7" fmla="*/ 558800 h 559049"/>
                <a:gd name="connsiteX8" fmla="*/ 919163 w 5759450"/>
                <a:gd name="connsiteY8" fmla="*/ 554831 h 559049"/>
                <a:gd name="connsiteX9" fmla="*/ 661194 w 5759450"/>
                <a:gd name="connsiteY9" fmla="*/ 553244 h 559049"/>
                <a:gd name="connsiteX10" fmla="*/ 0 w 5759450"/>
                <a:gd name="connsiteY10" fmla="*/ 527050 h 559049"/>
                <a:gd name="connsiteX11" fmla="*/ 200025 w 5759450"/>
                <a:gd name="connsiteY11" fmla="*/ 271463 h 559049"/>
                <a:gd name="connsiteX12" fmla="*/ 793 w 5759450"/>
                <a:gd name="connsiteY12"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5073650 w 5759450"/>
                <a:gd name="connsiteY3" fmla="*/ 31750 h 559049"/>
                <a:gd name="connsiteX4" fmla="*/ 5759450 w 5759450"/>
                <a:gd name="connsiteY4" fmla="*/ 0 h 559049"/>
                <a:gd name="connsiteX5" fmla="*/ 5594350 w 5759450"/>
                <a:gd name="connsiteY5" fmla="*/ 273050 h 559049"/>
                <a:gd name="connsiteX6" fmla="*/ 5759450 w 5759450"/>
                <a:gd name="connsiteY6" fmla="*/ 546100 h 559049"/>
                <a:gd name="connsiteX7" fmla="*/ 5251450 w 5759450"/>
                <a:gd name="connsiteY7" fmla="*/ 558800 h 559049"/>
                <a:gd name="connsiteX8" fmla="*/ 919163 w 5759450"/>
                <a:gd name="connsiteY8" fmla="*/ 550068 h 559049"/>
                <a:gd name="connsiteX9" fmla="*/ 661194 w 5759450"/>
                <a:gd name="connsiteY9" fmla="*/ 553244 h 559049"/>
                <a:gd name="connsiteX10" fmla="*/ 0 w 5759450"/>
                <a:gd name="connsiteY10" fmla="*/ 527050 h 559049"/>
                <a:gd name="connsiteX11" fmla="*/ 200025 w 5759450"/>
                <a:gd name="connsiteY11" fmla="*/ 271463 h 559049"/>
                <a:gd name="connsiteX12" fmla="*/ 793 w 5759450"/>
                <a:gd name="connsiteY12"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0131 w 5759450"/>
                <a:gd name="connsiteY3" fmla="*/ 30956 h 559049"/>
                <a:gd name="connsiteX4" fmla="*/ 5073650 w 5759450"/>
                <a:gd name="connsiteY4" fmla="*/ 31750 h 559049"/>
                <a:gd name="connsiteX5" fmla="*/ 5759450 w 5759450"/>
                <a:gd name="connsiteY5" fmla="*/ 0 h 559049"/>
                <a:gd name="connsiteX6" fmla="*/ 5594350 w 5759450"/>
                <a:gd name="connsiteY6" fmla="*/ 273050 h 559049"/>
                <a:gd name="connsiteX7" fmla="*/ 5759450 w 5759450"/>
                <a:gd name="connsiteY7" fmla="*/ 546100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3650 w 5759450"/>
                <a:gd name="connsiteY4" fmla="*/ 31750 h 559049"/>
                <a:gd name="connsiteX5" fmla="*/ 5759450 w 5759450"/>
                <a:gd name="connsiteY5" fmla="*/ 0 h 559049"/>
                <a:gd name="connsiteX6" fmla="*/ 5594350 w 5759450"/>
                <a:gd name="connsiteY6" fmla="*/ 273050 h 559049"/>
                <a:gd name="connsiteX7" fmla="*/ 5759450 w 5759450"/>
                <a:gd name="connsiteY7" fmla="*/ 546100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6032 w 5759450"/>
                <a:gd name="connsiteY4" fmla="*/ 26988 h 559049"/>
                <a:gd name="connsiteX5" fmla="*/ 5759450 w 5759450"/>
                <a:gd name="connsiteY5" fmla="*/ 0 h 559049"/>
                <a:gd name="connsiteX6" fmla="*/ 5594350 w 5759450"/>
                <a:gd name="connsiteY6" fmla="*/ 273050 h 559049"/>
                <a:gd name="connsiteX7" fmla="*/ 5759450 w 5759450"/>
                <a:gd name="connsiteY7" fmla="*/ 546100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6032 w 5759450"/>
                <a:gd name="connsiteY4" fmla="*/ 26988 h 559049"/>
                <a:gd name="connsiteX5" fmla="*/ 5759450 w 5759450"/>
                <a:gd name="connsiteY5" fmla="*/ 0 h 559049"/>
                <a:gd name="connsiteX6" fmla="*/ 5594350 w 5759450"/>
                <a:gd name="connsiteY6" fmla="*/ 273050 h 559049"/>
                <a:gd name="connsiteX7" fmla="*/ 5759450 w 5759450"/>
                <a:gd name="connsiteY7" fmla="*/ 546100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6032 w 5759450"/>
                <a:gd name="connsiteY4" fmla="*/ 26988 h 559049"/>
                <a:gd name="connsiteX5" fmla="*/ 5759450 w 5759450"/>
                <a:gd name="connsiteY5" fmla="*/ 0 h 559049"/>
                <a:gd name="connsiteX6" fmla="*/ 5594350 w 5759450"/>
                <a:gd name="connsiteY6" fmla="*/ 273050 h 559049"/>
                <a:gd name="connsiteX7" fmla="*/ 5759450 w 5759450"/>
                <a:gd name="connsiteY7" fmla="*/ 546100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6032 w 5759450"/>
                <a:gd name="connsiteY4" fmla="*/ 26988 h 559049"/>
                <a:gd name="connsiteX5" fmla="*/ 5759450 w 5759450"/>
                <a:gd name="connsiteY5" fmla="*/ 0 h 559049"/>
                <a:gd name="connsiteX6" fmla="*/ 5594350 w 5759450"/>
                <a:gd name="connsiteY6" fmla="*/ 273050 h 559049"/>
                <a:gd name="connsiteX7" fmla="*/ 5759450 w 5759450"/>
                <a:gd name="connsiteY7" fmla="*/ 546100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6032 w 5759450"/>
                <a:gd name="connsiteY4" fmla="*/ 26988 h 559049"/>
                <a:gd name="connsiteX5" fmla="*/ 5759450 w 5759450"/>
                <a:gd name="connsiteY5" fmla="*/ 0 h 559049"/>
                <a:gd name="connsiteX6" fmla="*/ 5577681 w 5759450"/>
                <a:gd name="connsiteY6" fmla="*/ 273050 h 559049"/>
                <a:gd name="connsiteX7" fmla="*/ 5759450 w 5759450"/>
                <a:gd name="connsiteY7" fmla="*/ 546100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6032 w 5759450"/>
                <a:gd name="connsiteY4" fmla="*/ 26988 h 559049"/>
                <a:gd name="connsiteX5" fmla="*/ 5759450 w 5759450"/>
                <a:gd name="connsiteY5" fmla="*/ 0 h 559049"/>
                <a:gd name="connsiteX6" fmla="*/ 5577681 w 5759450"/>
                <a:gd name="connsiteY6" fmla="*/ 273050 h 559049"/>
                <a:gd name="connsiteX7" fmla="*/ 5759450 w 5759450"/>
                <a:gd name="connsiteY7" fmla="*/ 546100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6032 w 5759450"/>
                <a:gd name="connsiteY4" fmla="*/ 26988 h 559049"/>
                <a:gd name="connsiteX5" fmla="*/ 5759450 w 5759450"/>
                <a:gd name="connsiteY5" fmla="*/ 0 h 559049"/>
                <a:gd name="connsiteX6" fmla="*/ 5577681 w 5759450"/>
                <a:gd name="connsiteY6" fmla="*/ 273050 h 559049"/>
                <a:gd name="connsiteX7" fmla="*/ 5754688 w 5759450"/>
                <a:gd name="connsiteY7" fmla="*/ 517525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6032 w 5759450"/>
                <a:gd name="connsiteY4" fmla="*/ 26988 h 559049"/>
                <a:gd name="connsiteX5" fmla="*/ 5759450 w 5759450"/>
                <a:gd name="connsiteY5" fmla="*/ 0 h 559049"/>
                <a:gd name="connsiteX6" fmla="*/ 5577681 w 5759450"/>
                <a:gd name="connsiteY6" fmla="*/ 273050 h 559049"/>
                <a:gd name="connsiteX7" fmla="*/ 5754688 w 5759450"/>
                <a:gd name="connsiteY7" fmla="*/ 517525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61529"/>
                <a:gd name="connsiteX1" fmla="*/ 374650 w 5759450"/>
                <a:gd name="connsiteY1" fmla="*/ 31750 h 561529"/>
                <a:gd name="connsiteX2" fmla="*/ 916782 w 5759450"/>
                <a:gd name="connsiteY2" fmla="*/ 19050 h 561529"/>
                <a:gd name="connsiteX3" fmla="*/ 4862512 w 5759450"/>
                <a:gd name="connsiteY3" fmla="*/ 19050 h 561529"/>
                <a:gd name="connsiteX4" fmla="*/ 5076032 w 5759450"/>
                <a:gd name="connsiteY4" fmla="*/ 26988 h 561529"/>
                <a:gd name="connsiteX5" fmla="*/ 5759450 w 5759450"/>
                <a:gd name="connsiteY5" fmla="*/ 0 h 561529"/>
                <a:gd name="connsiteX6" fmla="*/ 5577681 w 5759450"/>
                <a:gd name="connsiteY6" fmla="*/ 273050 h 561529"/>
                <a:gd name="connsiteX7" fmla="*/ 5754688 w 5759450"/>
                <a:gd name="connsiteY7" fmla="*/ 517525 h 561529"/>
                <a:gd name="connsiteX8" fmla="*/ 5251450 w 5759450"/>
                <a:gd name="connsiteY8" fmla="*/ 558800 h 561529"/>
                <a:gd name="connsiteX9" fmla="*/ 919163 w 5759450"/>
                <a:gd name="connsiteY9" fmla="*/ 550068 h 561529"/>
                <a:gd name="connsiteX10" fmla="*/ 661194 w 5759450"/>
                <a:gd name="connsiteY10" fmla="*/ 553244 h 561529"/>
                <a:gd name="connsiteX11" fmla="*/ 0 w 5759450"/>
                <a:gd name="connsiteY11" fmla="*/ 527050 h 561529"/>
                <a:gd name="connsiteX12" fmla="*/ 200025 w 5759450"/>
                <a:gd name="connsiteY12" fmla="*/ 271463 h 561529"/>
                <a:gd name="connsiteX13" fmla="*/ 793 w 5759450"/>
                <a:gd name="connsiteY13" fmla="*/ 7938 h 561529"/>
                <a:gd name="connsiteX0" fmla="*/ 793 w 5759450"/>
                <a:gd name="connsiteY0" fmla="*/ 7938 h 562791"/>
                <a:gd name="connsiteX1" fmla="*/ 374650 w 5759450"/>
                <a:gd name="connsiteY1" fmla="*/ 31750 h 562791"/>
                <a:gd name="connsiteX2" fmla="*/ 916782 w 5759450"/>
                <a:gd name="connsiteY2" fmla="*/ 19050 h 562791"/>
                <a:gd name="connsiteX3" fmla="*/ 4862512 w 5759450"/>
                <a:gd name="connsiteY3" fmla="*/ 19050 h 562791"/>
                <a:gd name="connsiteX4" fmla="*/ 5076032 w 5759450"/>
                <a:gd name="connsiteY4" fmla="*/ 26988 h 562791"/>
                <a:gd name="connsiteX5" fmla="*/ 5759450 w 5759450"/>
                <a:gd name="connsiteY5" fmla="*/ 0 h 562791"/>
                <a:gd name="connsiteX6" fmla="*/ 5577681 w 5759450"/>
                <a:gd name="connsiteY6" fmla="*/ 273050 h 562791"/>
                <a:gd name="connsiteX7" fmla="*/ 5754688 w 5759450"/>
                <a:gd name="connsiteY7" fmla="*/ 517525 h 562791"/>
                <a:gd name="connsiteX8" fmla="*/ 5251450 w 5759450"/>
                <a:gd name="connsiteY8" fmla="*/ 558800 h 562791"/>
                <a:gd name="connsiteX9" fmla="*/ 919163 w 5759450"/>
                <a:gd name="connsiteY9" fmla="*/ 550068 h 562791"/>
                <a:gd name="connsiteX10" fmla="*/ 661194 w 5759450"/>
                <a:gd name="connsiteY10" fmla="*/ 553244 h 562791"/>
                <a:gd name="connsiteX11" fmla="*/ 0 w 5759450"/>
                <a:gd name="connsiteY11" fmla="*/ 527050 h 562791"/>
                <a:gd name="connsiteX12" fmla="*/ 200025 w 5759450"/>
                <a:gd name="connsiteY12" fmla="*/ 271463 h 562791"/>
                <a:gd name="connsiteX13" fmla="*/ 793 w 5759450"/>
                <a:gd name="connsiteY13" fmla="*/ 7938 h 562791"/>
                <a:gd name="connsiteX0" fmla="*/ 793 w 5761832"/>
                <a:gd name="connsiteY0" fmla="*/ 7938 h 563259"/>
                <a:gd name="connsiteX1" fmla="*/ 374650 w 5761832"/>
                <a:gd name="connsiteY1" fmla="*/ 31750 h 563259"/>
                <a:gd name="connsiteX2" fmla="*/ 916782 w 5761832"/>
                <a:gd name="connsiteY2" fmla="*/ 19050 h 563259"/>
                <a:gd name="connsiteX3" fmla="*/ 4862512 w 5761832"/>
                <a:gd name="connsiteY3" fmla="*/ 19050 h 563259"/>
                <a:gd name="connsiteX4" fmla="*/ 5076032 w 5761832"/>
                <a:gd name="connsiteY4" fmla="*/ 26988 h 563259"/>
                <a:gd name="connsiteX5" fmla="*/ 5759450 w 5761832"/>
                <a:gd name="connsiteY5" fmla="*/ 0 h 563259"/>
                <a:gd name="connsiteX6" fmla="*/ 5577681 w 5761832"/>
                <a:gd name="connsiteY6" fmla="*/ 273050 h 563259"/>
                <a:gd name="connsiteX7" fmla="*/ 5761832 w 5761832"/>
                <a:gd name="connsiteY7" fmla="*/ 522287 h 563259"/>
                <a:gd name="connsiteX8" fmla="*/ 5251450 w 5761832"/>
                <a:gd name="connsiteY8" fmla="*/ 558800 h 563259"/>
                <a:gd name="connsiteX9" fmla="*/ 919163 w 5761832"/>
                <a:gd name="connsiteY9" fmla="*/ 550068 h 563259"/>
                <a:gd name="connsiteX10" fmla="*/ 661194 w 5761832"/>
                <a:gd name="connsiteY10" fmla="*/ 553244 h 563259"/>
                <a:gd name="connsiteX11" fmla="*/ 0 w 5761832"/>
                <a:gd name="connsiteY11" fmla="*/ 527050 h 563259"/>
                <a:gd name="connsiteX12" fmla="*/ 200025 w 5761832"/>
                <a:gd name="connsiteY12" fmla="*/ 271463 h 563259"/>
                <a:gd name="connsiteX13" fmla="*/ 793 w 5761832"/>
                <a:gd name="connsiteY13" fmla="*/ 7938 h 563259"/>
                <a:gd name="connsiteX0" fmla="*/ 793 w 5761832"/>
                <a:gd name="connsiteY0" fmla="*/ 7938 h 563781"/>
                <a:gd name="connsiteX1" fmla="*/ 374650 w 5761832"/>
                <a:gd name="connsiteY1" fmla="*/ 31750 h 563781"/>
                <a:gd name="connsiteX2" fmla="*/ 916782 w 5761832"/>
                <a:gd name="connsiteY2" fmla="*/ 19050 h 563781"/>
                <a:gd name="connsiteX3" fmla="*/ 4862512 w 5761832"/>
                <a:gd name="connsiteY3" fmla="*/ 19050 h 563781"/>
                <a:gd name="connsiteX4" fmla="*/ 5076032 w 5761832"/>
                <a:gd name="connsiteY4" fmla="*/ 26988 h 563781"/>
                <a:gd name="connsiteX5" fmla="*/ 5759450 w 5761832"/>
                <a:gd name="connsiteY5" fmla="*/ 0 h 563781"/>
                <a:gd name="connsiteX6" fmla="*/ 5577681 w 5761832"/>
                <a:gd name="connsiteY6" fmla="*/ 273050 h 563781"/>
                <a:gd name="connsiteX7" fmla="*/ 5761832 w 5761832"/>
                <a:gd name="connsiteY7" fmla="*/ 522287 h 563781"/>
                <a:gd name="connsiteX8" fmla="*/ 5251450 w 5761832"/>
                <a:gd name="connsiteY8" fmla="*/ 558800 h 563781"/>
                <a:gd name="connsiteX9" fmla="*/ 919163 w 5761832"/>
                <a:gd name="connsiteY9" fmla="*/ 550068 h 563781"/>
                <a:gd name="connsiteX10" fmla="*/ 661194 w 5761832"/>
                <a:gd name="connsiteY10" fmla="*/ 553244 h 563781"/>
                <a:gd name="connsiteX11" fmla="*/ 0 w 5761832"/>
                <a:gd name="connsiteY11" fmla="*/ 527050 h 563781"/>
                <a:gd name="connsiteX12" fmla="*/ 200025 w 5761832"/>
                <a:gd name="connsiteY12" fmla="*/ 271463 h 563781"/>
                <a:gd name="connsiteX13" fmla="*/ 793 w 5761832"/>
                <a:gd name="connsiteY13" fmla="*/ 7938 h 563781"/>
                <a:gd name="connsiteX0" fmla="*/ 793 w 5761832"/>
                <a:gd name="connsiteY0" fmla="*/ 7938 h 559049"/>
                <a:gd name="connsiteX1" fmla="*/ 374650 w 5761832"/>
                <a:gd name="connsiteY1" fmla="*/ 31750 h 559049"/>
                <a:gd name="connsiteX2" fmla="*/ 916782 w 5761832"/>
                <a:gd name="connsiteY2" fmla="*/ 19050 h 559049"/>
                <a:gd name="connsiteX3" fmla="*/ 4862512 w 5761832"/>
                <a:gd name="connsiteY3" fmla="*/ 19050 h 559049"/>
                <a:gd name="connsiteX4" fmla="*/ 5076032 w 5761832"/>
                <a:gd name="connsiteY4" fmla="*/ 26988 h 559049"/>
                <a:gd name="connsiteX5" fmla="*/ 5759450 w 5761832"/>
                <a:gd name="connsiteY5" fmla="*/ 0 h 559049"/>
                <a:gd name="connsiteX6" fmla="*/ 5577681 w 5761832"/>
                <a:gd name="connsiteY6" fmla="*/ 273050 h 559049"/>
                <a:gd name="connsiteX7" fmla="*/ 5761832 w 5761832"/>
                <a:gd name="connsiteY7" fmla="*/ 522287 h 559049"/>
                <a:gd name="connsiteX8" fmla="*/ 5251450 w 5761832"/>
                <a:gd name="connsiteY8" fmla="*/ 558800 h 559049"/>
                <a:gd name="connsiteX9" fmla="*/ 919163 w 5761832"/>
                <a:gd name="connsiteY9" fmla="*/ 550068 h 559049"/>
                <a:gd name="connsiteX10" fmla="*/ 661194 w 5761832"/>
                <a:gd name="connsiteY10" fmla="*/ 553244 h 559049"/>
                <a:gd name="connsiteX11" fmla="*/ 0 w 5761832"/>
                <a:gd name="connsiteY11" fmla="*/ 527050 h 559049"/>
                <a:gd name="connsiteX12" fmla="*/ 200025 w 5761832"/>
                <a:gd name="connsiteY12" fmla="*/ 271463 h 559049"/>
                <a:gd name="connsiteX13" fmla="*/ 793 w 5761832"/>
                <a:gd name="connsiteY13" fmla="*/ 7938 h 559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761832" h="559049">
                  <a:moveTo>
                    <a:pt x="793" y="7938"/>
                  </a:moveTo>
                  <a:cubicBezTo>
                    <a:pt x="123031" y="32544"/>
                    <a:pt x="250031" y="23813"/>
                    <a:pt x="374650" y="31750"/>
                  </a:cubicBezTo>
                  <a:cubicBezTo>
                    <a:pt x="555361" y="27517"/>
                    <a:pt x="750359" y="32808"/>
                    <a:pt x="916782" y="19050"/>
                  </a:cubicBezTo>
                  <a:lnTo>
                    <a:pt x="4862512" y="19050"/>
                  </a:lnTo>
                  <a:lnTo>
                    <a:pt x="5076032" y="26988"/>
                  </a:lnTo>
                  <a:cubicBezTo>
                    <a:pt x="5303838" y="39423"/>
                    <a:pt x="5643562" y="28046"/>
                    <a:pt x="5759450" y="0"/>
                  </a:cubicBezTo>
                  <a:cubicBezTo>
                    <a:pt x="5713942" y="126736"/>
                    <a:pt x="5635095" y="193939"/>
                    <a:pt x="5577681" y="273050"/>
                  </a:cubicBezTo>
                  <a:lnTo>
                    <a:pt x="5761832" y="522287"/>
                  </a:lnTo>
                  <a:cubicBezTo>
                    <a:pt x="5652030" y="552713"/>
                    <a:pt x="5526881" y="557212"/>
                    <a:pt x="5251450" y="558800"/>
                  </a:cubicBezTo>
                  <a:lnTo>
                    <a:pt x="919163" y="550068"/>
                  </a:lnTo>
                  <a:lnTo>
                    <a:pt x="661194" y="553244"/>
                  </a:lnTo>
                  <a:cubicBezTo>
                    <a:pt x="526521" y="556419"/>
                    <a:pt x="206111" y="573881"/>
                    <a:pt x="0" y="527050"/>
                  </a:cubicBezTo>
                  <a:lnTo>
                    <a:pt x="200025" y="271463"/>
                  </a:lnTo>
                  <a:cubicBezTo>
                    <a:pt x="124089" y="193146"/>
                    <a:pt x="79110" y="136261"/>
                    <a:pt x="793" y="7938"/>
                  </a:cubicBezTo>
                  <a:close/>
                </a:path>
              </a:pathLst>
            </a:custGeom>
            <a:gradFill flip="none" rotWithShape="1">
              <a:gsLst>
                <a:gs pos="1000">
                  <a:srgbClr val="9DCA0D"/>
                </a:gs>
                <a:gs pos="14000">
                  <a:srgbClr val="84AA0B"/>
                </a:gs>
                <a:gs pos="50000">
                  <a:srgbClr val="9DCA0D"/>
                </a:gs>
                <a:gs pos="99000">
                  <a:srgbClr val="9DCA0D"/>
                </a:gs>
                <a:gs pos="86000">
                  <a:srgbClr val="9DCA0D">
                    <a:lumMod val="84000"/>
                  </a:srgbClr>
                </a:gs>
              </a:gsLst>
              <a:lin ang="0" scaled="1"/>
              <a:tileRect/>
            </a:gra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54" name="Freeform 53"/>
            <p:cNvSpPr/>
            <p:nvPr/>
          </p:nvSpPr>
          <p:spPr>
            <a:xfrm>
              <a:off x="1732528" y="1374160"/>
              <a:ext cx="5563294" cy="452640"/>
            </a:xfrm>
            <a:custGeom>
              <a:avLst/>
              <a:gdLst>
                <a:gd name="connsiteX0" fmla="*/ 12700 w 5759450"/>
                <a:gd name="connsiteY0" fmla="*/ 0 h 565150"/>
                <a:gd name="connsiteX1" fmla="*/ 374650 w 5759450"/>
                <a:gd name="connsiteY1" fmla="*/ 38100 h 565150"/>
                <a:gd name="connsiteX2" fmla="*/ 5073650 w 5759450"/>
                <a:gd name="connsiteY2" fmla="*/ 38100 h 565150"/>
                <a:gd name="connsiteX3" fmla="*/ 5759450 w 5759450"/>
                <a:gd name="connsiteY3" fmla="*/ 6350 h 565150"/>
                <a:gd name="connsiteX4" fmla="*/ 5594350 w 5759450"/>
                <a:gd name="connsiteY4" fmla="*/ 279400 h 565150"/>
                <a:gd name="connsiteX5" fmla="*/ 5759450 w 5759450"/>
                <a:gd name="connsiteY5" fmla="*/ 552450 h 565150"/>
                <a:gd name="connsiteX6" fmla="*/ 5251450 w 5759450"/>
                <a:gd name="connsiteY6" fmla="*/ 565150 h 565150"/>
                <a:gd name="connsiteX7" fmla="*/ 654050 w 5759450"/>
                <a:gd name="connsiteY7" fmla="*/ 552450 h 565150"/>
                <a:gd name="connsiteX8" fmla="*/ 0 w 5759450"/>
                <a:gd name="connsiteY8" fmla="*/ 533400 h 565150"/>
                <a:gd name="connsiteX9" fmla="*/ 190500 w 5759450"/>
                <a:gd name="connsiteY9" fmla="*/ 254000 h 565150"/>
                <a:gd name="connsiteX10" fmla="*/ 12700 w 5759450"/>
                <a:gd name="connsiteY10" fmla="*/ 0 h 565150"/>
                <a:gd name="connsiteX0" fmla="*/ 12700 w 5759450"/>
                <a:gd name="connsiteY0" fmla="*/ 0 h 565150"/>
                <a:gd name="connsiteX1" fmla="*/ 374650 w 5759450"/>
                <a:gd name="connsiteY1" fmla="*/ 38100 h 565150"/>
                <a:gd name="connsiteX2" fmla="*/ 5073650 w 5759450"/>
                <a:gd name="connsiteY2" fmla="*/ 38100 h 565150"/>
                <a:gd name="connsiteX3" fmla="*/ 5759450 w 5759450"/>
                <a:gd name="connsiteY3" fmla="*/ 6350 h 565150"/>
                <a:gd name="connsiteX4" fmla="*/ 5594350 w 5759450"/>
                <a:gd name="connsiteY4" fmla="*/ 279400 h 565150"/>
                <a:gd name="connsiteX5" fmla="*/ 5759450 w 5759450"/>
                <a:gd name="connsiteY5" fmla="*/ 552450 h 565150"/>
                <a:gd name="connsiteX6" fmla="*/ 5251450 w 5759450"/>
                <a:gd name="connsiteY6" fmla="*/ 565150 h 565150"/>
                <a:gd name="connsiteX7" fmla="*/ 654050 w 5759450"/>
                <a:gd name="connsiteY7" fmla="*/ 552450 h 565150"/>
                <a:gd name="connsiteX8" fmla="*/ 0 w 5759450"/>
                <a:gd name="connsiteY8" fmla="*/ 533400 h 565150"/>
                <a:gd name="connsiteX9" fmla="*/ 190500 w 5759450"/>
                <a:gd name="connsiteY9" fmla="*/ 254000 h 565150"/>
                <a:gd name="connsiteX10" fmla="*/ 12700 w 5759450"/>
                <a:gd name="connsiteY10" fmla="*/ 0 h 565150"/>
                <a:gd name="connsiteX0" fmla="*/ 12700 w 5759450"/>
                <a:gd name="connsiteY0" fmla="*/ 0 h 565150"/>
                <a:gd name="connsiteX1" fmla="*/ 374650 w 5759450"/>
                <a:gd name="connsiteY1" fmla="*/ 38100 h 565150"/>
                <a:gd name="connsiteX2" fmla="*/ 5073650 w 5759450"/>
                <a:gd name="connsiteY2" fmla="*/ 38100 h 565150"/>
                <a:gd name="connsiteX3" fmla="*/ 5759450 w 5759450"/>
                <a:gd name="connsiteY3" fmla="*/ 6350 h 565150"/>
                <a:gd name="connsiteX4" fmla="*/ 5594350 w 5759450"/>
                <a:gd name="connsiteY4" fmla="*/ 279400 h 565150"/>
                <a:gd name="connsiteX5" fmla="*/ 5759450 w 5759450"/>
                <a:gd name="connsiteY5" fmla="*/ 552450 h 565150"/>
                <a:gd name="connsiteX6" fmla="*/ 5251450 w 5759450"/>
                <a:gd name="connsiteY6" fmla="*/ 565150 h 565150"/>
                <a:gd name="connsiteX7" fmla="*/ 654050 w 5759450"/>
                <a:gd name="connsiteY7" fmla="*/ 552450 h 565150"/>
                <a:gd name="connsiteX8" fmla="*/ 0 w 5759450"/>
                <a:gd name="connsiteY8" fmla="*/ 533400 h 565150"/>
                <a:gd name="connsiteX9" fmla="*/ 190500 w 5759450"/>
                <a:gd name="connsiteY9" fmla="*/ 254000 h 565150"/>
                <a:gd name="connsiteX10" fmla="*/ 12700 w 5759450"/>
                <a:gd name="connsiteY10" fmla="*/ 0 h 565150"/>
                <a:gd name="connsiteX0" fmla="*/ 22225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190500 w 5759450"/>
                <a:gd name="connsiteY9" fmla="*/ 247650 h 558800"/>
                <a:gd name="connsiteX10" fmla="*/ 22225 w 5759450"/>
                <a:gd name="connsiteY10" fmla="*/ 7938 h 558800"/>
                <a:gd name="connsiteX0" fmla="*/ 22225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190500 w 5759450"/>
                <a:gd name="connsiteY9" fmla="*/ 247650 h 558800"/>
                <a:gd name="connsiteX10" fmla="*/ 30956 w 5759450"/>
                <a:gd name="connsiteY10" fmla="*/ 28575 h 558800"/>
                <a:gd name="connsiteX11" fmla="*/ 22225 w 5759450"/>
                <a:gd name="connsiteY11" fmla="*/ 7938 h 558800"/>
                <a:gd name="connsiteX0" fmla="*/ 22225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190500 w 5759450"/>
                <a:gd name="connsiteY9" fmla="*/ 247650 h 558800"/>
                <a:gd name="connsiteX10" fmla="*/ 19050 w 5759450"/>
                <a:gd name="connsiteY10" fmla="*/ 35719 h 558800"/>
                <a:gd name="connsiteX11" fmla="*/ 22225 w 5759450"/>
                <a:gd name="connsiteY11" fmla="*/ 7938 h 558800"/>
                <a:gd name="connsiteX0" fmla="*/ 24606 w 5761831"/>
                <a:gd name="connsiteY0" fmla="*/ 7938 h 558800"/>
                <a:gd name="connsiteX1" fmla="*/ 377031 w 5761831"/>
                <a:gd name="connsiteY1" fmla="*/ 31750 h 558800"/>
                <a:gd name="connsiteX2" fmla="*/ 5076031 w 5761831"/>
                <a:gd name="connsiteY2" fmla="*/ 31750 h 558800"/>
                <a:gd name="connsiteX3" fmla="*/ 5761831 w 5761831"/>
                <a:gd name="connsiteY3" fmla="*/ 0 h 558800"/>
                <a:gd name="connsiteX4" fmla="*/ 5596731 w 5761831"/>
                <a:gd name="connsiteY4" fmla="*/ 273050 h 558800"/>
                <a:gd name="connsiteX5" fmla="*/ 5761831 w 5761831"/>
                <a:gd name="connsiteY5" fmla="*/ 546100 h 558800"/>
                <a:gd name="connsiteX6" fmla="*/ 5253831 w 5761831"/>
                <a:gd name="connsiteY6" fmla="*/ 558800 h 558800"/>
                <a:gd name="connsiteX7" fmla="*/ 656431 w 5761831"/>
                <a:gd name="connsiteY7" fmla="*/ 546100 h 558800"/>
                <a:gd name="connsiteX8" fmla="*/ 2381 w 5761831"/>
                <a:gd name="connsiteY8" fmla="*/ 527050 h 558800"/>
                <a:gd name="connsiteX9" fmla="*/ 192881 w 5761831"/>
                <a:gd name="connsiteY9" fmla="*/ 247650 h 558800"/>
                <a:gd name="connsiteX10" fmla="*/ 0 w 5761831"/>
                <a:gd name="connsiteY10" fmla="*/ 30957 h 558800"/>
                <a:gd name="connsiteX11" fmla="*/ 24606 w 5761831"/>
                <a:gd name="connsiteY11" fmla="*/ 7938 h 558800"/>
                <a:gd name="connsiteX0" fmla="*/ 22225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190500 w 5759450"/>
                <a:gd name="connsiteY9" fmla="*/ 247650 h 558800"/>
                <a:gd name="connsiteX10" fmla="*/ 22225 w 5759450"/>
                <a:gd name="connsiteY10" fmla="*/ 7938 h 558800"/>
                <a:gd name="connsiteX0" fmla="*/ 793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190500 w 5759450"/>
                <a:gd name="connsiteY9" fmla="*/ 247650 h 558800"/>
                <a:gd name="connsiteX10" fmla="*/ 793 w 5759450"/>
                <a:gd name="connsiteY10" fmla="*/ 7938 h 558800"/>
                <a:gd name="connsiteX0" fmla="*/ 793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190500 w 5759450"/>
                <a:gd name="connsiteY9" fmla="*/ 247650 h 558800"/>
                <a:gd name="connsiteX10" fmla="*/ 793 w 5759450"/>
                <a:gd name="connsiteY10" fmla="*/ 7938 h 558800"/>
                <a:gd name="connsiteX0" fmla="*/ 793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200025 w 5759450"/>
                <a:gd name="connsiteY9" fmla="*/ 271463 h 558800"/>
                <a:gd name="connsiteX10" fmla="*/ 793 w 5759450"/>
                <a:gd name="connsiteY10" fmla="*/ 7938 h 558800"/>
                <a:gd name="connsiteX0" fmla="*/ 793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200025 w 5759450"/>
                <a:gd name="connsiteY9" fmla="*/ 271463 h 558800"/>
                <a:gd name="connsiteX10" fmla="*/ 793 w 5759450"/>
                <a:gd name="connsiteY10" fmla="*/ 7938 h 558800"/>
                <a:gd name="connsiteX0" fmla="*/ 793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200025 w 5759450"/>
                <a:gd name="connsiteY9" fmla="*/ 271463 h 558800"/>
                <a:gd name="connsiteX10" fmla="*/ 793 w 5759450"/>
                <a:gd name="connsiteY10" fmla="*/ 7938 h 558800"/>
                <a:gd name="connsiteX0" fmla="*/ 793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200025 w 5759450"/>
                <a:gd name="connsiteY9" fmla="*/ 271463 h 558800"/>
                <a:gd name="connsiteX10" fmla="*/ 793 w 5759450"/>
                <a:gd name="connsiteY10" fmla="*/ 7938 h 558800"/>
                <a:gd name="connsiteX0" fmla="*/ 793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200025 w 5759450"/>
                <a:gd name="connsiteY9" fmla="*/ 271463 h 558800"/>
                <a:gd name="connsiteX10" fmla="*/ 793 w 5759450"/>
                <a:gd name="connsiteY10" fmla="*/ 7938 h 558800"/>
                <a:gd name="connsiteX0" fmla="*/ 793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61194 w 5759450"/>
                <a:gd name="connsiteY7" fmla="*/ 553244 h 558800"/>
                <a:gd name="connsiteX8" fmla="*/ 0 w 5759450"/>
                <a:gd name="connsiteY8" fmla="*/ 527050 h 558800"/>
                <a:gd name="connsiteX9" fmla="*/ 200025 w 5759450"/>
                <a:gd name="connsiteY9" fmla="*/ 271463 h 558800"/>
                <a:gd name="connsiteX10" fmla="*/ 793 w 5759450"/>
                <a:gd name="connsiteY10" fmla="*/ 7938 h 558800"/>
                <a:gd name="connsiteX0" fmla="*/ 793 w 5759450"/>
                <a:gd name="connsiteY0" fmla="*/ 7938 h 559049"/>
                <a:gd name="connsiteX1" fmla="*/ 374650 w 5759450"/>
                <a:gd name="connsiteY1" fmla="*/ 31750 h 559049"/>
                <a:gd name="connsiteX2" fmla="*/ 5073650 w 5759450"/>
                <a:gd name="connsiteY2" fmla="*/ 31750 h 559049"/>
                <a:gd name="connsiteX3" fmla="*/ 5759450 w 5759450"/>
                <a:gd name="connsiteY3" fmla="*/ 0 h 559049"/>
                <a:gd name="connsiteX4" fmla="*/ 5594350 w 5759450"/>
                <a:gd name="connsiteY4" fmla="*/ 273050 h 559049"/>
                <a:gd name="connsiteX5" fmla="*/ 5759450 w 5759450"/>
                <a:gd name="connsiteY5" fmla="*/ 546100 h 559049"/>
                <a:gd name="connsiteX6" fmla="*/ 5251450 w 5759450"/>
                <a:gd name="connsiteY6" fmla="*/ 558800 h 559049"/>
                <a:gd name="connsiteX7" fmla="*/ 661194 w 5759450"/>
                <a:gd name="connsiteY7" fmla="*/ 553244 h 559049"/>
                <a:gd name="connsiteX8" fmla="*/ 0 w 5759450"/>
                <a:gd name="connsiteY8" fmla="*/ 527050 h 559049"/>
                <a:gd name="connsiteX9" fmla="*/ 200025 w 5759450"/>
                <a:gd name="connsiteY9" fmla="*/ 271463 h 559049"/>
                <a:gd name="connsiteX10" fmla="*/ 793 w 5759450"/>
                <a:gd name="connsiteY10" fmla="*/ 7938 h 559049"/>
                <a:gd name="connsiteX0" fmla="*/ 793 w 5759450"/>
                <a:gd name="connsiteY0" fmla="*/ 7938 h 559049"/>
                <a:gd name="connsiteX1" fmla="*/ 374650 w 5759450"/>
                <a:gd name="connsiteY1" fmla="*/ 31750 h 559049"/>
                <a:gd name="connsiteX2" fmla="*/ 919163 w 5759450"/>
                <a:gd name="connsiteY2" fmla="*/ 28575 h 559049"/>
                <a:gd name="connsiteX3" fmla="*/ 5073650 w 5759450"/>
                <a:gd name="connsiteY3" fmla="*/ 31750 h 559049"/>
                <a:gd name="connsiteX4" fmla="*/ 5759450 w 5759450"/>
                <a:gd name="connsiteY4" fmla="*/ 0 h 559049"/>
                <a:gd name="connsiteX5" fmla="*/ 5594350 w 5759450"/>
                <a:gd name="connsiteY5" fmla="*/ 273050 h 559049"/>
                <a:gd name="connsiteX6" fmla="*/ 5759450 w 5759450"/>
                <a:gd name="connsiteY6" fmla="*/ 546100 h 559049"/>
                <a:gd name="connsiteX7" fmla="*/ 5251450 w 5759450"/>
                <a:gd name="connsiteY7" fmla="*/ 558800 h 559049"/>
                <a:gd name="connsiteX8" fmla="*/ 661194 w 5759450"/>
                <a:gd name="connsiteY8" fmla="*/ 553244 h 559049"/>
                <a:gd name="connsiteX9" fmla="*/ 0 w 5759450"/>
                <a:gd name="connsiteY9" fmla="*/ 527050 h 559049"/>
                <a:gd name="connsiteX10" fmla="*/ 200025 w 5759450"/>
                <a:gd name="connsiteY10" fmla="*/ 271463 h 559049"/>
                <a:gd name="connsiteX11" fmla="*/ 793 w 5759450"/>
                <a:gd name="connsiteY11"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5073650 w 5759450"/>
                <a:gd name="connsiteY3" fmla="*/ 31750 h 559049"/>
                <a:gd name="connsiteX4" fmla="*/ 5759450 w 5759450"/>
                <a:gd name="connsiteY4" fmla="*/ 0 h 559049"/>
                <a:gd name="connsiteX5" fmla="*/ 5594350 w 5759450"/>
                <a:gd name="connsiteY5" fmla="*/ 273050 h 559049"/>
                <a:gd name="connsiteX6" fmla="*/ 5759450 w 5759450"/>
                <a:gd name="connsiteY6" fmla="*/ 546100 h 559049"/>
                <a:gd name="connsiteX7" fmla="*/ 5251450 w 5759450"/>
                <a:gd name="connsiteY7" fmla="*/ 558800 h 559049"/>
                <a:gd name="connsiteX8" fmla="*/ 661194 w 5759450"/>
                <a:gd name="connsiteY8" fmla="*/ 553244 h 559049"/>
                <a:gd name="connsiteX9" fmla="*/ 0 w 5759450"/>
                <a:gd name="connsiteY9" fmla="*/ 527050 h 559049"/>
                <a:gd name="connsiteX10" fmla="*/ 200025 w 5759450"/>
                <a:gd name="connsiteY10" fmla="*/ 271463 h 559049"/>
                <a:gd name="connsiteX11" fmla="*/ 793 w 5759450"/>
                <a:gd name="connsiteY11"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5073650 w 5759450"/>
                <a:gd name="connsiteY3" fmla="*/ 31750 h 559049"/>
                <a:gd name="connsiteX4" fmla="*/ 5759450 w 5759450"/>
                <a:gd name="connsiteY4" fmla="*/ 0 h 559049"/>
                <a:gd name="connsiteX5" fmla="*/ 5594350 w 5759450"/>
                <a:gd name="connsiteY5" fmla="*/ 273050 h 559049"/>
                <a:gd name="connsiteX6" fmla="*/ 5759450 w 5759450"/>
                <a:gd name="connsiteY6" fmla="*/ 546100 h 559049"/>
                <a:gd name="connsiteX7" fmla="*/ 5251450 w 5759450"/>
                <a:gd name="connsiteY7" fmla="*/ 558800 h 559049"/>
                <a:gd name="connsiteX8" fmla="*/ 661194 w 5759450"/>
                <a:gd name="connsiteY8" fmla="*/ 553244 h 559049"/>
                <a:gd name="connsiteX9" fmla="*/ 0 w 5759450"/>
                <a:gd name="connsiteY9" fmla="*/ 527050 h 559049"/>
                <a:gd name="connsiteX10" fmla="*/ 200025 w 5759450"/>
                <a:gd name="connsiteY10" fmla="*/ 271463 h 559049"/>
                <a:gd name="connsiteX11" fmla="*/ 793 w 5759450"/>
                <a:gd name="connsiteY11"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5073650 w 5759450"/>
                <a:gd name="connsiteY3" fmla="*/ 31750 h 559049"/>
                <a:gd name="connsiteX4" fmla="*/ 5759450 w 5759450"/>
                <a:gd name="connsiteY4" fmla="*/ 0 h 559049"/>
                <a:gd name="connsiteX5" fmla="*/ 5594350 w 5759450"/>
                <a:gd name="connsiteY5" fmla="*/ 273050 h 559049"/>
                <a:gd name="connsiteX6" fmla="*/ 5759450 w 5759450"/>
                <a:gd name="connsiteY6" fmla="*/ 546100 h 559049"/>
                <a:gd name="connsiteX7" fmla="*/ 5251450 w 5759450"/>
                <a:gd name="connsiteY7" fmla="*/ 558800 h 559049"/>
                <a:gd name="connsiteX8" fmla="*/ 661194 w 5759450"/>
                <a:gd name="connsiteY8" fmla="*/ 553244 h 559049"/>
                <a:gd name="connsiteX9" fmla="*/ 0 w 5759450"/>
                <a:gd name="connsiteY9" fmla="*/ 527050 h 559049"/>
                <a:gd name="connsiteX10" fmla="*/ 200025 w 5759450"/>
                <a:gd name="connsiteY10" fmla="*/ 271463 h 559049"/>
                <a:gd name="connsiteX11" fmla="*/ 793 w 5759450"/>
                <a:gd name="connsiteY11"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5073650 w 5759450"/>
                <a:gd name="connsiteY3" fmla="*/ 31750 h 559049"/>
                <a:gd name="connsiteX4" fmla="*/ 5759450 w 5759450"/>
                <a:gd name="connsiteY4" fmla="*/ 0 h 559049"/>
                <a:gd name="connsiteX5" fmla="*/ 5594350 w 5759450"/>
                <a:gd name="connsiteY5" fmla="*/ 273050 h 559049"/>
                <a:gd name="connsiteX6" fmla="*/ 5759450 w 5759450"/>
                <a:gd name="connsiteY6" fmla="*/ 546100 h 559049"/>
                <a:gd name="connsiteX7" fmla="*/ 5251450 w 5759450"/>
                <a:gd name="connsiteY7" fmla="*/ 558800 h 559049"/>
                <a:gd name="connsiteX8" fmla="*/ 919163 w 5759450"/>
                <a:gd name="connsiteY8" fmla="*/ 554831 h 559049"/>
                <a:gd name="connsiteX9" fmla="*/ 661194 w 5759450"/>
                <a:gd name="connsiteY9" fmla="*/ 553244 h 559049"/>
                <a:gd name="connsiteX10" fmla="*/ 0 w 5759450"/>
                <a:gd name="connsiteY10" fmla="*/ 527050 h 559049"/>
                <a:gd name="connsiteX11" fmla="*/ 200025 w 5759450"/>
                <a:gd name="connsiteY11" fmla="*/ 271463 h 559049"/>
                <a:gd name="connsiteX12" fmla="*/ 793 w 5759450"/>
                <a:gd name="connsiteY12"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5073650 w 5759450"/>
                <a:gd name="connsiteY3" fmla="*/ 31750 h 559049"/>
                <a:gd name="connsiteX4" fmla="*/ 5759450 w 5759450"/>
                <a:gd name="connsiteY4" fmla="*/ 0 h 559049"/>
                <a:gd name="connsiteX5" fmla="*/ 5594350 w 5759450"/>
                <a:gd name="connsiteY5" fmla="*/ 273050 h 559049"/>
                <a:gd name="connsiteX6" fmla="*/ 5759450 w 5759450"/>
                <a:gd name="connsiteY6" fmla="*/ 546100 h 559049"/>
                <a:gd name="connsiteX7" fmla="*/ 5251450 w 5759450"/>
                <a:gd name="connsiteY7" fmla="*/ 558800 h 559049"/>
                <a:gd name="connsiteX8" fmla="*/ 919163 w 5759450"/>
                <a:gd name="connsiteY8" fmla="*/ 550068 h 559049"/>
                <a:gd name="connsiteX9" fmla="*/ 661194 w 5759450"/>
                <a:gd name="connsiteY9" fmla="*/ 553244 h 559049"/>
                <a:gd name="connsiteX10" fmla="*/ 0 w 5759450"/>
                <a:gd name="connsiteY10" fmla="*/ 527050 h 559049"/>
                <a:gd name="connsiteX11" fmla="*/ 200025 w 5759450"/>
                <a:gd name="connsiteY11" fmla="*/ 271463 h 559049"/>
                <a:gd name="connsiteX12" fmla="*/ 793 w 5759450"/>
                <a:gd name="connsiteY12"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0131 w 5759450"/>
                <a:gd name="connsiteY3" fmla="*/ 30956 h 559049"/>
                <a:gd name="connsiteX4" fmla="*/ 5073650 w 5759450"/>
                <a:gd name="connsiteY4" fmla="*/ 31750 h 559049"/>
                <a:gd name="connsiteX5" fmla="*/ 5759450 w 5759450"/>
                <a:gd name="connsiteY5" fmla="*/ 0 h 559049"/>
                <a:gd name="connsiteX6" fmla="*/ 5594350 w 5759450"/>
                <a:gd name="connsiteY6" fmla="*/ 273050 h 559049"/>
                <a:gd name="connsiteX7" fmla="*/ 5759450 w 5759450"/>
                <a:gd name="connsiteY7" fmla="*/ 546100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3650 w 5759450"/>
                <a:gd name="connsiteY4" fmla="*/ 31750 h 559049"/>
                <a:gd name="connsiteX5" fmla="*/ 5759450 w 5759450"/>
                <a:gd name="connsiteY5" fmla="*/ 0 h 559049"/>
                <a:gd name="connsiteX6" fmla="*/ 5594350 w 5759450"/>
                <a:gd name="connsiteY6" fmla="*/ 273050 h 559049"/>
                <a:gd name="connsiteX7" fmla="*/ 5759450 w 5759450"/>
                <a:gd name="connsiteY7" fmla="*/ 546100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6032 w 5759450"/>
                <a:gd name="connsiteY4" fmla="*/ 26988 h 559049"/>
                <a:gd name="connsiteX5" fmla="*/ 5759450 w 5759450"/>
                <a:gd name="connsiteY5" fmla="*/ 0 h 559049"/>
                <a:gd name="connsiteX6" fmla="*/ 5594350 w 5759450"/>
                <a:gd name="connsiteY6" fmla="*/ 273050 h 559049"/>
                <a:gd name="connsiteX7" fmla="*/ 5759450 w 5759450"/>
                <a:gd name="connsiteY7" fmla="*/ 546100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6032 w 5759450"/>
                <a:gd name="connsiteY4" fmla="*/ 26988 h 559049"/>
                <a:gd name="connsiteX5" fmla="*/ 5759450 w 5759450"/>
                <a:gd name="connsiteY5" fmla="*/ 0 h 559049"/>
                <a:gd name="connsiteX6" fmla="*/ 5594350 w 5759450"/>
                <a:gd name="connsiteY6" fmla="*/ 273050 h 559049"/>
                <a:gd name="connsiteX7" fmla="*/ 5759450 w 5759450"/>
                <a:gd name="connsiteY7" fmla="*/ 546100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6032 w 5759450"/>
                <a:gd name="connsiteY4" fmla="*/ 26988 h 559049"/>
                <a:gd name="connsiteX5" fmla="*/ 5759450 w 5759450"/>
                <a:gd name="connsiteY5" fmla="*/ 0 h 559049"/>
                <a:gd name="connsiteX6" fmla="*/ 5594350 w 5759450"/>
                <a:gd name="connsiteY6" fmla="*/ 273050 h 559049"/>
                <a:gd name="connsiteX7" fmla="*/ 5759450 w 5759450"/>
                <a:gd name="connsiteY7" fmla="*/ 546100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6032 w 5759450"/>
                <a:gd name="connsiteY4" fmla="*/ 26988 h 559049"/>
                <a:gd name="connsiteX5" fmla="*/ 5759450 w 5759450"/>
                <a:gd name="connsiteY5" fmla="*/ 0 h 559049"/>
                <a:gd name="connsiteX6" fmla="*/ 5594350 w 5759450"/>
                <a:gd name="connsiteY6" fmla="*/ 273050 h 559049"/>
                <a:gd name="connsiteX7" fmla="*/ 5759450 w 5759450"/>
                <a:gd name="connsiteY7" fmla="*/ 546100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6032 w 5759450"/>
                <a:gd name="connsiteY4" fmla="*/ 26988 h 559049"/>
                <a:gd name="connsiteX5" fmla="*/ 5759450 w 5759450"/>
                <a:gd name="connsiteY5" fmla="*/ 0 h 559049"/>
                <a:gd name="connsiteX6" fmla="*/ 5577681 w 5759450"/>
                <a:gd name="connsiteY6" fmla="*/ 273050 h 559049"/>
                <a:gd name="connsiteX7" fmla="*/ 5759450 w 5759450"/>
                <a:gd name="connsiteY7" fmla="*/ 546100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6032 w 5759450"/>
                <a:gd name="connsiteY4" fmla="*/ 26988 h 559049"/>
                <a:gd name="connsiteX5" fmla="*/ 5759450 w 5759450"/>
                <a:gd name="connsiteY5" fmla="*/ 0 h 559049"/>
                <a:gd name="connsiteX6" fmla="*/ 5577681 w 5759450"/>
                <a:gd name="connsiteY6" fmla="*/ 273050 h 559049"/>
                <a:gd name="connsiteX7" fmla="*/ 5759450 w 5759450"/>
                <a:gd name="connsiteY7" fmla="*/ 546100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6032 w 5759450"/>
                <a:gd name="connsiteY4" fmla="*/ 26988 h 559049"/>
                <a:gd name="connsiteX5" fmla="*/ 5759450 w 5759450"/>
                <a:gd name="connsiteY5" fmla="*/ 0 h 559049"/>
                <a:gd name="connsiteX6" fmla="*/ 5577681 w 5759450"/>
                <a:gd name="connsiteY6" fmla="*/ 273050 h 559049"/>
                <a:gd name="connsiteX7" fmla="*/ 5754688 w 5759450"/>
                <a:gd name="connsiteY7" fmla="*/ 517525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6032 w 5759450"/>
                <a:gd name="connsiteY4" fmla="*/ 26988 h 559049"/>
                <a:gd name="connsiteX5" fmla="*/ 5759450 w 5759450"/>
                <a:gd name="connsiteY5" fmla="*/ 0 h 559049"/>
                <a:gd name="connsiteX6" fmla="*/ 5577681 w 5759450"/>
                <a:gd name="connsiteY6" fmla="*/ 273050 h 559049"/>
                <a:gd name="connsiteX7" fmla="*/ 5754688 w 5759450"/>
                <a:gd name="connsiteY7" fmla="*/ 517525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61529"/>
                <a:gd name="connsiteX1" fmla="*/ 374650 w 5759450"/>
                <a:gd name="connsiteY1" fmla="*/ 31750 h 561529"/>
                <a:gd name="connsiteX2" fmla="*/ 916782 w 5759450"/>
                <a:gd name="connsiteY2" fmla="*/ 19050 h 561529"/>
                <a:gd name="connsiteX3" fmla="*/ 4862512 w 5759450"/>
                <a:gd name="connsiteY3" fmla="*/ 19050 h 561529"/>
                <a:gd name="connsiteX4" fmla="*/ 5076032 w 5759450"/>
                <a:gd name="connsiteY4" fmla="*/ 26988 h 561529"/>
                <a:gd name="connsiteX5" fmla="*/ 5759450 w 5759450"/>
                <a:gd name="connsiteY5" fmla="*/ 0 h 561529"/>
                <a:gd name="connsiteX6" fmla="*/ 5577681 w 5759450"/>
                <a:gd name="connsiteY6" fmla="*/ 273050 h 561529"/>
                <a:gd name="connsiteX7" fmla="*/ 5754688 w 5759450"/>
                <a:gd name="connsiteY7" fmla="*/ 517525 h 561529"/>
                <a:gd name="connsiteX8" fmla="*/ 5251450 w 5759450"/>
                <a:gd name="connsiteY8" fmla="*/ 558800 h 561529"/>
                <a:gd name="connsiteX9" fmla="*/ 919163 w 5759450"/>
                <a:gd name="connsiteY9" fmla="*/ 550068 h 561529"/>
                <a:gd name="connsiteX10" fmla="*/ 661194 w 5759450"/>
                <a:gd name="connsiteY10" fmla="*/ 553244 h 561529"/>
                <a:gd name="connsiteX11" fmla="*/ 0 w 5759450"/>
                <a:gd name="connsiteY11" fmla="*/ 527050 h 561529"/>
                <a:gd name="connsiteX12" fmla="*/ 200025 w 5759450"/>
                <a:gd name="connsiteY12" fmla="*/ 271463 h 561529"/>
                <a:gd name="connsiteX13" fmla="*/ 793 w 5759450"/>
                <a:gd name="connsiteY13" fmla="*/ 7938 h 561529"/>
                <a:gd name="connsiteX0" fmla="*/ 793 w 5759450"/>
                <a:gd name="connsiteY0" fmla="*/ 7938 h 562791"/>
                <a:gd name="connsiteX1" fmla="*/ 374650 w 5759450"/>
                <a:gd name="connsiteY1" fmla="*/ 31750 h 562791"/>
                <a:gd name="connsiteX2" fmla="*/ 916782 w 5759450"/>
                <a:gd name="connsiteY2" fmla="*/ 19050 h 562791"/>
                <a:gd name="connsiteX3" fmla="*/ 4862512 w 5759450"/>
                <a:gd name="connsiteY3" fmla="*/ 19050 h 562791"/>
                <a:gd name="connsiteX4" fmla="*/ 5076032 w 5759450"/>
                <a:gd name="connsiteY4" fmla="*/ 26988 h 562791"/>
                <a:gd name="connsiteX5" fmla="*/ 5759450 w 5759450"/>
                <a:gd name="connsiteY5" fmla="*/ 0 h 562791"/>
                <a:gd name="connsiteX6" fmla="*/ 5577681 w 5759450"/>
                <a:gd name="connsiteY6" fmla="*/ 273050 h 562791"/>
                <a:gd name="connsiteX7" fmla="*/ 5754688 w 5759450"/>
                <a:gd name="connsiteY7" fmla="*/ 517525 h 562791"/>
                <a:gd name="connsiteX8" fmla="*/ 5251450 w 5759450"/>
                <a:gd name="connsiteY8" fmla="*/ 558800 h 562791"/>
                <a:gd name="connsiteX9" fmla="*/ 919163 w 5759450"/>
                <a:gd name="connsiteY9" fmla="*/ 550068 h 562791"/>
                <a:gd name="connsiteX10" fmla="*/ 661194 w 5759450"/>
                <a:gd name="connsiteY10" fmla="*/ 553244 h 562791"/>
                <a:gd name="connsiteX11" fmla="*/ 0 w 5759450"/>
                <a:gd name="connsiteY11" fmla="*/ 527050 h 562791"/>
                <a:gd name="connsiteX12" fmla="*/ 200025 w 5759450"/>
                <a:gd name="connsiteY12" fmla="*/ 271463 h 562791"/>
                <a:gd name="connsiteX13" fmla="*/ 793 w 5759450"/>
                <a:gd name="connsiteY13" fmla="*/ 7938 h 562791"/>
                <a:gd name="connsiteX0" fmla="*/ 793 w 5761832"/>
                <a:gd name="connsiteY0" fmla="*/ 7938 h 563259"/>
                <a:gd name="connsiteX1" fmla="*/ 374650 w 5761832"/>
                <a:gd name="connsiteY1" fmla="*/ 31750 h 563259"/>
                <a:gd name="connsiteX2" fmla="*/ 916782 w 5761832"/>
                <a:gd name="connsiteY2" fmla="*/ 19050 h 563259"/>
                <a:gd name="connsiteX3" fmla="*/ 4862512 w 5761832"/>
                <a:gd name="connsiteY3" fmla="*/ 19050 h 563259"/>
                <a:gd name="connsiteX4" fmla="*/ 5076032 w 5761832"/>
                <a:gd name="connsiteY4" fmla="*/ 26988 h 563259"/>
                <a:gd name="connsiteX5" fmla="*/ 5759450 w 5761832"/>
                <a:gd name="connsiteY5" fmla="*/ 0 h 563259"/>
                <a:gd name="connsiteX6" fmla="*/ 5577681 w 5761832"/>
                <a:gd name="connsiteY6" fmla="*/ 273050 h 563259"/>
                <a:gd name="connsiteX7" fmla="*/ 5761832 w 5761832"/>
                <a:gd name="connsiteY7" fmla="*/ 522287 h 563259"/>
                <a:gd name="connsiteX8" fmla="*/ 5251450 w 5761832"/>
                <a:gd name="connsiteY8" fmla="*/ 558800 h 563259"/>
                <a:gd name="connsiteX9" fmla="*/ 919163 w 5761832"/>
                <a:gd name="connsiteY9" fmla="*/ 550068 h 563259"/>
                <a:gd name="connsiteX10" fmla="*/ 661194 w 5761832"/>
                <a:gd name="connsiteY10" fmla="*/ 553244 h 563259"/>
                <a:gd name="connsiteX11" fmla="*/ 0 w 5761832"/>
                <a:gd name="connsiteY11" fmla="*/ 527050 h 563259"/>
                <a:gd name="connsiteX12" fmla="*/ 200025 w 5761832"/>
                <a:gd name="connsiteY12" fmla="*/ 271463 h 563259"/>
                <a:gd name="connsiteX13" fmla="*/ 793 w 5761832"/>
                <a:gd name="connsiteY13" fmla="*/ 7938 h 563259"/>
                <a:gd name="connsiteX0" fmla="*/ 793 w 5761832"/>
                <a:gd name="connsiteY0" fmla="*/ 7938 h 563781"/>
                <a:gd name="connsiteX1" fmla="*/ 374650 w 5761832"/>
                <a:gd name="connsiteY1" fmla="*/ 31750 h 563781"/>
                <a:gd name="connsiteX2" fmla="*/ 916782 w 5761832"/>
                <a:gd name="connsiteY2" fmla="*/ 19050 h 563781"/>
                <a:gd name="connsiteX3" fmla="*/ 4862512 w 5761832"/>
                <a:gd name="connsiteY3" fmla="*/ 19050 h 563781"/>
                <a:gd name="connsiteX4" fmla="*/ 5076032 w 5761832"/>
                <a:gd name="connsiteY4" fmla="*/ 26988 h 563781"/>
                <a:gd name="connsiteX5" fmla="*/ 5759450 w 5761832"/>
                <a:gd name="connsiteY5" fmla="*/ 0 h 563781"/>
                <a:gd name="connsiteX6" fmla="*/ 5577681 w 5761832"/>
                <a:gd name="connsiteY6" fmla="*/ 273050 h 563781"/>
                <a:gd name="connsiteX7" fmla="*/ 5761832 w 5761832"/>
                <a:gd name="connsiteY7" fmla="*/ 522287 h 563781"/>
                <a:gd name="connsiteX8" fmla="*/ 5251450 w 5761832"/>
                <a:gd name="connsiteY8" fmla="*/ 558800 h 563781"/>
                <a:gd name="connsiteX9" fmla="*/ 919163 w 5761832"/>
                <a:gd name="connsiteY9" fmla="*/ 550068 h 563781"/>
                <a:gd name="connsiteX10" fmla="*/ 661194 w 5761832"/>
                <a:gd name="connsiteY10" fmla="*/ 553244 h 563781"/>
                <a:gd name="connsiteX11" fmla="*/ 0 w 5761832"/>
                <a:gd name="connsiteY11" fmla="*/ 527050 h 563781"/>
                <a:gd name="connsiteX12" fmla="*/ 200025 w 5761832"/>
                <a:gd name="connsiteY12" fmla="*/ 271463 h 563781"/>
                <a:gd name="connsiteX13" fmla="*/ 793 w 5761832"/>
                <a:gd name="connsiteY13" fmla="*/ 7938 h 563781"/>
                <a:gd name="connsiteX0" fmla="*/ 793 w 5761832"/>
                <a:gd name="connsiteY0" fmla="*/ 7938 h 559049"/>
                <a:gd name="connsiteX1" fmla="*/ 374650 w 5761832"/>
                <a:gd name="connsiteY1" fmla="*/ 31750 h 559049"/>
                <a:gd name="connsiteX2" fmla="*/ 916782 w 5761832"/>
                <a:gd name="connsiteY2" fmla="*/ 19050 h 559049"/>
                <a:gd name="connsiteX3" fmla="*/ 4862512 w 5761832"/>
                <a:gd name="connsiteY3" fmla="*/ 19050 h 559049"/>
                <a:gd name="connsiteX4" fmla="*/ 5076032 w 5761832"/>
                <a:gd name="connsiteY4" fmla="*/ 26988 h 559049"/>
                <a:gd name="connsiteX5" fmla="*/ 5759450 w 5761832"/>
                <a:gd name="connsiteY5" fmla="*/ 0 h 559049"/>
                <a:gd name="connsiteX6" fmla="*/ 5577681 w 5761832"/>
                <a:gd name="connsiteY6" fmla="*/ 273050 h 559049"/>
                <a:gd name="connsiteX7" fmla="*/ 5761832 w 5761832"/>
                <a:gd name="connsiteY7" fmla="*/ 522287 h 559049"/>
                <a:gd name="connsiteX8" fmla="*/ 5251450 w 5761832"/>
                <a:gd name="connsiteY8" fmla="*/ 558800 h 559049"/>
                <a:gd name="connsiteX9" fmla="*/ 919163 w 5761832"/>
                <a:gd name="connsiteY9" fmla="*/ 550068 h 559049"/>
                <a:gd name="connsiteX10" fmla="*/ 661194 w 5761832"/>
                <a:gd name="connsiteY10" fmla="*/ 553244 h 559049"/>
                <a:gd name="connsiteX11" fmla="*/ 0 w 5761832"/>
                <a:gd name="connsiteY11" fmla="*/ 527050 h 559049"/>
                <a:gd name="connsiteX12" fmla="*/ 200025 w 5761832"/>
                <a:gd name="connsiteY12" fmla="*/ 271463 h 559049"/>
                <a:gd name="connsiteX13" fmla="*/ 793 w 5761832"/>
                <a:gd name="connsiteY13" fmla="*/ 7938 h 559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761832" h="559049">
                  <a:moveTo>
                    <a:pt x="793" y="7938"/>
                  </a:moveTo>
                  <a:cubicBezTo>
                    <a:pt x="123031" y="32544"/>
                    <a:pt x="250031" y="23813"/>
                    <a:pt x="374650" y="31750"/>
                  </a:cubicBezTo>
                  <a:cubicBezTo>
                    <a:pt x="555361" y="27517"/>
                    <a:pt x="750359" y="32808"/>
                    <a:pt x="916782" y="19050"/>
                  </a:cubicBezTo>
                  <a:lnTo>
                    <a:pt x="4862512" y="19050"/>
                  </a:lnTo>
                  <a:lnTo>
                    <a:pt x="5076032" y="26988"/>
                  </a:lnTo>
                  <a:cubicBezTo>
                    <a:pt x="5303838" y="39423"/>
                    <a:pt x="5643562" y="28046"/>
                    <a:pt x="5759450" y="0"/>
                  </a:cubicBezTo>
                  <a:cubicBezTo>
                    <a:pt x="5713942" y="126736"/>
                    <a:pt x="5635095" y="193939"/>
                    <a:pt x="5577681" y="273050"/>
                  </a:cubicBezTo>
                  <a:lnTo>
                    <a:pt x="5761832" y="522287"/>
                  </a:lnTo>
                  <a:cubicBezTo>
                    <a:pt x="5652030" y="552713"/>
                    <a:pt x="5526881" y="557212"/>
                    <a:pt x="5251450" y="558800"/>
                  </a:cubicBezTo>
                  <a:lnTo>
                    <a:pt x="919163" y="550068"/>
                  </a:lnTo>
                  <a:lnTo>
                    <a:pt x="661194" y="553244"/>
                  </a:lnTo>
                  <a:cubicBezTo>
                    <a:pt x="526521" y="556419"/>
                    <a:pt x="206111" y="573881"/>
                    <a:pt x="0" y="527050"/>
                  </a:cubicBezTo>
                  <a:lnTo>
                    <a:pt x="200025" y="271463"/>
                  </a:lnTo>
                  <a:cubicBezTo>
                    <a:pt x="124089" y="193146"/>
                    <a:pt x="79110" y="136261"/>
                    <a:pt x="793" y="7938"/>
                  </a:cubicBezTo>
                  <a:close/>
                </a:path>
              </a:pathLst>
            </a:custGeom>
            <a:noFill/>
            <a:ln w="19050">
              <a:solidFill>
                <a:srgbClr val="CBF34B"/>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grpSp>
      <p:grpSp>
        <p:nvGrpSpPr>
          <p:cNvPr id="59" name="Group 50"/>
          <p:cNvGrpSpPr>
            <a:grpSpLocks/>
          </p:cNvGrpSpPr>
          <p:nvPr/>
        </p:nvGrpSpPr>
        <p:grpSpPr bwMode="auto">
          <a:xfrm flipH="1">
            <a:off x="8361522" y="2145462"/>
            <a:ext cx="1047750" cy="495300"/>
            <a:chOff x="1714500" y="3094038"/>
            <a:chExt cx="1047750" cy="551111"/>
          </a:xfrm>
        </p:grpSpPr>
        <p:sp>
          <p:nvSpPr>
            <p:cNvPr id="60" name="Freeform 59"/>
            <p:cNvSpPr/>
            <p:nvPr/>
          </p:nvSpPr>
          <p:spPr>
            <a:xfrm>
              <a:off x="1714500" y="3094038"/>
              <a:ext cx="1047750" cy="551111"/>
            </a:xfrm>
            <a:custGeom>
              <a:avLst/>
              <a:gdLst>
                <a:gd name="connsiteX0" fmla="*/ 12700 w 5759450"/>
                <a:gd name="connsiteY0" fmla="*/ 0 h 565150"/>
                <a:gd name="connsiteX1" fmla="*/ 374650 w 5759450"/>
                <a:gd name="connsiteY1" fmla="*/ 38100 h 565150"/>
                <a:gd name="connsiteX2" fmla="*/ 5073650 w 5759450"/>
                <a:gd name="connsiteY2" fmla="*/ 38100 h 565150"/>
                <a:gd name="connsiteX3" fmla="*/ 5759450 w 5759450"/>
                <a:gd name="connsiteY3" fmla="*/ 6350 h 565150"/>
                <a:gd name="connsiteX4" fmla="*/ 5594350 w 5759450"/>
                <a:gd name="connsiteY4" fmla="*/ 279400 h 565150"/>
                <a:gd name="connsiteX5" fmla="*/ 5759450 w 5759450"/>
                <a:gd name="connsiteY5" fmla="*/ 552450 h 565150"/>
                <a:gd name="connsiteX6" fmla="*/ 5251450 w 5759450"/>
                <a:gd name="connsiteY6" fmla="*/ 565150 h 565150"/>
                <a:gd name="connsiteX7" fmla="*/ 654050 w 5759450"/>
                <a:gd name="connsiteY7" fmla="*/ 552450 h 565150"/>
                <a:gd name="connsiteX8" fmla="*/ 0 w 5759450"/>
                <a:gd name="connsiteY8" fmla="*/ 533400 h 565150"/>
                <a:gd name="connsiteX9" fmla="*/ 190500 w 5759450"/>
                <a:gd name="connsiteY9" fmla="*/ 254000 h 565150"/>
                <a:gd name="connsiteX10" fmla="*/ 12700 w 5759450"/>
                <a:gd name="connsiteY10" fmla="*/ 0 h 565150"/>
                <a:gd name="connsiteX0" fmla="*/ 12700 w 5759450"/>
                <a:gd name="connsiteY0" fmla="*/ 0 h 565150"/>
                <a:gd name="connsiteX1" fmla="*/ 374650 w 5759450"/>
                <a:gd name="connsiteY1" fmla="*/ 38100 h 565150"/>
                <a:gd name="connsiteX2" fmla="*/ 5073650 w 5759450"/>
                <a:gd name="connsiteY2" fmla="*/ 38100 h 565150"/>
                <a:gd name="connsiteX3" fmla="*/ 5759450 w 5759450"/>
                <a:gd name="connsiteY3" fmla="*/ 6350 h 565150"/>
                <a:gd name="connsiteX4" fmla="*/ 5594350 w 5759450"/>
                <a:gd name="connsiteY4" fmla="*/ 279400 h 565150"/>
                <a:gd name="connsiteX5" fmla="*/ 5759450 w 5759450"/>
                <a:gd name="connsiteY5" fmla="*/ 552450 h 565150"/>
                <a:gd name="connsiteX6" fmla="*/ 5251450 w 5759450"/>
                <a:gd name="connsiteY6" fmla="*/ 565150 h 565150"/>
                <a:gd name="connsiteX7" fmla="*/ 654050 w 5759450"/>
                <a:gd name="connsiteY7" fmla="*/ 552450 h 565150"/>
                <a:gd name="connsiteX8" fmla="*/ 0 w 5759450"/>
                <a:gd name="connsiteY8" fmla="*/ 533400 h 565150"/>
                <a:gd name="connsiteX9" fmla="*/ 190500 w 5759450"/>
                <a:gd name="connsiteY9" fmla="*/ 254000 h 565150"/>
                <a:gd name="connsiteX10" fmla="*/ 12700 w 5759450"/>
                <a:gd name="connsiteY10" fmla="*/ 0 h 565150"/>
                <a:gd name="connsiteX0" fmla="*/ 12700 w 5759450"/>
                <a:gd name="connsiteY0" fmla="*/ 0 h 565150"/>
                <a:gd name="connsiteX1" fmla="*/ 374650 w 5759450"/>
                <a:gd name="connsiteY1" fmla="*/ 38100 h 565150"/>
                <a:gd name="connsiteX2" fmla="*/ 5073650 w 5759450"/>
                <a:gd name="connsiteY2" fmla="*/ 38100 h 565150"/>
                <a:gd name="connsiteX3" fmla="*/ 5759450 w 5759450"/>
                <a:gd name="connsiteY3" fmla="*/ 6350 h 565150"/>
                <a:gd name="connsiteX4" fmla="*/ 5594350 w 5759450"/>
                <a:gd name="connsiteY4" fmla="*/ 279400 h 565150"/>
                <a:gd name="connsiteX5" fmla="*/ 5759450 w 5759450"/>
                <a:gd name="connsiteY5" fmla="*/ 552450 h 565150"/>
                <a:gd name="connsiteX6" fmla="*/ 5251450 w 5759450"/>
                <a:gd name="connsiteY6" fmla="*/ 565150 h 565150"/>
                <a:gd name="connsiteX7" fmla="*/ 654050 w 5759450"/>
                <a:gd name="connsiteY7" fmla="*/ 552450 h 565150"/>
                <a:gd name="connsiteX8" fmla="*/ 0 w 5759450"/>
                <a:gd name="connsiteY8" fmla="*/ 533400 h 565150"/>
                <a:gd name="connsiteX9" fmla="*/ 190500 w 5759450"/>
                <a:gd name="connsiteY9" fmla="*/ 254000 h 565150"/>
                <a:gd name="connsiteX10" fmla="*/ 12700 w 5759450"/>
                <a:gd name="connsiteY10" fmla="*/ 0 h 565150"/>
                <a:gd name="connsiteX0" fmla="*/ 22225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190500 w 5759450"/>
                <a:gd name="connsiteY9" fmla="*/ 247650 h 558800"/>
                <a:gd name="connsiteX10" fmla="*/ 22225 w 5759450"/>
                <a:gd name="connsiteY10" fmla="*/ 7938 h 558800"/>
                <a:gd name="connsiteX0" fmla="*/ 22225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190500 w 5759450"/>
                <a:gd name="connsiteY9" fmla="*/ 247650 h 558800"/>
                <a:gd name="connsiteX10" fmla="*/ 30956 w 5759450"/>
                <a:gd name="connsiteY10" fmla="*/ 28575 h 558800"/>
                <a:gd name="connsiteX11" fmla="*/ 22225 w 5759450"/>
                <a:gd name="connsiteY11" fmla="*/ 7938 h 558800"/>
                <a:gd name="connsiteX0" fmla="*/ 22225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190500 w 5759450"/>
                <a:gd name="connsiteY9" fmla="*/ 247650 h 558800"/>
                <a:gd name="connsiteX10" fmla="*/ 19050 w 5759450"/>
                <a:gd name="connsiteY10" fmla="*/ 35719 h 558800"/>
                <a:gd name="connsiteX11" fmla="*/ 22225 w 5759450"/>
                <a:gd name="connsiteY11" fmla="*/ 7938 h 558800"/>
                <a:gd name="connsiteX0" fmla="*/ 24606 w 5761831"/>
                <a:gd name="connsiteY0" fmla="*/ 7938 h 558800"/>
                <a:gd name="connsiteX1" fmla="*/ 377031 w 5761831"/>
                <a:gd name="connsiteY1" fmla="*/ 31750 h 558800"/>
                <a:gd name="connsiteX2" fmla="*/ 5076031 w 5761831"/>
                <a:gd name="connsiteY2" fmla="*/ 31750 h 558800"/>
                <a:gd name="connsiteX3" fmla="*/ 5761831 w 5761831"/>
                <a:gd name="connsiteY3" fmla="*/ 0 h 558800"/>
                <a:gd name="connsiteX4" fmla="*/ 5596731 w 5761831"/>
                <a:gd name="connsiteY4" fmla="*/ 273050 h 558800"/>
                <a:gd name="connsiteX5" fmla="*/ 5761831 w 5761831"/>
                <a:gd name="connsiteY5" fmla="*/ 546100 h 558800"/>
                <a:gd name="connsiteX6" fmla="*/ 5253831 w 5761831"/>
                <a:gd name="connsiteY6" fmla="*/ 558800 h 558800"/>
                <a:gd name="connsiteX7" fmla="*/ 656431 w 5761831"/>
                <a:gd name="connsiteY7" fmla="*/ 546100 h 558800"/>
                <a:gd name="connsiteX8" fmla="*/ 2381 w 5761831"/>
                <a:gd name="connsiteY8" fmla="*/ 527050 h 558800"/>
                <a:gd name="connsiteX9" fmla="*/ 192881 w 5761831"/>
                <a:gd name="connsiteY9" fmla="*/ 247650 h 558800"/>
                <a:gd name="connsiteX10" fmla="*/ 0 w 5761831"/>
                <a:gd name="connsiteY10" fmla="*/ 30957 h 558800"/>
                <a:gd name="connsiteX11" fmla="*/ 24606 w 5761831"/>
                <a:gd name="connsiteY11" fmla="*/ 7938 h 558800"/>
                <a:gd name="connsiteX0" fmla="*/ 22225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190500 w 5759450"/>
                <a:gd name="connsiteY9" fmla="*/ 247650 h 558800"/>
                <a:gd name="connsiteX10" fmla="*/ 22225 w 5759450"/>
                <a:gd name="connsiteY10" fmla="*/ 7938 h 558800"/>
                <a:gd name="connsiteX0" fmla="*/ 793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190500 w 5759450"/>
                <a:gd name="connsiteY9" fmla="*/ 247650 h 558800"/>
                <a:gd name="connsiteX10" fmla="*/ 793 w 5759450"/>
                <a:gd name="connsiteY10" fmla="*/ 7938 h 558800"/>
                <a:gd name="connsiteX0" fmla="*/ 793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190500 w 5759450"/>
                <a:gd name="connsiteY9" fmla="*/ 247650 h 558800"/>
                <a:gd name="connsiteX10" fmla="*/ 793 w 5759450"/>
                <a:gd name="connsiteY10" fmla="*/ 7938 h 558800"/>
                <a:gd name="connsiteX0" fmla="*/ 793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200025 w 5759450"/>
                <a:gd name="connsiteY9" fmla="*/ 271463 h 558800"/>
                <a:gd name="connsiteX10" fmla="*/ 793 w 5759450"/>
                <a:gd name="connsiteY10" fmla="*/ 7938 h 558800"/>
                <a:gd name="connsiteX0" fmla="*/ 793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200025 w 5759450"/>
                <a:gd name="connsiteY9" fmla="*/ 271463 h 558800"/>
                <a:gd name="connsiteX10" fmla="*/ 793 w 5759450"/>
                <a:gd name="connsiteY10" fmla="*/ 7938 h 558800"/>
                <a:gd name="connsiteX0" fmla="*/ 793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200025 w 5759450"/>
                <a:gd name="connsiteY9" fmla="*/ 271463 h 558800"/>
                <a:gd name="connsiteX10" fmla="*/ 793 w 5759450"/>
                <a:gd name="connsiteY10" fmla="*/ 7938 h 558800"/>
                <a:gd name="connsiteX0" fmla="*/ 793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200025 w 5759450"/>
                <a:gd name="connsiteY9" fmla="*/ 271463 h 558800"/>
                <a:gd name="connsiteX10" fmla="*/ 793 w 5759450"/>
                <a:gd name="connsiteY10" fmla="*/ 7938 h 558800"/>
                <a:gd name="connsiteX0" fmla="*/ 793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200025 w 5759450"/>
                <a:gd name="connsiteY9" fmla="*/ 271463 h 558800"/>
                <a:gd name="connsiteX10" fmla="*/ 793 w 5759450"/>
                <a:gd name="connsiteY10" fmla="*/ 7938 h 558800"/>
                <a:gd name="connsiteX0" fmla="*/ 793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61194 w 5759450"/>
                <a:gd name="connsiteY7" fmla="*/ 553244 h 558800"/>
                <a:gd name="connsiteX8" fmla="*/ 0 w 5759450"/>
                <a:gd name="connsiteY8" fmla="*/ 527050 h 558800"/>
                <a:gd name="connsiteX9" fmla="*/ 200025 w 5759450"/>
                <a:gd name="connsiteY9" fmla="*/ 271463 h 558800"/>
                <a:gd name="connsiteX10" fmla="*/ 793 w 5759450"/>
                <a:gd name="connsiteY10" fmla="*/ 7938 h 558800"/>
                <a:gd name="connsiteX0" fmla="*/ 793 w 5759450"/>
                <a:gd name="connsiteY0" fmla="*/ 7938 h 559049"/>
                <a:gd name="connsiteX1" fmla="*/ 374650 w 5759450"/>
                <a:gd name="connsiteY1" fmla="*/ 31750 h 559049"/>
                <a:gd name="connsiteX2" fmla="*/ 5073650 w 5759450"/>
                <a:gd name="connsiteY2" fmla="*/ 31750 h 559049"/>
                <a:gd name="connsiteX3" fmla="*/ 5759450 w 5759450"/>
                <a:gd name="connsiteY3" fmla="*/ 0 h 559049"/>
                <a:gd name="connsiteX4" fmla="*/ 5594350 w 5759450"/>
                <a:gd name="connsiteY4" fmla="*/ 273050 h 559049"/>
                <a:gd name="connsiteX5" fmla="*/ 5759450 w 5759450"/>
                <a:gd name="connsiteY5" fmla="*/ 546100 h 559049"/>
                <a:gd name="connsiteX6" fmla="*/ 5251450 w 5759450"/>
                <a:gd name="connsiteY6" fmla="*/ 558800 h 559049"/>
                <a:gd name="connsiteX7" fmla="*/ 661194 w 5759450"/>
                <a:gd name="connsiteY7" fmla="*/ 553244 h 559049"/>
                <a:gd name="connsiteX8" fmla="*/ 0 w 5759450"/>
                <a:gd name="connsiteY8" fmla="*/ 527050 h 559049"/>
                <a:gd name="connsiteX9" fmla="*/ 200025 w 5759450"/>
                <a:gd name="connsiteY9" fmla="*/ 271463 h 559049"/>
                <a:gd name="connsiteX10" fmla="*/ 793 w 5759450"/>
                <a:gd name="connsiteY10" fmla="*/ 7938 h 559049"/>
                <a:gd name="connsiteX0" fmla="*/ 793 w 5759450"/>
                <a:gd name="connsiteY0" fmla="*/ 7938 h 559049"/>
                <a:gd name="connsiteX1" fmla="*/ 374650 w 5759450"/>
                <a:gd name="connsiteY1" fmla="*/ 31750 h 559049"/>
                <a:gd name="connsiteX2" fmla="*/ 919163 w 5759450"/>
                <a:gd name="connsiteY2" fmla="*/ 28575 h 559049"/>
                <a:gd name="connsiteX3" fmla="*/ 5073650 w 5759450"/>
                <a:gd name="connsiteY3" fmla="*/ 31750 h 559049"/>
                <a:gd name="connsiteX4" fmla="*/ 5759450 w 5759450"/>
                <a:gd name="connsiteY4" fmla="*/ 0 h 559049"/>
                <a:gd name="connsiteX5" fmla="*/ 5594350 w 5759450"/>
                <a:gd name="connsiteY5" fmla="*/ 273050 h 559049"/>
                <a:gd name="connsiteX6" fmla="*/ 5759450 w 5759450"/>
                <a:gd name="connsiteY6" fmla="*/ 546100 h 559049"/>
                <a:gd name="connsiteX7" fmla="*/ 5251450 w 5759450"/>
                <a:gd name="connsiteY7" fmla="*/ 558800 h 559049"/>
                <a:gd name="connsiteX8" fmla="*/ 661194 w 5759450"/>
                <a:gd name="connsiteY8" fmla="*/ 553244 h 559049"/>
                <a:gd name="connsiteX9" fmla="*/ 0 w 5759450"/>
                <a:gd name="connsiteY9" fmla="*/ 527050 h 559049"/>
                <a:gd name="connsiteX10" fmla="*/ 200025 w 5759450"/>
                <a:gd name="connsiteY10" fmla="*/ 271463 h 559049"/>
                <a:gd name="connsiteX11" fmla="*/ 793 w 5759450"/>
                <a:gd name="connsiteY11"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5073650 w 5759450"/>
                <a:gd name="connsiteY3" fmla="*/ 31750 h 559049"/>
                <a:gd name="connsiteX4" fmla="*/ 5759450 w 5759450"/>
                <a:gd name="connsiteY4" fmla="*/ 0 h 559049"/>
                <a:gd name="connsiteX5" fmla="*/ 5594350 w 5759450"/>
                <a:gd name="connsiteY5" fmla="*/ 273050 h 559049"/>
                <a:gd name="connsiteX6" fmla="*/ 5759450 w 5759450"/>
                <a:gd name="connsiteY6" fmla="*/ 546100 h 559049"/>
                <a:gd name="connsiteX7" fmla="*/ 5251450 w 5759450"/>
                <a:gd name="connsiteY7" fmla="*/ 558800 h 559049"/>
                <a:gd name="connsiteX8" fmla="*/ 661194 w 5759450"/>
                <a:gd name="connsiteY8" fmla="*/ 553244 h 559049"/>
                <a:gd name="connsiteX9" fmla="*/ 0 w 5759450"/>
                <a:gd name="connsiteY9" fmla="*/ 527050 h 559049"/>
                <a:gd name="connsiteX10" fmla="*/ 200025 w 5759450"/>
                <a:gd name="connsiteY10" fmla="*/ 271463 h 559049"/>
                <a:gd name="connsiteX11" fmla="*/ 793 w 5759450"/>
                <a:gd name="connsiteY11"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5073650 w 5759450"/>
                <a:gd name="connsiteY3" fmla="*/ 31750 h 559049"/>
                <a:gd name="connsiteX4" fmla="*/ 5759450 w 5759450"/>
                <a:gd name="connsiteY4" fmla="*/ 0 h 559049"/>
                <a:gd name="connsiteX5" fmla="*/ 5594350 w 5759450"/>
                <a:gd name="connsiteY5" fmla="*/ 273050 h 559049"/>
                <a:gd name="connsiteX6" fmla="*/ 5759450 w 5759450"/>
                <a:gd name="connsiteY6" fmla="*/ 546100 h 559049"/>
                <a:gd name="connsiteX7" fmla="*/ 5251450 w 5759450"/>
                <a:gd name="connsiteY7" fmla="*/ 558800 h 559049"/>
                <a:gd name="connsiteX8" fmla="*/ 661194 w 5759450"/>
                <a:gd name="connsiteY8" fmla="*/ 553244 h 559049"/>
                <a:gd name="connsiteX9" fmla="*/ 0 w 5759450"/>
                <a:gd name="connsiteY9" fmla="*/ 527050 h 559049"/>
                <a:gd name="connsiteX10" fmla="*/ 200025 w 5759450"/>
                <a:gd name="connsiteY10" fmla="*/ 271463 h 559049"/>
                <a:gd name="connsiteX11" fmla="*/ 793 w 5759450"/>
                <a:gd name="connsiteY11"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5073650 w 5759450"/>
                <a:gd name="connsiteY3" fmla="*/ 31750 h 559049"/>
                <a:gd name="connsiteX4" fmla="*/ 5759450 w 5759450"/>
                <a:gd name="connsiteY4" fmla="*/ 0 h 559049"/>
                <a:gd name="connsiteX5" fmla="*/ 5594350 w 5759450"/>
                <a:gd name="connsiteY5" fmla="*/ 273050 h 559049"/>
                <a:gd name="connsiteX6" fmla="*/ 5759450 w 5759450"/>
                <a:gd name="connsiteY6" fmla="*/ 546100 h 559049"/>
                <a:gd name="connsiteX7" fmla="*/ 5251450 w 5759450"/>
                <a:gd name="connsiteY7" fmla="*/ 558800 h 559049"/>
                <a:gd name="connsiteX8" fmla="*/ 661194 w 5759450"/>
                <a:gd name="connsiteY8" fmla="*/ 553244 h 559049"/>
                <a:gd name="connsiteX9" fmla="*/ 0 w 5759450"/>
                <a:gd name="connsiteY9" fmla="*/ 527050 h 559049"/>
                <a:gd name="connsiteX10" fmla="*/ 200025 w 5759450"/>
                <a:gd name="connsiteY10" fmla="*/ 271463 h 559049"/>
                <a:gd name="connsiteX11" fmla="*/ 793 w 5759450"/>
                <a:gd name="connsiteY11"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5073650 w 5759450"/>
                <a:gd name="connsiteY3" fmla="*/ 31750 h 559049"/>
                <a:gd name="connsiteX4" fmla="*/ 5759450 w 5759450"/>
                <a:gd name="connsiteY4" fmla="*/ 0 h 559049"/>
                <a:gd name="connsiteX5" fmla="*/ 5594350 w 5759450"/>
                <a:gd name="connsiteY5" fmla="*/ 273050 h 559049"/>
                <a:gd name="connsiteX6" fmla="*/ 5759450 w 5759450"/>
                <a:gd name="connsiteY6" fmla="*/ 546100 h 559049"/>
                <a:gd name="connsiteX7" fmla="*/ 5251450 w 5759450"/>
                <a:gd name="connsiteY7" fmla="*/ 558800 h 559049"/>
                <a:gd name="connsiteX8" fmla="*/ 919163 w 5759450"/>
                <a:gd name="connsiteY8" fmla="*/ 554831 h 559049"/>
                <a:gd name="connsiteX9" fmla="*/ 661194 w 5759450"/>
                <a:gd name="connsiteY9" fmla="*/ 553244 h 559049"/>
                <a:gd name="connsiteX10" fmla="*/ 0 w 5759450"/>
                <a:gd name="connsiteY10" fmla="*/ 527050 h 559049"/>
                <a:gd name="connsiteX11" fmla="*/ 200025 w 5759450"/>
                <a:gd name="connsiteY11" fmla="*/ 271463 h 559049"/>
                <a:gd name="connsiteX12" fmla="*/ 793 w 5759450"/>
                <a:gd name="connsiteY12"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5073650 w 5759450"/>
                <a:gd name="connsiteY3" fmla="*/ 31750 h 559049"/>
                <a:gd name="connsiteX4" fmla="*/ 5759450 w 5759450"/>
                <a:gd name="connsiteY4" fmla="*/ 0 h 559049"/>
                <a:gd name="connsiteX5" fmla="*/ 5594350 w 5759450"/>
                <a:gd name="connsiteY5" fmla="*/ 273050 h 559049"/>
                <a:gd name="connsiteX6" fmla="*/ 5759450 w 5759450"/>
                <a:gd name="connsiteY6" fmla="*/ 546100 h 559049"/>
                <a:gd name="connsiteX7" fmla="*/ 5251450 w 5759450"/>
                <a:gd name="connsiteY7" fmla="*/ 558800 h 559049"/>
                <a:gd name="connsiteX8" fmla="*/ 919163 w 5759450"/>
                <a:gd name="connsiteY8" fmla="*/ 550068 h 559049"/>
                <a:gd name="connsiteX9" fmla="*/ 661194 w 5759450"/>
                <a:gd name="connsiteY9" fmla="*/ 553244 h 559049"/>
                <a:gd name="connsiteX10" fmla="*/ 0 w 5759450"/>
                <a:gd name="connsiteY10" fmla="*/ 527050 h 559049"/>
                <a:gd name="connsiteX11" fmla="*/ 200025 w 5759450"/>
                <a:gd name="connsiteY11" fmla="*/ 271463 h 559049"/>
                <a:gd name="connsiteX12" fmla="*/ 793 w 5759450"/>
                <a:gd name="connsiteY12"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0131 w 5759450"/>
                <a:gd name="connsiteY3" fmla="*/ 30956 h 559049"/>
                <a:gd name="connsiteX4" fmla="*/ 5073650 w 5759450"/>
                <a:gd name="connsiteY4" fmla="*/ 31750 h 559049"/>
                <a:gd name="connsiteX5" fmla="*/ 5759450 w 5759450"/>
                <a:gd name="connsiteY5" fmla="*/ 0 h 559049"/>
                <a:gd name="connsiteX6" fmla="*/ 5594350 w 5759450"/>
                <a:gd name="connsiteY6" fmla="*/ 273050 h 559049"/>
                <a:gd name="connsiteX7" fmla="*/ 5759450 w 5759450"/>
                <a:gd name="connsiteY7" fmla="*/ 546100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3650 w 5759450"/>
                <a:gd name="connsiteY4" fmla="*/ 31750 h 559049"/>
                <a:gd name="connsiteX5" fmla="*/ 5759450 w 5759450"/>
                <a:gd name="connsiteY5" fmla="*/ 0 h 559049"/>
                <a:gd name="connsiteX6" fmla="*/ 5594350 w 5759450"/>
                <a:gd name="connsiteY6" fmla="*/ 273050 h 559049"/>
                <a:gd name="connsiteX7" fmla="*/ 5759450 w 5759450"/>
                <a:gd name="connsiteY7" fmla="*/ 546100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6032 w 5759450"/>
                <a:gd name="connsiteY4" fmla="*/ 26988 h 559049"/>
                <a:gd name="connsiteX5" fmla="*/ 5759450 w 5759450"/>
                <a:gd name="connsiteY5" fmla="*/ 0 h 559049"/>
                <a:gd name="connsiteX6" fmla="*/ 5594350 w 5759450"/>
                <a:gd name="connsiteY6" fmla="*/ 273050 h 559049"/>
                <a:gd name="connsiteX7" fmla="*/ 5759450 w 5759450"/>
                <a:gd name="connsiteY7" fmla="*/ 546100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6032 w 5759450"/>
                <a:gd name="connsiteY4" fmla="*/ 26988 h 559049"/>
                <a:gd name="connsiteX5" fmla="*/ 5759450 w 5759450"/>
                <a:gd name="connsiteY5" fmla="*/ 0 h 559049"/>
                <a:gd name="connsiteX6" fmla="*/ 5594350 w 5759450"/>
                <a:gd name="connsiteY6" fmla="*/ 273050 h 559049"/>
                <a:gd name="connsiteX7" fmla="*/ 5759450 w 5759450"/>
                <a:gd name="connsiteY7" fmla="*/ 546100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6032 w 5759450"/>
                <a:gd name="connsiteY4" fmla="*/ 26988 h 559049"/>
                <a:gd name="connsiteX5" fmla="*/ 5759450 w 5759450"/>
                <a:gd name="connsiteY5" fmla="*/ 0 h 559049"/>
                <a:gd name="connsiteX6" fmla="*/ 5594350 w 5759450"/>
                <a:gd name="connsiteY6" fmla="*/ 273050 h 559049"/>
                <a:gd name="connsiteX7" fmla="*/ 5759450 w 5759450"/>
                <a:gd name="connsiteY7" fmla="*/ 546100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6032 w 5759450"/>
                <a:gd name="connsiteY4" fmla="*/ 26988 h 559049"/>
                <a:gd name="connsiteX5" fmla="*/ 5759450 w 5759450"/>
                <a:gd name="connsiteY5" fmla="*/ 0 h 559049"/>
                <a:gd name="connsiteX6" fmla="*/ 5594350 w 5759450"/>
                <a:gd name="connsiteY6" fmla="*/ 273050 h 559049"/>
                <a:gd name="connsiteX7" fmla="*/ 5759450 w 5759450"/>
                <a:gd name="connsiteY7" fmla="*/ 546100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6032 w 5759450"/>
                <a:gd name="connsiteY4" fmla="*/ 26988 h 559049"/>
                <a:gd name="connsiteX5" fmla="*/ 5759450 w 5759450"/>
                <a:gd name="connsiteY5" fmla="*/ 0 h 559049"/>
                <a:gd name="connsiteX6" fmla="*/ 5577681 w 5759450"/>
                <a:gd name="connsiteY6" fmla="*/ 273050 h 559049"/>
                <a:gd name="connsiteX7" fmla="*/ 5759450 w 5759450"/>
                <a:gd name="connsiteY7" fmla="*/ 546100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6032 w 5759450"/>
                <a:gd name="connsiteY4" fmla="*/ 26988 h 559049"/>
                <a:gd name="connsiteX5" fmla="*/ 5759450 w 5759450"/>
                <a:gd name="connsiteY5" fmla="*/ 0 h 559049"/>
                <a:gd name="connsiteX6" fmla="*/ 5577681 w 5759450"/>
                <a:gd name="connsiteY6" fmla="*/ 273050 h 559049"/>
                <a:gd name="connsiteX7" fmla="*/ 5759450 w 5759450"/>
                <a:gd name="connsiteY7" fmla="*/ 546100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6032 w 5759450"/>
                <a:gd name="connsiteY4" fmla="*/ 26988 h 559049"/>
                <a:gd name="connsiteX5" fmla="*/ 5759450 w 5759450"/>
                <a:gd name="connsiteY5" fmla="*/ 0 h 559049"/>
                <a:gd name="connsiteX6" fmla="*/ 5577681 w 5759450"/>
                <a:gd name="connsiteY6" fmla="*/ 273050 h 559049"/>
                <a:gd name="connsiteX7" fmla="*/ 5754688 w 5759450"/>
                <a:gd name="connsiteY7" fmla="*/ 517525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6032 w 5759450"/>
                <a:gd name="connsiteY4" fmla="*/ 26988 h 559049"/>
                <a:gd name="connsiteX5" fmla="*/ 5759450 w 5759450"/>
                <a:gd name="connsiteY5" fmla="*/ 0 h 559049"/>
                <a:gd name="connsiteX6" fmla="*/ 5577681 w 5759450"/>
                <a:gd name="connsiteY6" fmla="*/ 273050 h 559049"/>
                <a:gd name="connsiteX7" fmla="*/ 5754688 w 5759450"/>
                <a:gd name="connsiteY7" fmla="*/ 517525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61529"/>
                <a:gd name="connsiteX1" fmla="*/ 374650 w 5759450"/>
                <a:gd name="connsiteY1" fmla="*/ 31750 h 561529"/>
                <a:gd name="connsiteX2" fmla="*/ 916782 w 5759450"/>
                <a:gd name="connsiteY2" fmla="*/ 19050 h 561529"/>
                <a:gd name="connsiteX3" fmla="*/ 4862512 w 5759450"/>
                <a:gd name="connsiteY3" fmla="*/ 19050 h 561529"/>
                <a:gd name="connsiteX4" fmla="*/ 5076032 w 5759450"/>
                <a:gd name="connsiteY4" fmla="*/ 26988 h 561529"/>
                <a:gd name="connsiteX5" fmla="*/ 5759450 w 5759450"/>
                <a:gd name="connsiteY5" fmla="*/ 0 h 561529"/>
                <a:gd name="connsiteX6" fmla="*/ 5577681 w 5759450"/>
                <a:gd name="connsiteY6" fmla="*/ 273050 h 561529"/>
                <a:gd name="connsiteX7" fmla="*/ 5754688 w 5759450"/>
                <a:gd name="connsiteY7" fmla="*/ 517525 h 561529"/>
                <a:gd name="connsiteX8" fmla="*/ 5251450 w 5759450"/>
                <a:gd name="connsiteY8" fmla="*/ 558800 h 561529"/>
                <a:gd name="connsiteX9" fmla="*/ 919163 w 5759450"/>
                <a:gd name="connsiteY9" fmla="*/ 550068 h 561529"/>
                <a:gd name="connsiteX10" fmla="*/ 661194 w 5759450"/>
                <a:gd name="connsiteY10" fmla="*/ 553244 h 561529"/>
                <a:gd name="connsiteX11" fmla="*/ 0 w 5759450"/>
                <a:gd name="connsiteY11" fmla="*/ 527050 h 561529"/>
                <a:gd name="connsiteX12" fmla="*/ 200025 w 5759450"/>
                <a:gd name="connsiteY12" fmla="*/ 271463 h 561529"/>
                <a:gd name="connsiteX13" fmla="*/ 793 w 5759450"/>
                <a:gd name="connsiteY13" fmla="*/ 7938 h 561529"/>
                <a:gd name="connsiteX0" fmla="*/ 793 w 5759450"/>
                <a:gd name="connsiteY0" fmla="*/ 7938 h 562791"/>
                <a:gd name="connsiteX1" fmla="*/ 374650 w 5759450"/>
                <a:gd name="connsiteY1" fmla="*/ 31750 h 562791"/>
                <a:gd name="connsiteX2" fmla="*/ 916782 w 5759450"/>
                <a:gd name="connsiteY2" fmla="*/ 19050 h 562791"/>
                <a:gd name="connsiteX3" fmla="*/ 4862512 w 5759450"/>
                <a:gd name="connsiteY3" fmla="*/ 19050 h 562791"/>
                <a:gd name="connsiteX4" fmla="*/ 5076032 w 5759450"/>
                <a:gd name="connsiteY4" fmla="*/ 26988 h 562791"/>
                <a:gd name="connsiteX5" fmla="*/ 5759450 w 5759450"/>
                <a:gd name="connsiteY5" fmla="*/ 0 h 562791"/>
                <a:gd name="connsiteX6" fmla="*/ 5577681 w 5759450"/>
                <a:gd name="connsiteY6" fmla="*/ 273050 h 562791"/>
                <a:gd name="connsiteX7" fmla="*/ 5754688 w 5759450"/>
                <a:gd name="connsiteY7" fmla="*/ 517525 h 562791"/>
                <a:gd name="connsiteX8" fmla="*/ 5251450 w 5759450"/>
                <a:gd name="connsiteY8" fmla="*/ 558800 h 562791"/>
                <a:gd name="connsiteX9" fmla="*/ 919163 w 5759450"/>
                <a:gd name="connsiteY9" fmla="*/ 550068 h 562791"/>
                <a:gd name="connsiteX10" fmla="*/ 661194 w 5759450"/>
                <a:gd name="connsiteY10" fmla="*/ 553244 h 562791"/>
                <a:gd name="connsiteX11" fmla="*/ 0 w 5759450"/>
                <a:gd name="connsiteY11" fmla="*/ 527050 h 562791"/>
                <a:gd name="connsiteX12" fmla="*/ 200025 w 5759450"/>
                <a:gd name="connsiteY12" fmla="*/ 271463 h 562791"/>
                <a:gd name="connsiteX13" fmla="*/ 793 w 5759450"/>
                <a:gd name="connsiteY13" fmla="*/ 7938 h 562791"/>
                <a:gd name="connsiteX0" fmla="*/ 793 w 5761832"/>
                <a:gd name="connsiteY0" fmla="*/ 7938 h 563259"/>
                <a:gd name="connsiteX1" fmla="*/ 374650 w 5761832"/>
                <a:gd name="connsiteY1" fmla="*/ 31750 h 563259"/>
                <a:gd name="connsiteX2" fmla="*/ 916782 w 5761832"/>
                <a:gd name="connsiteY2" fmla="*/ 19050 h 563259"/>
                <a:gd name="connsiteX3" fmla="*/ 4862512 w 5761832"/>
                <a:gd name="connsiteY3" fmla="*/ 19050 h 563259"/>
                <a:gd name="connsiteX4" fmla="*/ 5076032 w 5761832"/>
                <a:gd name="connsiteY4" fmla="*/ 26988 h 563259"/>
                <a:gd name="connsiteX5" fmla="*/ 5759450 w 5761832"/>
                <a:gd name="connsiteY5" fmla="*/ 0 h 563259"/>
                <a:gd name="connsiteX6" fmla="*/ 5577681 w 5761832"/>
                <a:gd name="connsiteY6" fmla="*/ 273050 h 563259"/>
                <a:gd name="connsiteX7" fmla="*/ 5761832 w 5761832"/>
                <a:gd name="connsiteY7" fmla="*/ 522287 h 563259"/>
                <a:gd name="connsiteX8" fmla="*/ 5251450 w 5761832"/>
                <a:gd name="connsiteY8" fmla="*/ 558800 h 563259"/>
                <a:gd name="connsiteX9" fmla="*/ 919163 w 5761832"/>
                <a:gd name="connsiteY9" fmla="*/ 550068 h 563259"/>
                <a:gd name="connsiteX10" fmla="*/ 661194 w 5761832"/>
                <a:gd name="connsiteY10" fmla="*/ 553244 h 563259"/>
                <a:gd name="connsiteX11" fmla="*/ 0 w 5761832"/>
                <a:gd name="connsiteY11" fmla="*/ 527050 h 563259"/>
                <a:gd name="connsiteX12" fmla="*/ 200025 w 5761832"/>
                <a:gd name="connsiteY12" fmla="*/ 271463 h 563259"/>
                <a:gd name="connsiteX13" fmla="*/ 793 w 5761832"/>
                <a:gd name="connsiteY13" fmla="*/ 7938 h 563259"/>
                <a:gd name="connsiteX0" fmla="*/ 793 w 5761832"/>
                <a:gd name="connsiteY0" fmla="*/ 7938 h 563781"/>
                <a:gd name="connsiteX1" fmla="*/ 374650 w 5761832"/>
                <a:gd name="connsiteY1" fmla="*/ 31750 h 563781"/>
                <a:gd name="connsiteX2" fmla="*/ 916782 w 5761832"/>
                <a:gd name="connsiteY2" fmla="*/ 19050 h 563781"/>
                <a:gd name="connsiteX3" fmla="*/ 4862512 w 5761832"/>
                <a:gd name="connsiteY3" fmla="*/ 19050 h 563781"/>
                <a:gd name="connsiteX4" fmla="*/ 5076032 w 5761832"/>
                <a:gd name="connsiteY4" fmla="*/ 26988 h 563781"/>
                <a:gd name="connsiteX5" fmla="*/ 5759450 w 5761832"/>
                <a:gd name="connsiteY5" fmla="*/ 0 h 563781"/>
                <a:gd name="connsiteX6" fmla="*/ 5577681 w 5761832"/>
                <a:gd name="connsiteY6" fmla="*/ 273050 h 563781"/>
                <a:gd name="connsiteX7" fmla="*/ 5761832 w 5761832"/>
                <a:gd name="connsiteY7" fmla="*/ 522287 h 563781"/>
                <a:gd name="connsiteX8" fmla="*/ 5251450 w 5761832"/>
                <a:gd name="connsiteY8" fmla="*/ 558800 h 563781"/>
                <a:gd name="connsiteX9" fmla="*/ 919163 w 5761832"/>
                <a:gd name="connsiteY9" fmla="*/ 550068 h 563781"/>
                <a:gd name="connsiteX10" fmla="*/ 661194 w 5761832"/>
                <a:gd name="connsiteY10" fmla="*/ 553244 h 563781"/>
                <a:gd name="connsiteX11" fmla="*/ 0 w 5761832"/>
                <a:gd name="connsiteY11" fmla="*/ 527050 h 563781"/>
                <a:gd name="connsiteX12" fmla="*/ 200025 w 5761832"/>
                <a:gd name="connsiteY12" fmla="*/ 271463 h 563781"/>
                <a:gd name="connsiteX13" fmla="*/ 793 w 5761832"/>
                <a:gd name="connsiteY13" fmla="*/ 7938 h 563781"/>
                <a:gd name="connsiteX0" fmla="*/ 793 w 5761832"/>
                <a:gd name="connsiteY0" fmla="*/ 7938 h 559049"/>
                <a:gd name="connsiteX1" fmla="*/ 374650 w 5761832"/>
                <a:gd name="connsiteY1" fmla="*/ 31750 h 559049"/>
                <a:gd name="connsiteX2" fmla="*/ 916782 w 5761832"/>
                <a:gd name="connsiteY2" fmla="*/ 19050 h 559049"/>
                <a:gd name="connsiteX3" fmla="*/ 4862512 w 5761832"/>
                <a:gd name="connsiteY3" fmla="*/ 19050 h 559049"/>
                <a:gd name="connsiteX4" fmla="*/ 5076032 w 5761832"/>
                <a:gd name="connsiteY4" fmla="*/ 26988 h 559049"/>
                <a:gd name="connsiteX5" fmla="*/ 5759450 w 5761832"/>
                <a:gd name="connsiteY5" fmla="*/ 0 h 559049"/>
                <a:gd name="connsiteX6" fmla="*/ 5577681 w 5761832"/>
                <a:gd name="connsiteY6" fmla="*/ 273050 h 559049"/>
                <a:gd name="connsiteX7" fmla="*/ 5761832 w 5761832"/>
                <a:gd name="connsiteY7" fmla="*/ 522287 h 559049"/>
                <a:gd name="connsiteX8" fmla="*/ 5251450 w 5761832"/>
                <a:gd name="connsiteY8" fmla="*/ 558800 h 559049"/>
                <a:gd name="connsiteX9" fmla="*/ 919163 w 5761832"/>
                <a:gd name="connsiteY9" fmla="*/ 550068 h 559049"/>
                <a:gd name="connsiteX10" fmla="*/ 661194 w 5761832"/>
                <a:gd name="connsiteY10" fmla="*/ 553244 h 559049"/>
                <a:gd name="connsiteX11" fmla="*/ 0 w 5761832"/>
                <a:gd name="connsiteY11" fmla="*/ 527050 h 559049"/>
                <a:gd name="connsiteX12" fmla="*/ 200025 w 5761832"/>
                <a:gd name="connsiteY12" fmla="*/ 271463 h 559049"/>
                <a:gd name="connsiteX13" fmla="*/ 793 w 5761832"/>
                <a:gd name="connsiteY13" fmla="*/ 7938 h 559049"/>
                <a:gd name="connsiteX0" fmla="*/ 793 w 5761832"/>
                <a:gd name="connsiteY0" fmla="*/ 7938 h 559049"/>
                <a:gd name="connsiteX1" fmla="*/ 374650 w 5761832"/>
                <a:gd name="connsiteY1" fmla="*/ 31750 h 559049"/>
                <a:gd name="connsiteX2" fmla="*/ 916782 w 5761832"/>
                <a:gd name="connsiteY2" fmla="*/ 19050 h 559049"/>
                <a:gd name="connsiteX3" fmla="*/ 1047750 w 5761832"/>
                <a:gd name="connsiteY3" fmla="*/ 14288 h 559049"/>
                <a:gd name="connsiteX4" fmla="*/ 4862512 w 5761832"/>
                <a:gd name="connsiteY4" fmla="*/ 19050 h 559049"/>
                <a:gd name="connsiteX5" fmla="*/ 5076032 w 5761832"/>
                <a:gd name="connsiteY5" fmla="*/ 26988 h 559049"/>
                <a:gd name="connsiteX6" fmla="*/ 5759450 w 5761832"/>
                <a:gd name="connsiteY6" fmla="*/ 0 h 559049"/>
                <a:gd name="connsiteX7" fmla="*/ 5577681 w 5761832"/>
                <a:gd name="connsiteY7" fmla="*/ 273050 h 559049"/>
                <a:gd name="connsiteX8" fmla="*/ 5761832 w 5761832"/>
                <a:gd name="connsiteY8" fmla="*/ 522287 h 559049"/>
                <a:gd name="connsiteX9" fmla="*/ 5251450 w 5761832"/>
                <a:gd name="connsiteY9" fmla="*/ 558800 h 559049"/>
                <a:gd name="connsiteX10" fmla="*/ 919163 w 5761832"/>
                <a:gd name="connsiteY10" fmla="*/ 550068 h 559049"/>
                <a:gd name="connsiteX11" fmla="*/ 661194 w 5761832"/>
                <a:gd name="connsiteY11" fmla="*/ 553244 h 559049"/>
                <a:gd name="connsiteX12" fmla="*/ 0 w 5761832"/>
                <a:gd name="connsiteY12" fmla="*/ 527050 h 559049"/>
                <a:gd name="connsiteX13" fmla="*/ 200025 w 5761832"/>
                <a:gd name="connsiteY13" fmla="*/ 271463 h 559049"/>
                <a:gd name="connsiteX14" fmla="*/ 793 w 5761832"/>
                <a:gd name="connsiteY14" fmla="*/ 7938 h 559049"/>
                <a:gd name="connsiteX0" fmla="*/ 793 w 5761832"/>
                <a:gd name="connsiteY0" fmla="*/ 7938 h 559049"/>
                <a:gd name="connsiteX1" fmla="*/ 374650 w 5761832"/>
                <a:gd name="connsiteY1" fmla="*/ 31750 h 559049"/>
                <a:gd name="connsiteX2" fmla="*/ 916782 w 5761832"/>
                <a:gd name="connsiteY2" fmla="*/ 19050 h 559049"/>
                <a:gd name="connsiteX3" fmla="*/ 1047750 w 5761832"/>
                <a:gd name="connsiteY3" fmla="*/ 14288 h 559049"/>
                <a:gd name="connsiteX4" fmla="*/ 4862512 w 5761832"/>
                <a:gd name="connsiteY4" fmla="*/ 19050 h 559049"/>
                <a:gd name="connsiteX5" fmla="*/ 5076032 w 5761832"/>
                <a:gd name="connsiteY5" fmla="*/ 26988 h 559049"/>
                <a:gd name="connsiteX6" fmla="*/ 5759450 w 5761832"/>
                <a:gd name="connsiteY6" fmla="*/ 0 h 559049"/>
                <a:gd name="connsiteX7" fmla="*/ 5577681 w 5761832"/>
                <a:gd name="connsiteY7" fmla="*/ 273050 h 559049"/>
                <a:gd name="connsiteX8" fmla="*/ 5761832 w 5761832"/>
                <a:gd name="connsiteY8" fmla="*/ 522287 h 559049"/>
                <a:gd name="connsiteX9" fmla="*/ 5251450 w 5761832"/>
                <a:gd name="connsiteY9" fmla="*/ 558800 h 559049"/>
                <a:gd name="connsiteX10" fmla="*/ 1042988 w 5761832"/>
                <a:gd name="connsiteY10" fmla="*/ 547688 h 559049"/>
                <a:gd name="connsiteX11" fmla="*/ 919163 w 5761832"/>
                <a:gd name="connsiteY11" fmla="*/ 550068 h 559049"/>
                <a:gd name="connsiteX12" fmla="*/ 661194 w 5761832"/>
                <a:gd name="connsiteY12" fmla="*/ 553244 h 559049"/>
                <a:gd name="connsiteX13" fmla="*/ 0 w 5761832"/>
                <a:gd name="connsiteY13" fmla="*/ 527050 h 559049"/>
                <a:gd name="connsiteX14" fmla="*/ 200025 w 5761832"/>
                <a:gd name="connsiteY14" fmla="*/ 271463 h 559049"/>
                <a:gd name="connsiteX15" fmla="*/ 793 w 5761832"/>
                <a:gd name="connsiteY15" fmla="*/ 7938 h 559049"/>
                <a:gd name="connsiteX0" fmla="*/ 793 w 5761832"/>
                <a:gd name="connsiteY0" fmla="*/ 7938 h 559049"/>
                <a:gd name="connsiteX1" fmla="*/ 374650 w 5761832"/>
                <a:gd name="connsiteY1" fmla="*/ 31750 h 559049"/>
                <a:gd name="connsiteX2" fmla="*/ 916782 w 5761832"/>
                <a:gd name="connsiteY2" fmla="*/ 19050 h 559049"/>
                <a:gd name="connsiteX3" fmla="*/ 1047750 w 5761832"/>
                <a:gd name="connsiteY3" fmla="*/ 14288 h 559049"/>
                <a:gd name="connsiteX4" fmla="*/ 5076032 w 5761832"/>
                <a:gd name="connsiteY4" fmla="*/ 26988 h 559049"/>
                <a:gd name="connsiteX5" fmla="*/ 5759450 w 5761832"/>
                <a:gd name="connsiteY5" fmla="*/ 0 h 559049"/>
                <a:gd name="connsiteX6" fmla="*/ 5577681 w 5761832"/>
                <a:gd name="connsiteY6" fmla="*/ 273050 h 559049"/>
                <a:gd name="connsiteX7" fmla="*/ 5761832 w 5761832"/>
                <a:gd name="connsiteY7" fmla="*/ 522287 h 559049"/>
                <a:gd name="connsiteX8" fmla="*/ 5251450 w 5761832"/>
                <a:gd name="connsiteY8" fmla="*/ 558800 h 559049"/>
                <a:gd name="connsiteX9" fmla="*/ 1042988 w 5761832"/>
                <a:gd name="connsiteY9" fmla="*/ 547688 h 559049"/>
                <a:gd name="connsiteX10" fmla="*/ 919163 w 5761832"/>
                <a:gd name="connsiteY10" fmla="*/ 550068 h 559049"/>
                <a:gd name="connsiteX11" fmla="*/ 661194 w 5761832"/>
                <a:gd name="connsiteY11" fmla="*/ 553244 h 559049"/>
                <a:gd name="connsiteX12" fmla="*/ 0 w 5761832"/>
                <a:gd name="connsiteY12" fmla="*/ 527050 h 559049"/>
                <a:gd name="connsiteX13" fmla="*/ 200025 w 5761832"/>
                <a:gd name="connsiteY13" fmla="*/ 271463 h 559049"/>
                <a:gd name="connsiteX14" fmla="*/ 793 w 5761832"/>
                <a:gd name="connsiteY14" fmla="*/ 7938 h 559049"/>
                <a:gd name="connsiteX0" fmla="*/ 793 w 5761832"/>
                <a:gd name="connsiteY0" fmla="*/ 7938 h 559049"/>
                <a:gd name="connsiteX1" fmla="*/ 374650 w 5761832"/>
                <a:gd name="connsiteY1" fmla="*/ 31750 h 559049"/>
                <a:gd name="connsiteX2" fmla="*/ 916782 w 5761832"/>
                <a:gd name="connsiteY2" fmla="*/ 19050 h 559049"/>
                <a:gd name="connsiteX3" fmla="*/ 1047750 w 5761832"/>
                <a:gd name="connsiteY3" fmla="*/ 14288 h 559049"/>
                <a:gd name="connsiteX4" fmla="*/ 5759450 w 5761832"/>
                <a:gd name="connsiteY4" fmla="*/ 0 h 559049"/>
                <a:gd name="connsiteX5" fmla="*/ 5577681 w 5761832"/>
                <a:gd name="connsiteY5" fmla="*/ 273050 h 559049"/>
                <a:gd name="connsiteX6" fmla="*/ 5761832 w 5761832"/>
                <a:gd name="connsiteY6" fmla="*/ 522287 h 559049"/>
                <a:gd name="connsiteX7" fmla="*/ 5251450 w 5761832"/>
                <a:gd name="connsiteY7" fmla="*/ 558800 h 559049"/>
                <a:gd name="connsiteX8" fmla="*/ 1042988 w 5761832"/>
                <a:gd name="connsiteY8" fmla="*/ 547688 h 559049"/>
                <a:gd name="connsiteX9" fmla="*/ 919163 w 5761832"/>
                <a:gd name="connsiteY9" fmla="*/ 550068 h 559049"/>
                <a:gd name="connsiteX10" fmla="*/ 661194 w 5761832"/>
                <a:gd name="connsiteY10" fmla="*/ 553244 h 559049"/>
                <a:gd name="connsiteX11" fmla="*/ 0 w 5761832"/>
                <a:gd name="connsiteY11" fmla="*/ 527050 h 559049"/>
                <a:gd name="connsiteX12" fmla="*/ 200025 w 5761832"/>
                <a:gd name="connsiteY12" fmla="*/ 271463 h 559049"/>
                <a:gd name="connsiteX13" fmla="*/ 793 w 5761832"/>
                <a:gd name="connsiteY13" fmla="*/ 7938 h 559049"/>
                <a:gd name="connsiteX0" fmla="*/ 793 w 5761832"/>
                <a:gd name="connsiteY0" fmla="*/ 0 h 551111"/>
                <a:gd name="connsiteX1" fmla="*/ 374650 w 5761832"/>
                <a:gd name="connsiteY1" fmla="*/ 23812 h 551111"/>
                <a:gd name="connsiteX2" fmla="*/ 916782 w 5761832"/>
                <a:gd name="connsiteY2" fmla="*/ 11112 h 551111"/>
                <a:gd name="connsiteX3" fmla="*/ 1047750 w 5761832"/>
                <a:gd name="connsiteY3" fmla="*/ 6350 h 551111"/>
                <a:gd name="connsiteX4" fmla="*/ 5577681 w 5761832"/>
                <a:gd name="connsiteY4" fmla="*/ 265112 h 551111"/>
                <a:gd name="connsiteX5" fmla="*/ 5761832 w 5761832"/>
                <a:gd name="connsiteY5" fmla="*/ 514349 h 551111"/>
                <a:gd name="connsiteX6" fmla="*/ 5251450 w 5761832"/>
                <a:gd name="connsiteY6" fmla="*/ 550862 h 551111"/>
                <a:gd name="connsiteX7" fmla="*/ 1042988 w 5761832"/>
                <a:gd name="connsiteY7" fmla="*/ 539750 h 551111"/>
                <a:gd name="connsiteX8" fmla="*/ 919163 w 5761832"/>
                <a:gd name="connsiteY8" fmla="*/ 542130 h 551111"/>
                <a:gd name="connsiteX9" fmla="*/ 661194 w 5761832"/>
                <a:gd name="connsiteY9" fmla="*/ 545306 h 551111"/>
                <a:gd name="connsiteX10" fmla="*/ 0 w 5761832"/>
                <a:gd name="connsiteY10" fmla="*/ 519112 h 551111"/>
                <a:gd name="connsiteX11" fmla="*/ 200025 w 5761832"/>
                <a:gd name="connsiteY11" fmla="*/ 263525 h 551111"/>
                <a:gd name="connsiteX12" fmla="*/ 793 w 5761832"/>
                <a:gd name="connsiteY12" fmla="*/ 0 h 551111"/>
                <a:gd name="connsiteX0" fmla="*/ 793 w 5761832"/>
                <a:gd name="connsiteY0" fmla="*/ 0 h 551111"/>
                <a:gd name="connsiteX1" fmla="*/ 374650 w 5761832"/>
                <a:gd name="connsiteY1" fmla="*/ 23812 h 551111"/>
                <a:gd name="connsiteX2" fmla="*/ 916782 w 5761832"/>
                <a:gd name="connsiteY2" fmla="*/ 11112 h 551111"/>
                <a:gd name="connsiteX3" fmla="*/ 1047750 w 5761832"/>
                <a:gd name="connsiteY3" fmla="*/ 6350 h 551111"/>
                <a:gd name="connsiteX4" fmla="*/ 5761832 w 5761832"/>
                <a:gd name="connsiteY4" fmla="*/ 514349 h 551111"/>
                <a:gd name="connsiteX5" fmla="*/ 5251450 w 5761832"/>
                <a:gd name="connsiteY5" fmla="*/ 550862 h 551111"/>
                <a:gd name="connsiteX6" fmla="*/ 1042988 w 5761832"/>
                <a:gd name="connsiteY6" fmla="*/ 539750 h 551111"/>
                <a:gd name="connsiteX7" fmla="*/ 919163 w 5761832"/>
                <a:gd name="connsiteY7" fmla="*/ 542130 h 551111"/>
                <a:gd name="connsiteX8" fmla="*/ 661194 w 5761832"/>
                <a:gd name="connsiteY8" fmla="*/ 545306 h 551111"/>
                <a:gd name="connsiteX9" fmla="*/ 0 w 5761832"/>
                <a:gd name="connsiteY9" fmla="*/ 519112 h 551111"/>
                <a:gd name="connsiteX10" fmla="*/ 200025 w 5761832"/>
                <a:gd name="connsiteY10" fmla="*/ 263525 h 551111"/>
                <a:gd name="connsiteX11" fmla="*/ 793 w 5761832"/>
                <a:gd name="connsiteY11" fmla="*/ 0 h 551111"/>
                <a:gd name="connsiteX0" fmla="*/ 793 w 5251450"/>
                <a:gd name="connsiteY0" fmla="*/ 0 h 551111"/>
                <a:gd name="connsiteX1" fmla="*/ 374650 w 5251450"/>
                <a:gd name="connsiteY1" fmla="*/ 23812 h 551111"/>
                <a:gd name="connsiteX2" fmla="*/ 916782 w 5251450"/>
                <a:gd name="connsiteY2" fmla="*/ 11112 h 551111"/>
                <a:gd name="connsiteX3" fmla="*/ 1047750 w 5251450"/>
                <a:gd name="connsiteY3" fmla="*/ 6350 h 551111"/>
                <a:gd name="connsiteX4" fmla="*/ 5251450 w 5251450"/>
                <a:gd name="connsiteY4" fmla="*/ 550862 h 551111"/>
                <a:gd name="connsiteX5" fmla="*/ 1042988 w 5251450"/>
                <a:gd name="connsiteY5" fmla="*/ 539750 h 551111"/>
                <a:gd name="connsiteX6" fmla="*/ 919163 w 5251450"/>
                <a:gd name="connsiteY6" fmla="*/ 542130 h 551111"/>
                <a:gd name="connsiteX7" fmla="*/ 661194 w 5251450"/>
                <a:gd name="connsiteY7" fmla="*/ 545306 h 551111"/>
                <a:gd name="connsiteX8" fmla="*/ 0 w 5251450"/>
                <a:gd name="connsiteY8" fmla="*/ 519112 h 551111"/>
                <a:gd name="connsiteX9" fmla="*/ 200025 w 5251450"/>
                <a:gd name="connsiteY9" fmla="*/ 263525 h 551111"/>
                <a:gd name="connsiteX10" fmla="*/ 793 w 5251450"/>
                <a:gd name="connsiteY10" fmla="*/ 0 h 551111"/>
                <a:gd name="connsiteX0" fmla="*/ 793 w 1047750"/>
                <a:gd name="connsiteY0" fmla="*/ 0 h 551111"/>
                <a:gd name="connsiteX1" fmla="*/ 374650 w 1047750"/>
                <a:gd name="connsiteY1" fmla="*/ 23812 h 551111"/>
                <a:gd name="connsiteX2" fmla="*/ 916782 w 1047750"/>
                <a:gd name="connsiteY2" fmla="*/ 11112 h 551111"/>
                <a:gd name="connsiteX3" fmla="*/ 1047750 w 1047750"/>
                <a:gd name="connsiteY3" fmla="*/ 6350 h 551111"/>
                <a:gd name="connsiteX4" fmla="*/ 1042988 w 1047750"/>
                <a:gd name="connsiteY4" fmla="*/ 539750 h 551111"/>
                <a:gd name="connsiteX5" fmla="*/ 919163 w 1047750"/>
                <a:gd name="connsiteY5" fmla="*/ 542130 h 551111"/>
                <a:gd name="connsiteX6" fmla="*/ 661194 w 1047750"/>
                <a:gd name="connsiteY6" fmla="*/ 545306 h 551111"/>
                <a:gd name="connsiteX7" fmla="*/ 0 w 1047750"/>
                <a:gd name="connsiteY7" fmla="*/ 519112 h 551111"/>
                <a:gd name="connsiteX8" fmla="*/ 200025 w 1047750"/>
                <a:gd name="connsiteY8" fmla="*/ 263525 h 551111"/>
                <a:gd name="connsiteX9" fmla="*/ 793 w 1047750"/>
                <a:gd name="connsiteY9" fmla="*/ 0 h 551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7750" h="551111">
                  <a:moveTo>
                    <a:pt x="793" y="0"/>
                  </a:moveTo>
                  <a:cubicBezTo>
                    <a:pt x="123031" y="24606"/>
                    <a:pt x="250031" y="15875"/>
                    <a:pt x="374650" y="23812"/>
                  </a:cubicBezTo>
                  <a:cubicBezTo>
                    <a:pt x="555361" y="19579"/>
                    <a:pt x="750359" y="24870"/>
                    <a:pt x="916782" y="11112"/>
                  </a:cubicBezTo>
                  <a:lnTo>
                    <a:pt x="1047750" y="6350"/>
                  </a:lnTo>
                  <a:cubicBezTo>
                    <a:pt x="1046163" y="184150"/>
                    <a:pt x="1044575" y="361950"/>
                    <a:pt x="1042988" y="539750"/>
                  </a:cubicBezTo>
                  <a:lnTo>
                    <a:pt x="919163" y="542130"/>
                  </a:lnTo>
                  <a:lnTo>
                    <a:pt x="661194" y="545306"/>
                  </a:lnTo>
                  <a:cubicBezTo>
                    <a:pt x="526521" y="548481"/>
                    <a:pt x="206111" y="565943"/>
                    <a:pt x="0" y="519112"/>
                  </a:cubicBezTo>
                  <a:lnTo>
                    <a:pt x="200025" y="263525"/>
                  </a:lnTo>
                  <a:cubicBezTo>
                    <a:pt x="124089" y="185208"/>
                    <a:pt x="79110" y="128323"/>
                    <a:pt x="793" y="0"/>
                  </a:cubicBezTo>
                  <a:close/>
                </a:path>
              </a:pathLst>
            </a:custGeom>
            <a:gradFill flip="none" rotWithShape="1">
              <a:gsLst>
                <a:gs pos="0">
                  <a:srgbClr val="9DCA0D">
                    <a:lumMod val="95000"/>
                    <a:lumOff val="5000"/>
                  </a:srgbClr>
                </a:gs>
                <a:gs pos="21000">
                  <a:srgbClr val="9DCA0D">
                    <a:lumMod val="85000"/>
                  </a:srgbClr>
                </a:gs>
                <a:gs pos="52000">
                  <a:srgbClr val="9DCA0D">
                    <a:lumMod val="90000"/>
                  </a:srgbClr>
                </a:gs>
                <a:gs pos="100000">
                  <a:srgbClr val="9DCA0D">
                    <a:lumMod val="77000"/>
                  </a:srgbClr>
                </a:gs>
                <a:gs pos="86000">
                  <a:srgbClr val="9DCA0D">
                    <a:lumMod val="85000"/>
                  </a:srgbClr>
                </a:gs>
              </a:gsLst>
              <a:lin ang="0" scaled="1"/>
              <a:tileRect/>
            </a:gra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61" name="Freeform 60"/>
            <p:cNvSpPr/>
            <p:nvPr/>
          </p:nvSpPr>
          <p:spPr>
            <a:xfrm>
              <a:off x="1816100" y="3154095"/>
              <a:ext cx="919162" cy="436297"/>
            </a:xfrm>
            <a:custGeom>
              <a:avLst/>
              <a:gdLst>
                <a:gd name="connsiteX0" fmla="*/ 12700 w 5759450"/>
                <a:gd name="connsiteY0" fmla="*/ 0 h 565150"/>
                <a:gd name="connsiteX1" fmla="*/ 374650 w 5759450"/>
                <a:gd name="connsiteY1" fmla="*/ 38100 h 565150"/>
                <a:gd name="connsiteX2" fmla="*/ 5073650 w 5759450"/>
                <a:gd name="connsiteY2" fmla="*/ 38100 h 565150"/>
                <a:gd name="connsiteX3" fmla="*/ 5759450 w 5759450"/>
                <a:gd name="connsiteY3" fmla="*/ 6350 h 565150"/>
                <a:gd name="connsiteX4" fmla="*/ 5594350 w 5759450"/>
                <a:gd name="connsiteY4" fmla="*/ 279400 h 565150"/>
                <a:gd name="connsiteX5" fmla="*/ 5759450 w 5759450"/>
                <a:gd name="connsiteY5" fmla="*/ 552450 h 565150"/>
                <a:gd name="connsiteX6" fmla="*/ 5251450 w 5759450"/>
                <a:gd name="connsiteY6" fmla="*/ 565150 h 565150"/>
                <a:gd name="connsiteX7" fmla="*/ 654050 w 5759450"/>
                <a:gd name="connsiteY7" fmla="*/ 552450 h 565150"/>
                <a:gd name="connsiteX8" fmla="*/ 0 w 5759450"/>
                <a:gd name="connsiteY8" fmla="*/ 533400 h 565150"/>
                <a:gd name="connsiteX9" fmla="*/ 190500 w 5759450"/>
                <a:gd name="connsiteY9" fmla="*/ 254000 h 565150"/>
                <a:gd name="connsiteX10" fmla="*/ 12700 w 5759450"/>
                <a:gd name="connsiteY10" fmla="*/ 0 h 565150"/>
                <a:gd name="connsiteX0" fmla="*/ 12700 w 5759450"/>
                <a:gd name="connsiteY0" fmla="*/ 0 h 565150"/>
                <a:gd name="connsiteX1" fmla="*/ 374650 w 5759450"/>
                <a:gd name="connsiteY1" fmla="*/ 38100 h 565150"/>
                <a:gd name="connsiteX2" fmla="*/ 5073650 w 5759450"/>
                <a:gd name="connsiteY2" fmla="*/ 38100 h 565150"/>
                <a:gd name="connsiteX3" fmla="*/ 5759450 w 5759450"/>
                <a:gd name="connsiteY3" fmla="*/ 6350 h 565150"/>
                <a:gd name="connsiteX4" fmla="*/ 5594350 w 5759450"/>
                <a:gd name="connsiteY4" fmla="*/ 279400 h 565150"/>
                <a:gd name="connsiteX5" fmla="*/ 5759450 w 5759450"/>
                <a:gd name="connsiteY5" fmla="*/ 552450 h 565150"/>
                <a:gd name="connsiteX6" fmla="*/ 5251450 w 5759450"/>
                <a:gd name="connsiteY6" fmla="*/ 565150 h 565150"/>
                <a:gd name="connsiteX7" fmla="*/ 654050 w 5759450"/>
                <a:gd name="connsiteY7" fmla="*/ 552450 h 565150"/>
                <a:gd name="connsiteX8" fmla="*/ 0 w 5759450"/>
                <a:gd name="connsiteY8" fmla="*/ 533400 h 565150"/>
                <a:gd name="connsiteX9" fmla="*/ 190500 w 5759450"/>
                <a:gd name="connsiteY9" fmla="*/ 254000 h 565150"/>
                <a:gd name="connsiteX10" fmla="*/ 12700 w 5759450"/>
                <a:gd name="connsiteY10" fmla="*/ 0 h 565150"/>
                <a:gd name="connsiteX0" fmla="*/ 12700 w 5759450"/>
                <a:gd name="connsiteY0" fmla="*/ 0 h 565150"/>
                <a:gd name="connsiteX1" fmla="*/ 374650 w 5759450"/>
                <a:gd name="connsiteY1" fmla="*/ 38100 h 565150"/>
                <a:gd name="connsiteX2" fmla="*/ 5073650 w 5759450"/>
                <a:gd name="connsiteY2" fmla="*/ 38100 h 565150"/>
                <a:gd name="connsiteX3" fmla="*/ 5759450 w 5759450"/>
                <a:gd name="connsiteY3" fmla="*/ 6350 h 565150"/>
                <a:gd name="connsiteX4" fmla="*/ 5594350 w 5759450"/>
                <a:gd name="connsiteY4" fmla="*/ 279400 h 565150"/>
                <a:gd name="connsiteX5" fmla="*/ 5759450 w 5759450"/>
                <a:gd name="connsiteY5" fmla="*/ 552450 h 565150"/>
                <a:gd name="connsiteX6" fmla="*/ 5251450 w 5759450"/>
                <a:gd name="connsiteY6" fmla="*/ 565150 h 565150"/>
                <a:gd name="connsiteX7" fmla="*/ 654050 w 5759450"/>
                <a:gd name="connsiteY7" fmla="*/ 552450 h 565150"/>
                <a:gd name="connsiteX8" fmla="*/ 0 w 5759450"/>
                <a:gd name="connsiteY8" fmla="*/ 533400 h 565150"/>
                <a:gd name="connsiteX9" fmla="*/ 190500 w 5759450"/>
                <a:gd name="connsiteY9" fmla="*/ 254000 h 565150"/>
                <a:gd name="connsiteX10" fmla="*/ 12700 w 5759450"/>
                <a:gd name="connsiteY10" fmla="*/ 0 h 565150"/>
                <a:gd name="connsiteX0" fmla="*/ 22225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190500 w 5759450"/>
                <a:gd name="connsiteY9" fmla="*/ 247650 h 558800"/>
                <a:gd name="connsiteX10" fmla="*/ 22225 w 5759450"/>
                <a:gd name="connsiteY10" fmla="*/ 7938 h 558800"/>
                <a:gd name="connsiteX0" fmla="*/ 22225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190500 w 5759450"/>
                <a:gd name="connsiteY9" fmla="*/ 247650 h 558800"/>
                <a:gd name="connsiteX10" fmla="*/ 30956 w 5759450"/>
                <a:gd name="connsiteY10" fmla="*/ 28575 h 558800"/>
                <a:gd name="connsiteX11" fmla="*/ 22225 w 5759450"/>
                <a:gd name="connsiteY11" fmla="*/ 7938 h 558800"/>
                <a:gd name="connsiteX0" fmla="*/ 22225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190500 w 5759450"/>
                <a:gd name="connsiteY9" fmla="*/ 247650 h 558800"/>
                <a:gd name="connsiteX10" fmla="*/ 19050 w 5759450"/>
                <a:gd name="connsiteY10" fmla="*/ 35719 h 558800"/>
                <a:gd name="connsiteX11" fmla="*/ 22225 w 5759450"/>
                <a:gd name="connsiteY11" fmla="*/ 7938 h 558800"/>
                <a:gd name="connsiteX0" fmla="*/ 24606 w 5761831"/>
                <a:gd name="connsiteY0" fmla="*/ 7938 h 558800"/>
                <a:gd name="connsiteX1" fmla="*/ 377031 w 5761831"/>
                <a:gd name="connsiteY1" fmla="*/ 31750 h 558800"/>
                <a:gd name="connsiteX2" fmla="*/ 5076031 w 5761831"/>
                <a:gd name="connsiteY2" fmla="*/ 31750 h 558800"/>
                <a:gd name="connsiteX3" fmla="*/ 5761831 w 5761831"/>
                <a:gd name="connsiteY3" fmla="*/ 0 h 558800"/>
                <a:gd name="connsiteX4" fmla="*/ 5596731 w 5761831"/>
                <a:gd name="connsiteY4" fmla="*/ 273050 h 558800"/>
                <a:gd name="connsiteX5" fmla="*/ 5761831 w 5761831"/>
                <a:gd name="connsiteY5" fmla="*/ 546100 h 558800"/>
                <a:gd name="connsiteX6" fmla="*/ 5253831 w 5761831"/>
                <a:gd name="connsiteY6" fmla="*/ 558800 h 558800"/>
                <a:gd name="connsiteX7" fmla="*/ 656431 w 5761831"/>
                <a:gd name="connsiteY7" fmla="*/ 546100 h 558800"/>
                <a:gd name="connsiteX8" fmla="*/ 2381 w 5761831"/>
                <a:gd name="connsiteY8" fmla="*/ 527050 h 558800"/>
                <a:gd name="connsiteX9" fmla="*/ 192881 w 5761831"/>
                <a:gd name="connsiteY9" fmla="*/ 247650 h 558800"/>
                <a:gd name="connsiteX10" fmla="*/ 0 w 5761831"/>
                <a:gd name="connsiteY10" fmla="*/ 30957 h 558800"/>
                <a:gd name="connsiteX11" fmla="*/ 24606 w 5761831"/>
                <a:gd name="connsiteY11" fmla="*/ 7938 h 558800"/>
                <a:gd name="connsiteX0" fmla="*/ 22225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190500 w 5759450"/>
                <a:gd name="connsiteY9" fmla="*/ 247650 h 558800"/>
                <a:gd name="connsiteX10" fmla="*/ 22225 w 5759450"/>
                <a:gd name="connsiteY10" fmla="*/ 7938 h 558800"/>
                <a:gd name="connsiteX0" fmla="*/ 793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190500 w 5759450"/>
                <a:gd name="connsiteY9" fmla="*/ 247650 h 558800"/>
                <a:gd name="connsiteX10" fmla="*/ 793 w 5759450"/>
                <a:gd name="connsiteY10" fmla="*/ 7938 h 558800"/>
                <a:gd name="connsiteX0" fmla="*/ 793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190500 w 5759450"/>
                <a:gd name="connsiteY9" fmla="*/ 247650 h 558800"/>
                <a:gd name="connsiteX10" fmla="*/ 793 w 5759450"/>
                <a:gd name="connsiteY10" fmla="*/ 7938 h 558800"/>
                <a:gd name="connsiteX0" fmla="*/ 793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200025 w 5759450"/>
                <a:gd name="connsiteY9" fmla="*/ 271463 h 558800"/>
                <a:gd name="connsiteX10" fmla="*/ 793 w 5759450"/>
                <a:gd name="connsiteY10" fmla="*/ 7938 h 558800"/>
                <a:gd name="connsiteX0" fmla="*/ 793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200025 w 5759450"/>
                <a:gd name="connsiteY9" fmla="*/ 271463 h 558800"/>
                <a:gd name="connsiteX10" fmla="*/ 793 w 5759450"/>
                <a:gd name="connsiteY10" fmla="*/ 7938 h 558800"/>
                <a:gd name="connsiteX0" fmla="*/ 793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200025 w 5759450"/>
                <a:gd name="connsiteY9" fmla="*/ 271463 h 558800"/>
                <a:gd name="connsiteX10" fmla="*/ 793 w 5759450"/>
                <a:gd name="connsiteY10" fmla="*/ 7938 h 558800"/>
                <a:gd name="connsiteX0" fmla="*/ 793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200025 w 5759450"/>
                <a:gd name="connsiteY9" fmla="*/ 271463 h 558800"/>
                <a:gd name="connsiteX10" fmla="*/ 793 w 5759450"/>
                <a:gd name="connsiteY10" fmla="*/ 7938 h 558800"/>
                <a:gd name="connsiteX0" fmla="*/ 793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200025 w 5759450"/>
                <a:gd name="connsiteY9" fmla="*/ 271463 h 558800"/>
                <a:gd name="connsiteX10" fmla="*/ 793 w 5759450"/>
                <a:gd name="connsiteY10" fmla="*/ 7938 h 558800"/>
                <a:gd name="connsiteX0" fmla="*/ 793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61194 w 5759450"/>
                <a:gd name="connsiteY7" fmla="*/ 553244 h 558800"/>
                <a:gd name="connsiteX8" fmla="*/ 0 w 5759450"/>
                <a:gd name="connsiteY8" fmla="*/ 527050 h 558800"/>
                <a:gd name="connsiteX9" fmla="*/ 200025 w 5759450"/>
                <a:gd name="connsiteY9" fmla="*/ 271463 h 558800"/>
                <a:gd name="connsiteX10" fmla="*/ 793 w 5759450"/>
                <a:gd name="connsiteY10" fmla="*/ 7938 h 558800"/>
                <a:gd name="connsiteX0" fmla="*/ 793 w 5759450"/>
                <a:gd name="connsiteY0" fmla="*/ 7938 h 559049"/>
                <a:gd name="connsiteX1" fmla="*/ 374650 w 5759450"/>
                <a:gd name="connsiteY1" fmla="*/ 31750 h 559049"/>
                <a:gd name="connsiteX2" fmla="*/ 5073650 w 5759450"/>
                <a:gd name="connsiteY2" fmla="*/ 31750 h 559049"/>
                <a:gd name="connsiteX3" fmla="*/ 5759450 w 5759450"/>
                <a:gd name="connsiteY3" fmla="*/ 0 h 559049"/>
                <a:gd name="connsiteX4" fmla="*/ 5594350 w 5759450"/>
                <a:gd name="connsiteY4" fmla="*/ 273050 h 559049"/>
                <a:gd name="connsiteX5" fmla="*/ 5759450 w 5759450"/>
                <a:gd name="connsiteY5" fmla="*/ 546100 h 559049"/>
                <a:gd name="connsiteX6" fmla="*/ 5251450 w 5759450"/>
                <a:gd name="connsiteY6" fmla="*/ 558800 h 559049"/>
                <a:gd name="connsiteX7" fmla="*/ 661194 w 5759450"/>
                <a:gd name="connsiteY7" fmla="*/ 553244 h 559049"/>
                <a:gd name="connsiteX8" fmla="*/ 0 w 5759450"/>
                <a:gd name="connsiteY8" fmla="*/ 527050 h 559049"/>
                <a:gd name="connsiteX9" fmla="*/ 200025 w 5759450"/>
                <a:gd name="connsiteY9" fmla="*/ 271463 h 559049"/>
                <a:gd name="connsiteX10" fmla="*/ 793 w 5759450"/>
                <a:gd name="connsiteY10" fmla="*/ 7938 h 559049"/>
                <a:gd name="connsiteX0" fmla="*/ 793 w 5759450"/>
                <a:gd name="connsiteY0" fmla="*/ 7938 h 559049"/>
                <a:gd name="connsiteX1" fmla="*/ 374650 w 5759450"/>
                <a:gd name="connsiteY1" fmla="*/ 31750 h 559049"/>
                <a:gd name="connsiteX2" fmla="*/ 919163 w 5759450"/>
                <a:gd name="connsiteY2" fmla="*/ 28575 h 559049"/>
                <a:gd name="connsiteX3" fmla="*/ 5073650 w 5759450"/>
                <a:gd name="connsiteY3" fmla="*/ 31750 h 559049"/>
                <a:gd name="connsiteX4" fmla="*/ 5759450 w 5759450"/>
                <a:gd name="connsiteY4" fmla="*/ 0 h 559049"/>
                <a:gd name="connsiteX5" fmla="*/ 5594350 w 5759450"/>
                <a:gd name="connsiteY5" fmla="*/ 273050 h 559049"/>
                <a:gd name="connsiteX6" fmla="*/ 5759450 w 5759450"/>
                <a:gd name="connsiteY6" fmla="*/ 546100 h 559049"/>
                <a:gd name="connsiteX7" fmla="*/ 5251450 w 5759450"/>
                <a:gd name="connsiteY7" fmla="*/ 558800 h 559049"/>
                <a:gd name="connsiteX8" fmla="*/ 661194 w 5759450"/>
                <a:gd name="connsiteY8" fmla="*/ 553244 h 559049"/>
                <a:gd name="connsiteX9" fmla="*/ 0 w 5759450"/>
                <a:gd name="connsiteY9" fmla="*/ 527050 h 559049"/>
                <a:gd name="connsiteX10" fmla="*/ 200025 w 5759450"/>
                <a:gd name="connsiteY10" fmla="*/ 271463 h 559049"/>
                <a:gd name="connsiteX11" fmla="*/ 793 w 5759450"/>
                <a:gd name="connsiteY11"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5073650 w 5759450"/>
                <a:gd name="connsiteY3" fmla="*/ 31750 h 559049"/>
                <a:gd name="connsiteX4" fmla="*/ 5759450 w 5759450"/>
                <a:gd name="connsiteY4" fmla="*/ 0 h 559049"/>
                <a:gd name="connsiteX5" fmla="*/ 5594350 w 5759450"/>
                <a:gd name="connsiteY5" fmla="*/ 273050 h 559049"/>
                <a:gd name="connsiteX6" fmla="*/ 5759450 w 5759450"/>
                <a:gd name="connsiteY6" fmla="*/ 546100 h 559049"/>
                <a:gd name="connsiteX7" fmla="*/ 5251450 w 5759450"/>
                <a:gd name="connsiteY7" fmla="*/ 558800 h 559049"/>
                <a:gd name="connsiteX8" fmla="*/ 661194 w 5759450"/>
                <a:gd name="connsiteY8" fmla="*/ 553244 h 559049"/>
                <a:gd name="connsiteX9" fmla="*/ 0 w 5759450"/>
                <a:gd name="connsiteY9" fmla="*/ 527050 h 559049"/>
                <a:gd name="connsiteX10" fmla="*/ 200025 w 5759450"/>
                <a:gd name="connsiteY10" fmla="*/ 271463 h 559049"/>
                <a:gd name="connsiteX11" fmla="*/ 793 w 5759450"/>
                <a:gd name="connsiteY11"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5073650 w 5759450"/>
                <a:gd name="connsiteY3" fmla="*/ 31750 h 559049"/>
                <a:gd name="connsiteX4" fmla="*/ 5759450 w 5759450"/>
                <a:gd name="connsiteY4" fmla="*/ 0 h 559049"/>
                <a:gd name="connsiteX5" fmla="*/ 5594350 w 5759450"/>
                <a:gd name="connsiteY5" fmla="*/ 273050 h 559049"/>
                <a:gd name="connsiteX6" fmla="*/ 5759450 w 5759450"/>
                <a:gd name="connsiteY6" fmla="*/ 546100 h 559049"/>
                <a:gd name="connsiteX7" fmla="*/ 5251450 w 5759450"/>
                <a:gd name="connsiteY7" fmla="*/ 558800 h 559049"/>
                <a:gd name="connsiteX8" fmla="*/ 661194 w 5759450"/>
                <a:gd name="connsiteY8" fmla="*/ 553244 h 559049"/>
                <a:gd name="connsiteX9" fmla="*/ 0 w 5759450"/>
                <a:gd name="connsiteY9" fmla="*/ 527050 h 559049"/>
                <a:gd name="connsiteX10" fmla="*/ 200025 w 5759450"/>
                <a:gd name="connsiteY10" fmla="*/ 271463 h 559049"/>
                <a:gd name="connsiteX11" fmla="*/ 793 w 5759450"/>
                <a:gd name="connsiteY11"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5073650 w 5759450"/>
                <a:gd name="connsiteY3" fmla="*/ 31750 h 559049"/>
                <a:gd name="connsiteX4" fmla="*/ 5759450 w 5759450"/>
                <a:gd name="connsiteY4" fmla="*/ 0 h 559049"/>
                <a:gd name="connsiteX5" fmla="*/ 5594350 w 5759450"/>
                <a:gd name="connsiteY5" fmla="*/ 273050 h 559049"/>
                <a:gd name="connsiteX6" fmla="*/ 5759450 w 5759450"/>
                <a:gd name="connsiteY6" fmla="*/ 546100 h 559049"/>
                <a:gd name="connsiteX7" fmla="*/ 5251450 w 5759450"/>
                <a:gd name="connsiteY7" fmla="*/ 558800 h 559049"/>
                <a:gd name="connsiteX8" fmla="*/ 661194 w 5759450"/>
                <a:gd name="connsiteY8" fmla="*/ 553244 h 559049"/>
                <a:gd name="connsiteX9" fmla="*/ 0 w 5759450"/>
                <a:gd name="connsiteY9" fmla="*/ 527050 h 559049"/>
                <a:gd name="connsiteX10" fmla="*/ 200025 w 5759450"/>
                <a:gd name="connsiteY10" fmla="*/ 271463 h 559049"/>
                <a:gd name="connsiteX11" fmla="*/ 793 w 5759450"/>
                <a:gd name="connsiteY11"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5073650 w 5759450"/>
                <a:gd name="connsiteY3" fmla="*/ 31750 h 559049"/>
                <a:gd name="connsiteX4" fmla="*/ 5759450 w 5759450"/>
                <a:gd name="connsiteY4" fmla="*/ 0 h 559049"/>
                <a:gd name="connsiteX5" fmla="*/ 5594350 w 5759450"/>
                <a:gd name="connsiteY5" fmla="*/ 273050 h 559049"/>
                <a:gd name="connsiteX6" fmla="*/ 5759450 w 5759450"/>
                <a:gd name="connsiteY6" fmla="*/ 546100 h 559049"/>
                <a:gd name="connsiteX7" fmla="*/ 5251450 w 5759450"/>
                <a:gd name="connsiteY7" fmla="*/ 558800 h 559049"/>
                <a:gd name="connsiteX8" fmla="*/ 919163 w 5759450"/>
                <a:gd name="connsiteY8" fmla="*/ 554831 h 559049"/>
                <a:gd name="connsiteX9" fmla="*/ 661194 w 5759450"/>
                <a:gd name="connsiteY9" fmla="*/ 553244 h 559049"/>
                <a:gd name="connsiteX10" fmla="*/ 0 w 5759450"/>
                <a:gd name="connsiteY10" fmla="*/ 527050 h 559049"/>
                <a:gd name="connsiteX11" fmla="*/ 200025 w 5759450"/>
                <a:gd name="connsiteY11" fmla="*/ 271463 h 559049"/>
                <a:gd name="connsiteX12" fmla="*/ 793 w 5759450"/>
                <a:gd name="connsiteY12"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5073650 w 5759450"/>
                <a:gd name="connsiteY3" fmla="*/ 31750 h 559049"/>
                <a:gd name="connsiteX4" fmla="*/ 5759450 w 5759450"/>
                <a:gd name="connsiteY4" fmla="*/ 0 h 559049"/>
                <a:gd name="connsiteX5" fmla="*/ 5594350 w 5759450"/>
                <a:gd name="connsiteY5" fmla="*/ 273050 h 559049"/>
                <a:gd name="connsiteX6" fmla="*/ 5759450 w 5759450"/>
                <a:gd name="connsiteY6" fmla="*/ 546100 h 559049"/>
                <a:gd name="connsiteX7" fmla="*/ 5251450 w 5759450"/>
                <a:gd name="connsiteY7" fmla="*/ 558800 h 559049"/>
                <a:gd name="connsiteX8" fmla="*/ 919163 w 5759450"/>
                <a:gd name="connsiteY8" fmla="*/ 550068 h 559049"/>
                <a:gd name="connsiteX9" fmla="*/ 661194 w 5759450"/>
                <a:gd name="connsiteY9" fmla="*/ 553244 h 559049"/>
                <a:gd name="connsiteX10" fmla="*/ 0 w 5759450"/>
                <a:gd name="connsiteY10" fmla="*/ 527050 h 559049"/>
                <a:gd name="connsiteX11" fmla="*/ 200025 w 5759450"/>
                <a:gd name="connsiteY11" fmla="*/ 271463 h 559049"/>
                <a:gd name="connsiteX12" fmla="*/ 793 w 5759450"/>
                <a:gd name="connsiteY12"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0131 w 5759450"/>
                <a:gd name="connsiteY3" fmla="*/ 30956 h 559049"/>
                <a:gd name="connsiteX4" fmla="*/ 5073650 w 5759450"/>
                <a:gd name="connsiteY4" fmla="*/ 31750 h 559049"/>
                <a:gd name="connsiteX5" fmla="*/ 5759450 w 5759450"/>
                <a:gd name="connsiteY5" fmla="*/ 0 h 559049"/>
                <a:gd name="connsiteX6" fmla="*/ 5594350 w 5759450"/>
                <a:gd name="connsiteY6" fmla="*/ 273050 h 559049"/>
                <a:gd name="connsiteX7" fmla="*/ 5759450 w 5759450"/>
                <a:gd name="connsiteY7" fmla="*/ 546100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3650 w 5759450"/>
                <a:gd name="connsiteY4" fmla="*/ 31750 h 559049"/>
                <a:gd name="connsiteX5" fmla="*/ 5759450 w 5759450"/>
                <a:gd name="connsiteY5" fmla="*/ 0 h 559049"/>
                <a:gd name="connsiteX6" fmla="*/ 5594350 w 5759450"/>
                <a:gd name="connsiteY6" fmla="*/ 273050 h 559049"/>
                <a:gd name="connsiteX7" fmla="*/ 5759450 w 5759450"/>
                <a:gd name="connsiteY7" fmla="*/ 546100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6032 w 5759450"/>
                <a:gd name="connsiteY4" fmla="*/ 26988 h 559049"/>
                <a:gd name="connsiteX5" fmla="*/ 5759450 w 5759450"/>
                <a:gd name="connsiteY5" fmla="*/ 0 h 559049"/>
                <a:gd name="connsiteX6" fmla="*/ 5594350 w 5759450"/>
                <a:gd name="connsiteY6" fmla="*/ 273050 h 559049"/>
                <a:gd name="connsiteX7" fmla="*/ 5759450 w 5759450"/>
                <a:gd name="connsiteY7" fmla="*/ 546100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6032 w 5759450"/>
                <a:gd name="connsiteY4" fmla="*/ 26988 h 559049"/>
                <a:gd name="connsiteX5" fmla="*/ 5759450 w 5759450"/>
                <a:gd name="connsiteY5" fmla="*/ 0 h 559049"/>
                <a:gd name="connsiteX6" fmla="*/ 5594350 w 5759450"/>
                <a:gd name="connsiteY6" fmla="*/ 273050 h 559049"/>
                <a:gd name="connsiteX7" fmla="*/ 5759450 w 5759450"/>
                <a:gd name="connsiteY7" fmla="*/ 546100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6032 w 5759450"/>
                <a:gd name="connsiteY4" fmla="*/ 26988 h 559049"/>
                <a:gd name="connsiteX5" fmla="*/ 5759450 w 5759450"/>
                <a:gd name="connsiteY5" fmla="*/ 0 h 559049"/>
                <a:gd name="connsiteX6" fmla="*/ 5594350 w 5759450"/>
                <a:gd name="connsiteY6" fmla="*/ 273050 h 559049"/>
                <a:gd name="connsiteX7" fmla="*/ 5759450 w 5759450"/>
                <a:gd name="connsiteY7" fmla="*/ 546100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6032 w 5759450"/>
                <a:gd name="connsiteY4" fmla="*/ 26988 h 559049"/>
                <a:gd name="connsiteX5" fmla="*/ 5759450 w 5759450"/>
                <a:gd name="connsiteY5" fmla="*/ 0 h 559049"/>
                <a:gd name="connsiteX6" fmla="*/ 5594350 w 5759450"/>
                <a:gd name="connsiteY6" fmla="*/ 273050 h 559049"/>
                <a:gd name="connsiteX7" fmla="*/ 5759450 w 5759450"/>
                <a:gd name="connsiteY7" fmla="*/ 546100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6032 w 5759450"/>
                <a:gd name="connsiteY4" fmla="*/ 26988 h 559049"/>
                <a:gd name="connsiteX5" fmla="*/ 5759450 w 5759450"/>
                <a:gd name="connsiteY5" fmla="*/ 0 h 559049"/>
                <a:gd name="connsiteX6" fmla="*/ 5577681 w 5759450"/>
                <a:gd name="connsiteY6" fmla="*/ 273050 h 559049"/>
                <a:gd name="connsiteX7" fmla="*/ 5759450 w 5759450"/>
                <a:gd name="connsiteY7" fmla="*/ 546100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6032 w 5759450"/>
                <a:gd name="connsiteY4" fmla="*/ 26988 h 559049"/>
                <a:gd name="connsiteX5" fmla="*/ 5759450 w 5759450"/>
                <a:gd name="connsiteY5" fmla="*/ 0 h 559049"/>
                <a:gd name="connsiteX6" fmla="*/ 5577681 w 5759450"/>
                <a:gd name="connsiteY6" fmla="*/ 273050 h 559049"/>
                <a:gd name="connsiteX7" fmla="*/ 5759450 w 5759450"/>
                <a:gd name="connsiteY7" fmla="*/ 546100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6032 w 5759450"/>
                <a:gd name="connsiteY4" fmla="*/ 26988 h 559049"/>
                <a:gd name="connsiteX5" fmla="*/ 5759450 w 5759450"/>
                <a:gd name="connsiteY5" fmla="*/ 0 h 559049"/>
                <a:gd name="connsiteX6" fmla="*/ 5577681 w 5759450"/>
                <a:gd name="connsiteY6" fmla="*/ 273050 h 559049"/>
                <a:gd name="connsiteX7" fmla="*/ 5754688 w 5759450"/>
                <a:gd name="connsiteY7" fmla="*/ 517525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6032 w 5759450"/>
                <a:gd name="connsiteY4" fmla="*/ 26988 h 559049"/>
                <a:gd name="connsiteX5" fmla="*/ 5759450 w 5759450"/>
                <a:gd name="connsiteY5" fmla="*/ 0 h 559049"/>
                <a:gd name="connsiteX6" fmla="*/ 5577681 w 5759450"/>
                <a:gd name="connsiteY6" fmla="*/ 273050 h 559049"/>
                <a:gd name="connsiteX7" fmla="*/ 5754688 w 5759450"/>
                <a:gd name="connsiteY7" fmla="*/ 517525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61529"/>
                <a:gd name="connsiteX1" fmla="*/ 374650 w 5759450"/>
                <a:gd name="connsiteY1" fmla="*/ 31750 h 561529"/>
                <a:gd name="connsiteX2" fmla="*/ 916782 w 5759450"/>
                <a:gd name="connsiteY2" fmla="*/ 19050 h 561529"/>
                <a:gd name="connsiteX3" fmla="*/ 4862512 w 5759450"/>
                <a:gd name="connsiteY3" fmla="*/ 19050 h 561529"/>
                <a:gd name="connsiteX4" fmla="*/ 5076032 w 5759450"/>
                <a:gd name="connsiteY4" fmla="*/ 26988 h 561529"/>
                <a:gd name="connsiteX5" fmla="*/ 5759450 w 5759450"/>
                <a:gd name="connsiteY5" fmla="*/ 0 h 561529"/>
                <a:gd name="connsiteX6" fmla="*/ 5577681 w 5759450"/>
                <a:gd name="connsiteY6" fmla="*/ 273050 h 561529"/>
                <a:gd name="connsiteX7" fmla="*/ 5754688 w 5759450"/>
                <a:gd name="connsiteY7" fmla="*/ 517525 h 561529"/>
                <a:gd name="connsiteX8" fmla="*/ 5251450 w 5759450"/>
                <a:gd name="connsiteY8" fmla="*/ 558800 h 561529"/>
                <a:gd name="connsiteX9" fmla="*/ 919163 w 5759450"/>
                <a:gd name="connsiteY9" fmla="*/ 550068 h 561529"/>
                <a:gd name="connsiteX10" fmla="*/ 661194 w 5759450"/>
                <a:gd name="connsiteY10" fmla="*/ 553244 h 561529"/>
                <a:gd name="connsiteX11" fmla="*/ 0 w 5759450"/>
                <a:gd name="connsiteY11" fmla="*/ 527050 h 561529"/>
                <a:gd name="connsiteX12" fmla="*/ 200025 w 5759450"/>
                <a:gd name="connsiteY12" fmla="*/ 271463 h 561529"/>
                <a:gd name="connsiteX13" fmla="*/ 793 w 5759450"/>
                <a:gd name="connsiteY13" fmla="*/ 7938 h 561529"/>
                <a:gd name="connsiteX0" fmla="*/ 793 w 5759450"/>
                <a:gd name="connsiteY0" fmla="*/ 7938 h 562791"/>
                <a:gd name="connsiteX1" fmla="*/ 374650 w 5759450"/>
                <a:gd name="connsiteY1" fmla="*/ 31750 h 562791"/>
                <a:gd name="connsiteX2" fmla="*/ 916782 w 5759450"/>
                <a:gd name="connsiteY2" fmla="*/ 19050 h 562791"/>
                <a:gd name="connsiteX3" fmla="*/ 4862512 w 5759450"/>
                <a:gd name="connsiteY3" fmla="*/ 19050 h 562791"/>
                <a:gd name="connsiteX4" fmla="*/ 5076032 w 5759450"/>
                <a:gd name="connsiteY4" fmla="*/ 26988 h 562791"/>
                <a:gd name="connsiteX5" fmla="*/ 5759450 w 5759450"/>
                <a:gd name="connsiteY5" fmla="*/ 0 h 562791"/>
                <a:gd name="connsiteX6" fmla="*/ 5577681 w 5759450"/>
                <a:gd name="connsiteY6" fmla="*/ 273050 h 562791"/>
                <a:gd name="connsiteX7" fmla="*/ 5754688 w 5759450"/>
                <a:gd name="connsiteY7" fmla="*/ 517525 h 562791"/>
                <a:gd name="connsiteX8" fmla="*/ 5251450 w 5759450"/>
                <a:gd name="connsiteY8" fmla="*/ 558800 h 562791"/>
                <a:gd name="connsiteX9" fmla="*/ 919163 w 5759450"/>
                <a:gd name="connsiteY9" fmla="*/ 550068 h 562791"/>
                <a:gd name="connsiteX10" fmla="*/ 661194 w 5759450"/>
                <a:gd name="connsiteY10" fmla="*/ 553244 h 562791"/>
                <a:gd name="connsiteX11" fmla="*/ 0 w 5759450"/>
                <a:gd name="connsiteY11" fmla="*/ 527050 h 562791"/>
                <a:gd name="connsiteX12" fmla="*/ 200025 w 5759450"/>
                <a:gd name="connsiteY12" fmla="*/ 271463 h 562791"/>
                <a:gd name="connsiteX13" fmla="*/ 793 w 5759450"/>
                <a:gd name="connsiteY13" fmla="*/ 7938 h 562791"/>
                <a:gd name="connsiteX0" fmla="*/ 793 w 5761832"/>
                <a:gd name="connsiteY0" fmla="*/ 7938 h 563259"/>
                <a:gd name="connsiteX1" fmla="*/ 374650 w 5761832"/>
                <a:gd name="connsiteY1" fmla="*/ 31750 h 563259"/>
                <a:gd name="connsiteX2" fmla="*/ 916782 w 5761832"/>
                <a:gd name="connsiteY2" fmla="*/ 19050 h 563259"/>
                <a:gd name="connsiteX3" fmla="*/ 4862512 w 5761832"/>
                <a:gd name="connsiteY3" fmla="*/ 19050 h 563259"/>
                <a:gd name="connsiteX4" fmla="*/ 5076032 w 5761832"/>
                <a:gd name="connsiteY4" fmla="*/ 26988 h 563259"/>
                <a:gd name="connsiteX5" fmla="*/ 5759450 w 5761832"/>
                <a:gd name="connsiteY5" fmla="*/ 0 h 563259"/>
                <a:gd name="connsiteX6" fmla="*/ 5577681 w 5761832"/>
                <a:gd name="connsiteY6" fmla="*/ 273050 h 563259"/>
                <a:gd name="connsiteX7" fmla="*/ 5761832 w 5761832"/>
                <a:gd name="connsiteY7" fmla="*/ 522287 h 563259"/>
                <a:gd name="connsiteX8" fmla="*/ 5251450 w 5761832"/>
                <a:gd name="connsiteY8" fmla="*/ 558800 h 563259"/>
                <a:gd name="connsiteX9" fmla="*/ 919163 w 5761832"/>
                <a:gd name="connsiteY9" fmla="*/ 550068 h 563259"/>
                <a:gd name="connsiteX10" fmla="*/ 661194 w 5761832"/>
                <a:gd name="connsiteY10" fmla="*/ 553244 h 563259"/>
                <a:gd name="connsiteX11" fmla="*/ 0 w 5761832"/>
                <a:gd name="connsiteY11" fmla="*/ 527050 h 563259"/>
                <a:gd name="connsiteX12" fmla="*/ 200025 w 5761832"/>
                <a:gd name="connsiteY12" fmla="*/ 271463 h 563259"/>
                <a:gd name="connsiteX13" fmla="*/ 793 w 5761832"/>
                <a:gd name="connsiteY13" fmla="*/ 7938 h 563259"/>
                <a:gd name="connsiteX0" fmla="*/ 793 w 5761832"/>
                <a:gd name="connsiteY0" fmla="*/ 7938 h 563781"/>
                <a:gd name="connsiteX1" fmla="*/ 374650 w 5761832"/>
                <a:gd name="connsiteY1" fmla="*/ 31750 h 563781"/>
                <a:gd name="connsiteX2" fmla="*/ 916782 w 5761832"/>
                <a:gd name="connsiteY2" fmla="*/ 19050 h 563781"/>
                <a:gd name="connsiteX3" fmla="*/ 4862512 w 5761832"/>
                <a:gd name="connsiteY3" fmla="*/ 19050 h 563781"/>
                <a:gd name="connsiteX4" fmla="*/ 5076032 w 5761832"/>
                <a:gd name="connsiteY4" fmla="*/ 26988 h 563781"/>
                <a:gd name="connsiteX5" fmla="*/ 5759450 w 5761832"/>
                <a:gd name="connsiteY5" fmla="*/ 0 h 563781"/>
                <a:gd name="connsiteX6" fmla="*/ 5577681 w 5761832"/>
                <a:gd name="connsiteY6" fmla="*/ 273050 h 563781"/>
                <a:gd name="connsiteX7" fmla="*/ 5761832 w 5761832"/>
                <a:gd name="connsiteY7" fmla="*/ 522287 h 563781"/>
                <a:gd name="connsiteX8" fmla="*/ 5251450 w 5761832"/>
                <a:gd name="connsiteY8" fmla="*/ 558800 h 563781"/>
                <a:gd name="connsiteX9" fmla="*/ 919163 w 5761832"/>
                <a:gd name="connsiteY9" fmla="*/ 550068 h 563781"/>
                <a:gd name="connsiteX10" fmla="*/ 661194 w 5761832"/>
                <a:gd name="connsiteY10" fmla="*/ 553244 h 563781"/>
                <a:gd name="connsiteX11" fmla="*/ 0 w 5761832"/>
                <a:gd name="connsiteY11" fmla="*/ 527050 h 563781"/>
                <a:gd name="connsiteX12" fmla="*/ 200025 w 5761832"/>
                <a:gd name="connsiteY12" fmla="*/ 271463 h 563781"/>
                <a:gd name="connsiteX13" fmla="*/ 793 w 5761832"/>
                <a:gd name="connsiteY13" fmla="*/ 7938 h 563781"/>
                <a:gd name="connsiteX0" fmla="*/ 793 w 5761832"/>
                <a:gd name="connsiteY0" fmla="*/ 7938 h 559049"/>
                <a:gd name="connsiteX1" fmla="*/ 374650 w 5761832"/>
                <a:gd name="connsiteY1" fmla="*/ 31750 h 559049"/>
                <a:gd name="connsiteX2" fmla="*/ 916782 w 5761832"/>
                <a:gd name="connsiteY2" fmla="*/ 19050 h 559049"/>
                <a:gd name="connsiteX3" fmla="*/ 4862512 w 5761832"/>
                <a:gd name="connsiteY3" fmla="*/ 19050 h 559049"/>
                <a:gd name="connsiteX4" fmla="*/ 5076032 w 5761832"/>
                <a:gd name="connsiteY4" fmla="*/ 26988 h 559049"/>
                <a:gd name="connsiteX5" fmla="*/ 5759450 w 5761832"/>
                <a:gd name="connsiteY5" fmla="*/ 0 h 559049"/>
                <a:gd name="connsiteX6" fmla="*/ 5577681 w 5761832"/>
                <a:gd name="connsiteY6" fmla="*/ 273050 h 559049"/>
                <a:gd name="connsiteX7" fmla="*/ 5761832 w 5761832"/>
                <a:gd name="connsiteY7" fmla="*/ 522287 h 559049"/>
                <a:gd name="connsiteX8" fmla="*/ 5251450 w 5761832"/>
                <a:gd name="connsiteY8" fmla="*/ 558800 h 559049"/>
                <a:gd name="connsiteX9" fmla="*/ 919163 w 5761832"/>
                <a:gd name="connsiteY9" fmla="*/ 550068 h 559049"/>
                <a:gd name="connsiteX10" fmla="*/ 661194 w 5761832"/>
                <a:gd name="connsiteY10" fmla="*/ 553244 h 559049"/>
                <a:gd name="connsiteX11" fmla="*/ 0 w 5761832"/>
                <a:gd name="connsiteY11" fmla="*/ 527050 h 559049"/>
                <a:gd name="connsiteX12" fmla="*/ 200025 w 5761832"/>
                <a:gd name="connsiteY12" fmla="*/ 271463 h 559049"/>
                <a:gd name="connsiteX13" fmla="*/ 793 w 5761832"/>
                <a:gd name="connsiteY13" fmla="*/ 7938 h 559049"/>
                <a:gd name="connsiteX0" fmla="*/ 793 w 5761832"/>
                <a:gd name="connsiteY0" fmla="*/ 7938 h 559049"/>
                <a:gd name="connsiteX1" fmla="*/ 374650 w 5761832"/>
                <a:gd name="connsiteY1" fmla="*/ 31750 h 559049"/>
                <a:gd name="connsiteX2" fmla="*/ 916782 w 5761832"/>
                <a:gd name="connsiteY2" fmla="*/ 19050 h 559049"/>
                <a:gd name="connsiteX3" fmla="*/ 945507 w 5761832"/>
                <a:gd name="connsiteY3" fmla="*/ 20131 h 559049"/>
                <a:gd name="connsiteX4" fmla="*/ 4862512 w 5761832"/>
                <a:gd name="connsiteY4" fmla="*/ 19050 h 559049"/>
                <a:gd name="connsiteX5" fmla="*/ 5076032 w 5761832"/>
                <a:gd name="connsiteY5" fmla="*/ 26988 h 559049"/>
                <a:gd name="connsiteX6" fmla="*/ 5759450 w 5761832"/>
                <a:gd name="connsiteY6" fmla="*/ 0 h 559049"/>
                <a:gd name="connsiteX7" fmla="*/ 5577681 w 5761832"/>
                <a:gd name="connsiteY7" fmla="*/ 273050 h 559049"/>
                <a:gd name="connsiteX8" fmla="*/ 5761832 w 5761832"/>
                <a:gd name="connsiteY8" fmla="*/ 522287 h 559049"/>
                <a:gd name="connsiteX9" fmla="*/ 5251450 w 5761832"/>
                <a:gd name="connsiteY9" fmla="*/ 558800 h 559049"/>
                <a:gd name="connsiteX10" fmla="*/ 919163 w 5761832"/>
                <a:gd name="connsiteY10" fmla="*/ 550068 h 559049"/>
                <a:gd name="connsiteX11" fmla="*/ 661194 w 5761832"/>
                <a:gd name="connsiteY11" fmla="*/ 553244 h 559049"/>
                <a:gd name="connsiteX12" fmla="*/ 0 w 5761832"/>
                <a:gd name="connsiteY12" fmla="*/ 527050 h 559049"/>
                <a:gd name="connsiteX13" fmla="*/ 200025 w 5761832"/>
                <a:gd name="connsiteY13" fmla="*/ 271463 h 559049"/>
                <a:gd name="connsiteX14" fmla="*/ 793 w 5761832"/>
                <a:gd name="connsiteY14" fmla="*/ 7938 h 559049"/>
                <a:gd name="connsiteX0" fmla="*/ 793 w 5761832"/>
                <a:gd name="connsiteY0" fmla="*/ 7938 h 559049"/>
                <a:gd name="connsiteX1" fmla="*/ 374650 w 5761832"/>
                <a:gd name="connsiteY1" fmla="*/ 31750 h 559049"/>
                <a:gd name="connsiteX2" fmla="*/ 916782 w 5761832"/>
                <a:gd name="connsiteY2" fmla="*/ 19050 h 559049"/>
                <a:gd name="connsiteX3" fmla="*/ 945507 w 5761832"/>
                <a:gd name="connsiteY3" fmla="*/ 20131 h 559049"/>
                <a:gd name="connsiteX4" fmla="*/ 4862512 w 5761832"/>
                <a:gd name="connsiteY4" fmla="*/ 19050 h 559049"/>
                <a:gd name="connsiteX5" fmla="*/ 5076032 w 5761832"/>
                <a:gd name="connsiteY5" fmla="*/ 26988 h 559049"/>
                <a:gd name="connsiteX6" fmla="*/ 5759450 w 5761832"/>
                <a:gd name="connsiteY6" fmla="*/ 0 h 559049"/>
                <a:gd name="connsiteX7" fmla="*/ 5577681 w 5761832"/>
                <a:gd name="connsiteY7" fmla="*/ 273050 h 559049"/>
                <a:gd name="connsiteX8" fmla="*/ 5761832 w 5761832"/>
                <a:gd name="connsiteY8" fmla="*/ 522287 h 559049"/>
                <a:gd name="connsiteX9" fmla="*/ 5251450 w 5761832"/>
                <a:gd name="connsiteY9" fmla="*/ 558800 h 559049"/>
                <a:gd name="connsiteX10" fmla="*/ 952905 w 5761832"/>
                <a:gd name="connsiteY10" fmla="*/ 546396 h 559049"/>
                <a:gd name="connsiteX11" fmla="*/ 919163 w 5761832"/>
                <a:gd name="connsiteY11" fmla="*/ 550068 h 559049"/>
                <a:gd name="connsiteX12" fmla="*/ 661194 w 5761832"/>
                <a:gd name="connsiteY12" fmla="*/ 553244 h 559049"/>
                <a:gd name="connsiteX13" fmla="*/ 0 w 5761832"/>
                <a:gd name="connsiteY13" fmla="*/ 527050 h 559049"/>
                <a:gd name="connsiteX14" fmla="*/ 200025 w 5761832"/>
                <a:gd name="connsiteY14" fmla="*/ 271463 h 559049"/>
                <a:gd name="connsiteX15" fmla="*/ 793 w 5761832"/>
                <a:gd name="connsiteY15" fmla="*/ 7938 h 559049"/>
                <a:gd name="connsiteX0" fmla="*/ 793 w 5835542"/>
                <a:gd name="connsiteY0" fmla="*/ 7938 h 559049"/>
                <a:gd name="connsiteX1" fmla="*/ 374650 w 5835542"/>
                <a:gd name="connsiteY1" fmla="*/ 31750 h 559049"/>
                <a:gd name="connsiteX2" fmla="*/ 916782 w 5835542"/>
                <a:gd name="connsiteY2" fmla="*/ 19050 h 559049"/>
                <a:gd name="connsiteX3" fmla="*/ 945507 w 5835542"/>
                <a:gd name="connsiteY3" fmla="*/ 20131 h 559049"/>
                <a:gd name="connsiteX4" fmla="*/ 4862512 w 5835542"/>
                <a:gd name="connsiteY4" fmla="*/ 19050 h 559049"/>
                <a:gd name="connsiteX5" fmla="*/ 5076032 w 5835542"/>
                <a:gd name="connsiteY5" fmla="*/ 26988 h 559049"/>
                <a:gd name="connsiteX6" fmla="*/ 5759450 w 5835542"/>
                <a:gd name="connsiteY6" fmla="*/ 0 h 559049"/>
                <a:gd name="connsiteX7" fmla="*/ 5761832 w 5835542"/>
                <a:gd name="connsiteY7" fmla="*/ 522287 h 559049"/>
                <a:gd name="connsiteX8" fmla="*/ 5251450 w 5835542"/>
                <a:gd name="connsiteY8" fmla="*/ 558800 h 559049"/>
                <a:gd name="connsiteX9" fmla="*/ 952905 w 5835542"/>
                <a:gd name="connsiteY9" fmla="*/ 546396 h 559049"/>
                <a:gd name="connsiteX10" fmla="*/ 919163 w 5835542"/>
                <a:gd name="connsiteY10" fmla="*/ 550068 h 559049"/>
                <a:gd name="connsiteX11" fmla="*/ 661194 w 5835542"/>
                <a:gd name="connsiteY11" fmla="*/ 553244 h 559049"/>
                <a:gd name="connsiteX12" fmla="*/ 0 w 5835542"/>
                <a:gd name="connsiteY12" fmla="*/ 527050 h 559049"/>
                <a:gd name="connsiteX13" fmla="*/ 200025 w 5835542"/>
                <a:gd name="connsiteY13" fmla="*/ 271463 h 559049"/>
                <a:gd name="connsiteX14" fmla="*/ 793 w 5835542"/>
                <a:gd name="connsiteY14" fmla="*/ 7938 h 559049"/>
                <a:gd name="connsiteX0" fmla="*/ 793 w 5761832"/>
                <a:gd name="connsiteY0" fmla="*/ 0 h 551111"/>
                <a:gd name="connsiteX1" fmla="*/ 374650 w 5761832"/>
                <a:gd name="connsiteY1" fmla="*/ 23812 h 551111"/>
                <a:gd name="connsiteX2" fmla="*/ 916782 w 5761832"/>
                <a:gd name="connsiteY2" fmla="*/ 11112 h 551111"/>
                <a:gd name="connsiteX3" fmla="*/ 945507 w 5761832"/>
                <a:gd name="connsiteY3" fmla="*/ 12193 h 551111"/>
                <a:gd name="connsiteX4" fmla="*/ 4862512 w 5761832"/>
                <a:gd name="connsiteY4" fmla="*/ 11112 h 551111"/>
                <a:gd name="connsiteX5" fmla="*/ 5076032 w 5761832"/>
                <a:gd name="connsiteY5" fmla="*/ 19050 h 551111"/>
                <a:gd name="connsiteX6" fmla="*/ 5761832 w 5761832"/>
                <a:gd name="connsiteY6" fmla="*/ 514349 h 551111"/>
                <a:gd name="connsiteX7" fmla="*/ 5251450 w 5761832"/>
                <a:gd name="connsiteY7" fmla="*/ 550862 h 551111"/>
                <a:gd name="connsiteX8" fmla="*/ 952905 w 5761832"/>
                <a:gd name="connsiteY8" fmla="*/ 538458 h 551111"/>
                <a:gd name="connsiteX9" fmla="*/ 919163 w 5761832"/>
                <a:gd name="connsiteY9" fmla="*/ 542130 h 551111"/>
                <a:gd name="connsiteX10" fmla="*/ 661194 w 5761832"/>
                <a:gd name="connsiteY10" fmla="*/ 545306 h 551111"/>
                <a:gd name="connsiteX11" fmla="*/ 0 w 5761832"/>
                <a:gd name="connsiteY11" fmla="*/ 519112 h 551111"/>
                <a:gd name="connsiteX12" fmla="*/ 200025 w 5761832"/>
                <a:gd name="connsiteY12" fmla="*/ 263525 h 551111"/>
                <a:gd name="connsiteX13" fmla="*/ 793 w 5761832"/>
                <a:gd name="connsiteY13" fmla="*/ 0 h 551111"/>
                <a:gd name="connsiteX0" fmla="*/ 793 w 5528877"/>
                <a:gd name="connsiteY0" fmla="*/ 0 h 551111"/>
                <a:gd name="connsiteX1" fmla="*/ 374650 w 5528877"/>
                <a:gd name="connsiteY1" fmla="*/ 23812 h 551111"/>
                <a:gd name="connsiteX2" fmla="*/ 916782 w 5528877"/>
                <a:gd name="connsiteY2" fmla="*/ 11112 h 551111"/>
                <a:gd name="connsiteX3" fmla="*/ 945507 w 5528877"/>
                <a:gd name="connsiteY3" fmla="*/ 12193 h 551111"/>
                <a:gd name="connsiteX4" fmla="*/ 4862512 w 5528877"/>
                <a:gd name="connsiteY4" fmla="*/ 11112 h 551111"/>
                <a:gd name="connsiteX5" fmla="*/ 5076032 w 5528877"/>
                <a:gd name="connsiteY5" fmla="*/ 19050 h 551111"/>
                <a:gd name="connsiteX6" fmla="*/ 5251450 w 5528877"/>
                <a:gd name="connsiteY6" fmla="*/ 550862 h 551111"/>
                <a:gd name="connsiteX7" fmla="*/ 952905 w 5528877"/>
                <a:gd name="connsiteY7" fmla="*/ 538458 h 551111"/>
                <a:gd name="connsiteX8" fmla="*/ 919163 w 5528877"/>
                <a:gd name="connsiteY8" fmla="*/ 542130 h 551111"/>
                <a:gd name="connsiteX9" fmla="*/ 661194 w 5528877"/>
                <a:gd name="connsiteY9" fmla="*/ 545306 h 551111"/>
                <a:gd name="connsiteX10" fmla="*/ 0 w 5528877"/>
                <a:gd name="connsiteY10" fmla="*/ 519112 h 551111"/>
                <a:gd name="connsiteX11" fmla="*/ 200025 w 5528877"/>
                <a:gd name="connsiteY11" fmla="*/ 263525 h 551111"/>
                <a:gd name="connsiteX12" fmla="*/ 793 w 5528877"/>
                <a:gd name="connsiteY12" fmla="*/ 0 h 551111"/>
                <a:gd name="connsiteX0" fmla="*/ 793 w 5528877"/>
                <a:gd name="connsiteY0" fmla="*/ 0 h 551111"/>
                <a:gd name="connsiteX1" fmla="*/ 374650 w 5528877"/>
                <a:gd name="connsiteY1" fmla="*/ 23812 h 551111"/>
                <a:gd name="connsiteX2" fmla="*/ 916782 w 5528877"/>
                <a:gd name="connsiteY2" fmla="*/ 11112 h 551111"/>
                <a:gd name="connsiteX3" fmla="*/ 945507 w 5528877"/>
                <a:gd name="connsiteY3" fmla="*/ 12193 h 551111"/>
                <a:gd name="connsiteX4" fmla="*/ 5076032 w 5528877"/>
                <a:gd name="connsiteY4" fmla="*/ 19050 h 551111"/>
                <a:gd name="connsiteX5" fmla="*/ 5251450 w 5528877"/>
                <a:gd name="connsiteY5" fmla="*/ 550862 h 551111"/>
                <a:gd name="connsiteX6" fmla="*/ 952905 w 5528877"/>
                <a:gd name="connsiteY6" fmla="*/ 538458 h 551111"/>
                <a:gd name="connsiteX7" fmla="*/ 919163 w 5528877"/>
                <a:gd name="connsiteY7" fmla="*/ 542130 h 551111"/>
                <a:gd name="connsiteX8" fmla="*/ 661194 w 5528877"/>
                <a:gd name="connsiteY8" fmla="*/ 545306 h 551111"/>
                <a:gd name="connsiteX9" fmla="*/ 0 w 5528877"/>
                <a:gd name="connsiteY9" fmla="*/ 519112 h 551111"/>
                <a:gd name="connsiteX10" fmla="*/ 200025 w 5528877"/>
                <a:gd name="connsiteY10" fmla="*/ 263525 h 551111"/>
                <a:gd name="connsiteX11" fmla="*/ 793 w 5528877"/>
                <a:gd name="connsiteY11" fmla="*/ 0 h 551111"/>
                <a:gd name="connsiteX0" fmla="*/ 793 w 5251450"/>
                <a:gd name="connsiteY0" fmla="*/ 0 h 551111"/>
                <a:gd name="connsiteX1" fmla="*/ 374650 w 5251450"/>
                <a:gd name="connsiteY1" fmla="*/ 23812 h 551111"/>
                <a:gd name="connsiteX2" fmla="*/ 916782 w 5251450"/>
                <a:gd name="connsiteY2" fmla="*/ 11112 h 551111"/>
                <a:gd name="connsiteX3" fmla="*/ 945507 w 5251450"/>
                <a:gd name="connsiteY3" fmla="*/ 12193 h 551111"/>
                <a:gd name="connsiteX4" fmla="*/ 5251450 w 5251450"/>
                <a:gd name="connsiteY4" fmla="*/ 550862 h 551111"/>
                <a:gd name="connsiteX5" fmla="*/ 952905 w 5251450"/>
                <a:gd name="connsiteY5" fmla="*/ 538458 h 551111"/>
                <a:gd name="connsiteX6" fmla="*/ 919163 w 5251450"/>
                <a:gd name="connsiteY6" fmla="*/ 542130 h 551111"/>
                <a:gd name="connsiteX7" fmla="*/ 661194 w 5251450"/>
                <a:gd name="connsiteY7" fmla="*/ 545306 h 551111"/>
                <a:gd name="connsiteX8" fmla="*/ 0 w 5251450"/>
                <a:gd name="connsiteY8" fmla="*/ 519112 h 551111"/>
                <a:gd name="connsiteX9" fmla="*/ 200025 w 5251450"/>
                <a:gd name="connsiteY9" fmla="*/ 263525 h 551111"/>
                <a:gd name="connsiteX10" fmla="*/ 793 w 5251450"/>
                <a:gd name="connsiteY10" fmla="*/ 0 h 551111"/>
                <a:gd name="connsiteX0" fmla="*/ 793 w 952905"/>
                <a:gd name="connsiteY0" fmla="*/ 0 h 551111"/>
                <a:gd name="connsiteX1" fmla="*/ 374650 w 952905"/>
                <a:gd name="connsiteY1" fmla="*/ 23812 h 551111"/>
                <a:gd name="connsiteX2" fmla="*/ 916782 w 952905"/>
                <a:gd name="connsiteY2" fmla="*/ 11112 h 551111"/>
                <a:gd name="connsiteX3" fmla="*/ 945507 w 952905"/>
                <a:gd name="connsiteY3" fmla="*/ 12193 h 551111"/>
                <a:gd name="connsiteX4" fmla="*/ 952905 w 952905"/>
                <a:gd name="connsiteY4" fmla="*/ 538458 h 551111"/>
                <a:gd name="connsiteX5" fmla="*/ 919163 w 952905"/>
                <a:gd name="connsiteY5" fmla="*/ 542130 h 551111"/>
                <a:gd name="connsiteX6" fmla="*/ 661194 w 952905"/>
                <a:gd name="connsiteY6" fmla="*/ 545306 h 551111"/>
                <a:gd name="connsiteX7" fmla="*/ 0 w 952905"/>
                <a:gd name="connsiteY7" fmla="*/ 519112 h 551111"/>
                <a:gd name="connsiteX8" fmla="*/ 200025 w 952905"/>
                <a:gd name="connsiteY8" fmla="*/ 263525 h 551111"/>
                <a:gd name="connsiteX9" fmla="*/ 793 w 952905"/>
                <a:gd name="connsiteY9" fmla="*/ 0 h 551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52905" h="551111">
                  <a:moveTo>
                    <a:pt x="793" y="0"/>
                  </a:moveTo>
                  <a:cubicBezTo>
                    <a:pt x="123031" y="24606"/>
                    <a:pt x="250031" y="15875"/>
                    <a:pt x="374650" y="23812"/>
                  </a:cubicBezTo>
                  <a:cubicBezTo>
                    <a:pt x="555361" y="19579"/>
                    <a:pt x="750359" y="24870"/>
                    <a:pt x="916782" y="11112"/>
                  </a:cubicBezTo>
                  <a:lnTo>
                    <a:pt x="945507" y="12193"/>
                  </a:lnTo>
                  <a:lnTo>
                    <a:pt x="952905" y="538458"/>
                  </a:lnTo>
                  <a:lnTo>
                    <a:pt x="919163" y="542130"/>
                  </a:lnTo>
                  <a:lnTo>
                    <a:pt x="661194" y="545306"/>
                  </a:lnTo>
                  <a:cubicBezTo>
                    <a:pt x="526521" y="548481"/>
                    <a:pt x="206111" y="565943"/>
                    <a:pt x="0" y="519112"/>
                  </a:cubicBezTo>
                  <a:lnTo>
                    <a:pt x="200025" y="263525"/>
                  </a:lnTo>
                  <a:cubicBezTo>
                    <a:pt x="124089" y="185208"/>
                    <a:pt x="79110" y="128323"/>
                    <a:pt x="793" y="0"/>
                  </a:cubicBezTo>
                  <a:close/>
                </a:path>
              </a:pathLst>
            </a:custGeom>
            <a:noFill/>
            <a:ln w="19050">
              <a:solidFill>
                <a:srgbClr val="CBF34B"/>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grpSp>
      <p:grpSp>
        <p:nvGrpSpPr>
          <p:cNvPr id="65" name="Group 5"/>
          <p:cNvGrpSpPr>
            <a:grpSpLocks/>
          </p:cNvGrpSpPr>
          <p:nvPr/>
        </p:nvGrpSpPr>
        <p:grpSpPr bwMode="auto">
          <a:xfrm>
            <a:off x="3720074" y="1889605"/>
            <a:ext cx="4651375" cy="1011392"/>
            <a:chOff x="2671148" y="1311915"/>
            <a:chExt cx="3938587" cy="1011238"/>
          </a:xfrm>
        </p:grpSpPr>
        <p:pic>
          <p:nvPicPr>
            <p:cNvPr id="6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71148" y="1311915"/>
              <a:ext cx="3938587" cy="1011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7" name="Rounded Rectangle 66"/>
            <p:cNvSpPr/>
            <p:nvPr/>
          </p:nvSpPr>
          <p:spPr>
            <a:xfrm>
              <a:off x="2762555" y="1386516"/>
              <a:ext cx="3777280" cy="861882"/>
            </a:xfrm>
            <a:prstGeom prst="roundRect">
              <a:avLst>
                <a:gd name="adj" fmla="val 12108"/>
              </a:avLst>
            </a:prstGeom>
            <a:noFill/>
            <a:ln w="19050">
              <a:solidFill>
                <a:srgbClr val="996633"/>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grpSp>
      <p:grpSp>
        <p:nvGrpSpPr>
          <p:cNvPr id="68" name="Group 10"/>
          <p:cNvGrpSpPr>
            <a:grpSpLocks/>
          </p:cNvGrpSpPr>
          <p:nvPr/>
        </p:nvGrpSpPr>
        <p:grpSpPr bwMode="auto">
          <a:xfrm>
            <a:off x="3768725" y="700422"/>
            <a:ext cx="4651375" cy="1010428"/>
            <a:chOff x="2671148" y="1311915"/>
            <a:chExt cx="3938587" cy="1011238"/>
          </a:xfrm>
        </p:grpSpPr>
        <p:pic>
          <p:nvPicPr>
            <p:cNvPr id="6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71148" y="1311915"/>
              <a:ext cx="3938587" cy="1011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0" name="Rounded Rectangle 69"/>
            <p:cNvSpPr/>
            <p:nvPr/>
          </p:nvSpPr>
          <p:spPr>
            <a:xfrm>
              <a:off x="2762555" y="1386588"/>
              <a:ext cx="3777280" cy="861115"/>
            </a:xfrm>
            <a:prstGeom prst="roundRect">
              <a:avLst>
                <a:gd name="adj" fmla="val 12108"/>
              </a:avLst>
            </a:prstGeom>
            <a:noFill/>
            <a:ln w="19050">
              <a:solidFill>
                <a:srgbClr val="996633"/>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grpSp>
      <p:sp>
        <p:nvSpPr>
          <p:cNvPr id="77" name="TextBox 76"/>
          <p:cNvSpPr txBox="1"/>
          <p:nvPr/>
        </p:nvSpPr>
        <p:spPr>
          <a:xfrm>
            <a:off x="4991674" y="969643"/>
            <a:ext cx="2204450" cy="461665"/>
          </a:xfrm>
          <a:prstGeom prst="rect">
            <a:avLst/>
          </a:prstGeom>
          <a:noFill/>
        </p:spPr>
        <p:txBody>
          <a:bodyPr wrap="none">
            <a:spAutoFit/>
          </a:bodyPr>
          <a:lstStyle/>
          <a:p>
            <a:pPr algn="ctr" fontAlgn="auto">
              <a:spcBef>
                <a:spcPts val="0"/>
              </a:spcBef>
              <a:spcAft>
                <a:spcPts val="0"/>
              </a:spcAft>
              <a:defRPr/>
            </a:pPr>
            <a:r>
              <a:rPr lang="en-US" sz="2400" b="1" dirty="0" err="1">
                <a:solidFill>
                  <a:srgbClr val="C00000"/>
                </a:solidFill>
                <a:effectLst>
                  <a:innerShdw blurRad="63500" dist="50800" dir="13500000">
                    <a:prstClr val="black">
                      <a:alpha val="50000"/>
                    </a:prstClr>
                  </a:innerShdw>
                </a:effectLst>
                <a:latin typeface="Times New Roman" panose="02020603050405020304" pitchFamily="18" charset="0"/>
                <a:ea typeface="Verdana" pitchFamily="34" charset="0"/>
                <a:cs typeface="Times New Roman" panose="02020603050405020304" pitchFamily="18" charset="0"/>
              </a:rPr>
              <a:t>Nội</a:t>
            </a:r>
            <a:r>
              <a:rPr lang="en-US" sz="2400" b="1" dirty="0">
                <a:solidFill>
                  <a:srgbClr val="C00000"/>
                </a:solidFill>
                <a:effectLst>
                  <a:innerShdw blurRad="63500" dist="50800" dir="13500000">
                    <a:prstClr val="black">
                      <a:alpha val="50000"/>
                    </a:prstClr>
                  </a:innerShdw>
                </a:effectLst>
                <a:latin typeface="Times New Roman" panose="02020603050405020304" pitchFamily="18" charset="0"/>
                <a:ea typeface="Verdana" pitchFamily="34" charset="0"/>
                <a:cs typeface="Times New Roman" panose="02020603050405020304" pitchFamily="18" charset="0"/>
              </a:rPr>
              <a:t> dung </a:t>
            </a:r>
            <a:r>
              <a:rPr lang="en-US" sz="2400" b="1" dirty="0" err="1">
                <a:solidFill>
                  <a:srgbClr val="C00000"/>
                </a:solidFill>
                <a:effectLst>
                  <a:innerShdw blurRad="63500" dist="50800" dir="13500000">
                    <a:prstClr val="black">
                      <a:alpha val="50000"/>
                    </a:prstClr>
                  </a:innerShdw>
                </a:effectLst>
                <a:latin typeface="Times New Roman" panose="02020603050405020304" pitchFamily="18" charset="0"/>
                <a:ea typeface="Verdana" pitchFamily="34" charset="0"/>
                <a:cs typeface="Times New Roman" panose="02020603050405020304" pitchFamily="18" charset="0"/>
              </a:rPr>
              <a:t>chính</a:t>
            </a:r>
            <a:endParaRPr lang="en-US" sz="2400" b="1" dirty="0">
              <a:solidFill>
                <a:srgbClr val="C00000"/>
              </a:solidFill>
              <a:effectLst>
                <a:innerShdw blurRad="63500" dist="50800" dir="13500000">
                  <a:prstClr val="black">
                    <a:alpha val="50000"/>
                  </a:prstClr>
                </a:innerShdw>
              </a:effectLst>
              <a:latin typeface="Times New Roman" panose="02020603050405020304" pitchFamily="18" charset="0"/>
              <a:ea typeface="Verdana" pitchFamily="34" charset="0"/>
              <a:cs typeface="Times New Roman" panose="02020603050405020304" pitchFamily="18" charset="0"/>
            </a:endParaRPr>
          </a:p>
        </p:txBody>
      </p:sp>
      <p:sp>
        <p:nvSpPr>
          <p:cNvPr id="78" name="Rectangle 24"/>
          <p:cNvSpPr>
            <a:spLocks noChangeArrowheads="1"/>
          </p:cNvSpPr>
          <p:nvPr/>
        </p:nvSpPr>
        <p:spPr bwMode="auto">
          <a:xfrm>
            <a:off x="5321757" y="2230223"/>
            <a:ext cx="285919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fontAlgn="auto">
              <a:spcBef>
                <a:spcPts val="0"/>
              </a:spcBef>
              <a:spcAft>
                <a:spcPts val="0"/>
              </a:spcAft>
              <a:defRPr/>
            </a:pPr>
            <a:r>
              <a:rPr lang="en-US" sz="1400" b="1" kern="0" dirty="0" smtClean="0">
                <a:solidFill>
                  <a:srgbClr val="C00000"/>
                </a:solidFill>
                <a:latin typeface="Times New Roman" panose="02020603050405020304" pitchFamily="18" charset="0"/>
                <a:cs typeface="Times New Roman" panose="02020603050405020304" pitchFamily="18" charset="0"/>
              </a:rPr>
              <a:t>PHÂN </a:t>
            </a:r>
            <a:r>
              <a:rPr lang="en-US" sz="1400" b="1" kern="0" dirty="0">
                <a:solidFill>
                  <a:srgbClr val="C00000"/>
                </a:solidFill>
                <a:latin typeface="Times New Roman" panose="02020603050405020304" pitchFamily="18" charset="0"/>
                <a:cs typeface="Times New Roman" panose="02020603050405020304" pitchFamily="18" charset="0"/>
              </a:rPr>
              <a:t>CÔNG </a:t>
            </a:r>
            <a:r>
              <a:rPr lang="en-US" sz="1400" b="1" kern="0" dirty="0" err="1">
                <a:solidFill>
                  <a:srgbClr val="C00000"/>
                </a:solidFill>
                <a:latin typeface="Times New Roman" panose="02020603050405020304" pitchFamily="18" charset="0"/>
                <a:cs typeface="Times New Roman" panose="02020603050405020304" pitchFamily="18" charset="0"/>
              </a:rPr>
              <a:t>CÔNG</a:t>
            </a:r>
            <a:r>
              <a:rPr lang="en-US" sz="1400" b="1" kern="0" dirty="0">
                <a:solidFill>
                  <a:srgbClr val="C00000"/>
                </a:solidFill>
                <a:latin typeface="Times New Roman" panose="02020603050405020304" pitchFamily="18" charset="0"/>
                <a:cs typeface="Times New Roman" panose="02020603050405020304" pitchFamily="18" charset="0"/>
              </a:rPr>
              <a:t> VIỆC</a:t>
            </a:r>
          </a:p>
        </p:txBody>
      </p:sp>
      <p:grpSp>
        <p:nvGrpSpPr>
          <p:cNvPr id="81" name="Group 86"/>
          <p:cNvGrpSpPr>
            <a:grpSpLocks/>
          </p:cNvGrpSpPr>
          <p:nvPr/>
        </p:nvGrpSpPr>
        <p:grpSpPr bwMode="auto">
          <a:xfrm>
            <a:off x="3492215" y="2031959"/>
            <a:ext cx="1819275" cy="662868"/>
            <a:chOff x="2452688" y="2864481"/>
            <a:chExt cx="1819275" cy="662152"/>
          </a:xfrm>
        </p:grpSpPr>
        <p:sp>
          <p:nvSpPr>
            <p:cNvPr id="82" name="Freeform 81"/>
            <p:cNvSpPr/>
            <p:nvPr/>
          </p:nvSpPr>
          <p:spPr>
            <a:xfrm>
              <a:off x="2452688" y="2864481"/>
              <a:ext cx="1819275" cy="583569"/>
            </a:xfrm>
            <a:custGeom>
              <a:avLst/>
              <a:gdLst>
                <a:gd name="connsiteX0" fmla="*/ 1824037 w 1824037"/>
                <a:gd name="connsiteY0" fmla="*/ 300038 h 585788"/>
                <a:gd name="connsiteX1" fmla="*/ 1590675 w 1824037"/>
                <a:gd name="connsiteY1" fmla="*/ 71438 h 585788"/>
                <a:gd name="connsiteX2" fmla="*/ 500062 w 1824037"/>
                <a:gd name="connsiteY2" fmla="*/ 0 h 585788"/>
                <a:gd name="connsiteX3" fmla="*/ 9525 w 1824037"/>
                <a:gd name="connsiteY3" fmla="*/ 66675 h 585788"/>
                <a:gd name="connsiteX4" fmla="*/ 0 w 1824037"/>
                <a:gd name="connsiteY4" fmla="*/ 581025 h 585788"/>
                <a:gd name="connsiteX5" fmla="*/ 233362 w 1824037"/>
                <a:gd name="connsiteY5" fmla="*/ 500063 h 585788"/>
                <a:gd name="connsiteX6" fmla="*/ 842962 w 1824037"/>
                <a:gd name="connsiteY6" fmla="*/ 538163 h 585788"/>
                <a:gd name="connsiteX7" fmla="*/ 1614487 w 1824037"/>
                <a:gd name="connsiteY7" fmla="*/ 585788 h 585788"/>
                <a:gd name="connsiteX8" fmla="*/ 1824037 w 1824037"/>
                <a:gd name="connsiteY8" fmla="*/ 300038 h 585788"/>
                <a:gd name="connsiteX0" fmla="*/ 1824037 w 1824037"/>
                <a:gd name="connsiteY0" fmla="*/ 300038 h 585788"/>
                <a:gd name="connsiteX1" fmla="*/ 1590675 w 1824037"/>
                <a:gd name="connsiteY1" fmla="*/ 71438 h 585788"/>
                <a:gd name="connsiteX2" fmla="*/ 500062 w 1824037"/>
                <a:gd name="connsiteY2" fmla="*/ 0 h 585788"/>
                <a:gd name="connsiteX3" fmla="*/ 9525 w 1824037"/>
                <a:gd name="connsiteY3" fmla="*/ 66675 h 585788"/>
                <a:gd name="connsiteX4" fmla="*/ 0 w 1824037"/>
                <a:gd name="connsiteY4" fmla="*/ 581025 h 585788"/>
                <a:gd name="connsiteX5" fmla="*/ 233362 w 1824037"/>
                <a:gd name="connsiteY5" fmla="*/ 500063 h 585788"/>
                <a:gd name="connsiteX6" fmla="*/ 842962 w 1824037"/>
                <a:gd name="connsiteY6" fmla="*/ 538163 h 585788"/>
                <a:gd name="connsiteX7" fmla="*/ 1614487 w 1824037"/>
                <a:gd name="connsiteY7" fmla="*/ 585788 h 585788"/>
                <a:gd name="connsiteX8" fmla="*/ 1824037 w 1824037"/>
                <a:gd name="connsiteY8" fmla="*/ 300038 h 585788"/>
                <a:gd name="connsiteX0" fmla="*/ 1824037 w 1824037"/>
                <a:gd name="connsiteY0" fmla="*/ 303288 h 589038"/>
                <a:gd name="connsiteX1" fmla="*/ 1590675 w 1824037"/>
                <a:gd name="connsiteY1" fmla="*/ 74688 h 589038"/>
                <a:gd name="connsiteX2" fmla="*/ 500062 w 1824037"/>
                <a:gd name="connsiteY2" fmla="*/ 3250 h 589038"/>
                <a:gd name="connsiteX3" fmla="*/ 9525 w 1824037"/>
                <a:gd name="connsiteY3" fmla="*/ 69925 h 589038"/>
                <a:gd name="connsiteX4" fmla="*/ 0 w 1824037"/>
                <a:gd name="connsiteY4" fmla="*/ 584275 h 589038"/>
                <a:gd name="connsiteX5" fmla="*/ 233362 w 1824037"/>
                <a:gd name="connsiteY5" fmla="*/ 503313 h 589038"/>
                <a:gd name="connsiteX6" fmla="*/ 842962 w 1824037"/>
                <a:gd name="connsiteY6" fmla="*/ 541413 h 589038"/>
                <a:gd name="connsiteX7" fmla="*/ 1614487 w 1824037"/>
                <a:gd name="connsiteY7" fmla="*/ 589038 h 589038"/>
                <a:gd name="connsiteX8" fmla="*/ 1824037 w 1824037"/>
                <a:gd name="connsiteY8" fmla="*/ 303288 h 589038"/>
                <a:gd name="connsiteX0" fmla="*/ 1824037 w 1824037"/>
                <a:gd name="connsiteY0" fmla="*/ 303288 h 589038"/>
                <a:gd name="connsiteX1" fmla="*/ 1590675 w 1824037"/>
                <a:gd name="connsiteY1" fmla="*/ 74688 h 589038"/>
                <a:gd name="connsiteX2" fmla="*/ 500062 w 1824037"/>
                <a:gd name="connsiteY2" fmla="*/ 3250 h 589038"/>
                <a:gd name="connsiteX3" fmla="*/ 9525 w 1824037"/>
                <a:gd name="connsiteY3" fmla="*/ 69925 h 589038"/>
                <a:gd name="connsiteX4" fmla="*/ 0 w 1824037"/>
                <a:gd name="connsiteY4" fmla="*/ 584275 h 589038"/>
                <a:gd name="connsiteX5" fmla="*/ 233362 w 1824037"/>
                <a:gd name="connsiteY5" fmla="*/ 503313 h 589038"/>
                <a:gd name="connsiteX6" fmla="*/ 842962 w 1824037"/>
                <a:gd name="connsiteY6" fmla="*/ 541413 h 589038"/>
                <a:gd name="connsiteX7" fmla="*/ 1614487 w 1824037"/>
                <a:gd name="connsiteY7" fmla="*/ 589038 h 589038"/>
                <a:gd name="connsiteX8" fmla="*/ 1824037 w 1824037"/>
                <a:gd name="connsiteY8" fmla="*/ 303288 h 589038"/>
                <a:gd name="connsiteX0" fmla="*/ 1824037 w 1824037"/>
                <a:gd name="connsiteY0" fmla="*/ 303288 h 589038"/>
                <a:gd name="connsiteX1" fmla="*/ 1590675 w 1824037"/>
                <a:gd name="connsiteY1" fmla="*/ 74688 h 589038"/>
                <a:gd name="connsiteX2" fmla="*/ 500062 w 1824037"/>
                <a:gd name="connsiteY2" fmla="*/ 3250 h 589038"/>
                <a:gd name="connsiteX3" fmla="*/ 9525 w 1824037"/>
                <a:gd name="connsiteY3" fmla="*/ 69925 h 589038"/>
                <a:gd name="connsiteX4" fmla="*/ 0 w 1824037"/>
                <a:gd name="connsiteY4" fmla="*/ 584275 h 589038"/>
                <a:gd name="connsiteX5" fmla="*/ 233362 w 1824037"/>
                <a:gd name="connsiteY5" fmla="*/ 503313 h 589038"/>
                <a:gd name="connsiteX6" fmla="*/ 842962 w 1824037"/>
                <a:gd name="connsiteY6" fmla="*/ 541413 h 589038"/>
                <a:gd name="connsiteX7" fmla="*/ 1614487 w 1824037"/>
                <a:gd name="connsiteY7" fmla="*/ 589038 h 589038"/>
                <a:gd name="connsiteX8" fmla="*/ 1824037 w 1824037"/>
                <a:gd name="connsiteY8" fmla="*/ 303288 h 589038"/>
                <a:gd name="connsiteX0" fmla="*/ 1824037 w 1824037"/>
                <a:gd name="connsiteY0" fmla="*/ 303288 h 589038"/>
                <a:gd name="connsiteX1" fmla="*/ 1590675 w 1824037"/>
                <a:gd name="connsiteY1" fmla="*/ 74688 h 589038"/>
                <a:gd name="connsiteX2" fmla="*/ 500062 w 1824037"/>
                <a:gd name="connsiteY2" fmla="*/ 3250 h 589038"/>
                <a:gd name="connsiteX3" fmla="*/ 9525 w 1824037"/>
                <a:gd name="connsiteY3" fmla="*/ 69925 h 589038"/>
                <a:gd name="connsiteX4" fmla="*/ 0 w 1824037"/>
                <a:gd name="connsiteY4" fmla="*/ 577131 h 589038"/>
                <a:gd name="connsiteX5" fmla="*/ 233362 w 1824037"/>
                <a:gd name="connsiteY5" fmla="*/ 503313 h 589038"/>
                <a:gd name="connsiteX6" fmla="*/ 842962 w 1824037"/>
                <a:gd name="connsiteY6" fmla="*/ 541413 h 589038"/>
                <a:gd name="connsiteX7" fmla="*/ 1614487 w 1824037"/>
                <a:gd name="connsiteY7" fmla="*/ 589038 h 589038"/>
                <a:gd name="connsiteX8" fmla="*/ 1824037 w 1824037"/>
                <a:gd name="connsiteY8" fmla="*/ 303288 h 589038"/>
                <a:gd name="connsiteX0" fmla="*/ 1824037 w 1824037"/>
                <a:gd name="connsiteY0" fmla="*/ 303288 h 589038"/>
                <a:gd name="connsiteX1" fmla="*/ 1590675 w 1824037"/>
                <a:gd name="connsiteY1" fmla="*/ 74688 h 589038"/>
                <a:gd name="connsiteX2" fmla="*/ 500062 w 1824037"/>
                <a:gd name="connsiteY2" fmla="*/ 3250 h 589038"/>
                <a:gd name="connsiteX3" fmla="*/ 9525 w 1824037"/>
                <a:gd name="connsiteY3" fmla="*/ 69925 h 589038"/>
                <a:gd name="connsiteX4" fmla="*/ 0 w 1824037"/>
                <a:gd name="connsiteY4" fmla="*/ 577131 h 589038"/>
                <a:gd name="connsiteX5" fmla="*/ 233362 w 1824037"/>
                <a:gd name="connsiteY5" fmla="*/ 503313 h 589038"/>
                <a:gd name="connsiteX6" fmla="*/ 842962 w 1824037"/>
                <a:gd name="connsiteY6" fmla="*/ 541413 h 589038"/>
                <a:gd name="connsiteX7" fmla="*/ 1614487 w 1824037"/>
                <a:gd name="connsiteY7" fmla="*/ 589038 h 589038"/>
                <a:gd name="connsiteX8" fmla="*/ 1824037 w 1824037"/>
                <a:gd name="connsiteY8" fmla="*/ 303288 h 589038"/>
                <a:gd name="connsiteX0" fmla="*/ 1824037 w 1824037"/>
                <a:gd name="connsiteY0" fmla="*/ 303288 h 584276"/>
                <a:gd name="connsiteX1" fmla="*/ 1590675 w 1824037"/>
                <a:gd name="connsiteY1" fmla="*/ 74688 h 584276"/>
                <a:gd name="connsiteX2" fmla="*/ 500062 w 1824037"/>
                <a:gd name="connsiteY2" fmla="*/ 3250 h 584276"/>
                <a:gd name="connsiteX3" fmla="*/ 9525 w 1824037"/>
                <a:gd name="connsiteY3" fmla="*/ 69925 h 584276"/>
                <a:gd name="connsiteX4" fmla="*/ 0 w 1824037"/>
                <a:gd name="connsiteY4" fmla="*/ 577131 h 584276"/>
                <a:gd name="connsiteX5" fmla="*/ 233362 w 1824037"/>
                <a:gd name="connsiteY5" fmla="*/ 503313 h 584276"/>
                <a:gd name="connsiteX6" fmla="*/ 842962 w 1824037"/>
                <a:gd name="connsiteY6" fmla="*/ 541413 h 584276"/>
                <a:gd name="connsiteX7" fmla="*/ 1604962 w 1824037"/>
                <a:gd name="connsiteY7" fmla="*/ 584276 h 584276"/>
                <a:gd name="connsiteX8" fmla="*/ 1824037 w 1824037"/>
                <a:gd name="connsiteY8" fmla="*/ 303288 h 584276"/>
                <a:gd name="connsiteX0" fmla="*/ 1824037 w 1824037"/>
                <a:gd name="connsiteY0" fmla="*/ 303288 h 584276"/>
                <a:gd name="connsiteX1" fmla="*/ 1590675 w 1824037"/>
                <a:gd name="connsiteY1" fmla="*/ 74688 h 584276"/>
                <a:gd name="connsiteX2" fmla="*/ 500062 w 1824037"/>
                <a:gd name="connsiteY2" fmla="*/ 3250 h 584276"/>
                <a:gd name="connsiteX3" fmla="*/ 9525 w 1824037"/>
                <a:gd name="connsiteY3" fmla="*/ 69925 h 584276"/>
                <a:gd name="connsiteX4" fmla="*/ 0 w 1824037"/>
                <a:gd name="connsiteY4" fmla="*/ 577131 h 584276"/>
                <a:gd name="connsiteX5" fmla="*/ 233362 w 1824037"/>
                <a:gd name="connsiteY5" fmla="*/ 503313 h 584276"/>
                <a:gd name="connsiteX6" fmla="*/ 842962 w 1824037"/>
                <a:gd name="connsiteY6" fmla="*/ 541413 h 584276"/>
                <a:gd name="connsiteX7" fmla="*/ 1604962 w 1824037"/>
                <a:gd name="connsiteY7" fmla="*/ 584276 h 584276"/>
                <a:gd name="connsiteX8" fmla="*/ 1824037 w 1824037"/>
                <a:gd name="connsiteY8" fmla="*/ 303288 h 584276"/>
                <a:gd name="connsiteX0" fmla="*/ 1824037 w 1824037"/>
                <a:gd name="connsiteY0" fmla="*/ 303288 h 584276"/>
                <a:gd name="connsiteX1" fmla="*/ 1590675 w 1824037"/>
                <a:gd name="connsiteY1" fmla="*/ 74688 h 584276"/>
                <a:gd name="connsiteX2" fmla="*/ 500062 w 1824037"/>
                <a:gd name="connsiteY2" fmla="*/ 3250 h 584276"/>
                <a:gd name="connsiteX3" fmla="*/ 9525 w 1824037"/>
                <a:gd name="connsiteY3" fmla="*/ 69925 h 584276"/>
                <a:gd name="connsiteX4" fmla="*/ 0 w 1824037"/>
                <a:gd name="connsiteY4" fmla="*/ 577131 h 584276"/>
                <a:gd name="connsiteX5" fmla="*/ 233362 w 1824037"/>
                <a:gd name="connsiteY5" fmla="*/ 503313 h 584276"/>
                <a:gd name="connsiteX6" fmla="*/ 842962 w 1824037"/>
                <a:gd name="connsiteY6" fmla="*/ 541413 h 584276"/>
                <a:gd name="connsiteX7" fmla="*/ 1604962 w 1824037"/>
                <a:gd name="connsiteY7" fmla="*/ 584276 h 584276"/>
                <a:gd name="connsiteX8" fmla="*/ 1824037 w 1824037"/>
                <a:gd name="connsiteY8" fmla="*/ 303288 h 584276"/>
                <a:gd name="connsiteX0" fmla="*/ 1824037 w 1824037"/>
                <a:gd name="connsiteY0" fmla="*/ 303288 h 584276"/>
                <a:gd name="connsiteX1" fmla="*/ 1590675 w 1824037"/>
                <a:gd name="connsiteY1" fmla="*/ 74688 h 584276"/>
                <a:gd name="connsiteX2" fmla="*/ 500062 w 1824037"/>
                <a:gd name="connsiteY2" fmla="*/ 3250 h 584276"/>
                <a:gd name="connsiteX3" fmla="*/ 9525 w 1824037"/>
                <a:gd name="connsiteY3" fmla="*/ 69925 h 584276"/>
                <a:gd name="connsiteX4" fmla="*/ 0 w 1824037"/>
                <a:gd name="connsiteY4" fmla="*/ 577131 h 584276"/>
                <a:gd name="connsiteX5" fmla="*/ 233362 w 1824037"/>
                <a:gd name="connsiteY5" fmla="*/ 503313 h 584276"/>
                <a:gd name="connsiteX6" fmla="*/ 842962 w 1824037"/>
                <a:gd name="connsiteY6" fmla="*/ 541413 h 584276"/>
                <a:gd name="connsiteX7" fmla="*/ 1604962 w 1824037"/>
                <a:gd name="connsiteY7" fmla="*/ 584276 h 584276"/>
                <a:gd name="connsiteX8" fmla="*/ 1824037 w 1824037"/>
                <a:gd name="connsiteY8" fmla="*/ 303288 h 584276"/>
                <a:gd name="connsiteX0" fmla="*/ 1824037 w 1824037"/>
                <a:gd name="connsiteY0" fmla="*/ 303288 h 584276"/>
                <a:gd name="connsiteX1" fmla="*/ 1604962 w 1824037"/>
                <a:gd name="connsiteY1" fmla="*/ 74688 h 584276"/>
                <a:gd name="connsiteX2" fmla="*/ 500062 w 1824037"/>
                <a:gd name="connsiteY2" fmla="*/ 3250 h 584276"/>
                <a:gd name="connsiteX3" fmla="*/ 9525 w 1824037"/>
                <a:gd name="connsiteY3" fmla="*/ 69925 h 584276"/>
                <a:gd name="connsiteX4" fmla="*/ 0 w 1824037"/>
                <a:gd name="connsiteY4" fmla="*/ 577131 h 584276"/>
                <a:gd name="connsiteX5" fmla="*/ 233362 w 1824037"/>
                <a:gd name="connsiteY5" fmla="*/ 503313 h 584276"/>
                <a:gd name="connsiteX6" fmla="*/ 842962 w 1824037"/>
                <a:gd name="connsiteY6" fmla="*/ 541413 h 584276"/>
                <a:gd name="connsiteX7" fmla="*/ 1604962 w 1824037"/>
                <a:gd name="connsiteY7" fmla="*/ 584276 h 584276"/>
                <a:gd name="connsiteX8" fmla="*/ 1824037 w 1824037"/>
                <a:gd name="connsiteY8" fmla="*/ 303288 h 584276"/>
                <a:gd name="connsiteX0" fmla="*/ 1819275 w 1819275"/>
                <a:gd name="connsiteY0" fmla="*/ 312813 h 584276"/>
                <a:gd name="connsiteX1" fmla="*/ 1604962 w 1819275"/>
                <a:gd name="connsiteY1" fmla="*/ 74688 h 584276"/>
                <a:gd name="connsiteX2" fmla="*/ 500062 w 1819275"/>
                <a:gd name="connsiteY2" fmla="*/ 3250 h 584276"/>
                <a:gd name="connsiteX3" fmla="*/ 9525 w 1819275"/>
                <a:gd name="connsiteY3" fmla="*/ 69925 h 584276"/>
                <a:gd name="connsiteX4" fmla="*/ 0 w 1819275"/>
                <a:gd name="connsiteY4" fmla="*/ 577131 h 584276"/>
                <a:gd name="connsiteX5" fmla="*/ 233362 w 1819275"/>
                <a:gd name="connsiteY5" fmla="*/ 503313 h 584276"/>
                <a:gd name="connsiteX6" fmla="*/ 842962 w 1819275"/>
                <a:gd name="connsiteY6" fmla="*/ 541413 h 584276"/>
                <a:gd name="connsiteX7" fmla="*/ 1604962 w 1819275"/>
                <a:gd name="connsiteY7" fmla="*/ 584276 h 584276"/>
                <a:gd name="connsiteX8" fmla="*/ 1819275 w 1819275"/>
                <a:gd name="connsiteY8" fmla="*/ 312813 h 584276"/>
                <a:gd name="connsiteX0" fmla="*/ 1819275 w 1819275"/>
                <a:gd name="connsiteY0" fmla="*/ 312813 h 584276"/>
                <a:gd name="connsiteX1" fmla="*/ 1604962 w 1819275"/>
                <a:gd name="connsiteY1" fmla="*/ 74688 h 584276"/>
                <a:gd name="connsiteX2" fmla="*/ 500062 w 1819275"/>
                <a:gd name="connsiteY2" fmla="*/ 3250 h 584276"/>
                <a:gd name="connsiteX3" fmla="*/ 9525 w 1819275"/>
                <a:gd name="connsiteY3" fmla="*/ 69925 h 584276"/>
                <a:gd name="connsiteX4" fmla="*/ 0 w 1819275"/>
                <a:gd name="connsiteY4" fmla="*/ 577131 h 584276"/>
                <a:gd name="connsiteX5" fmla="*/ 233362 w 1819275"/>
                <a:gd name="connsiteY5" fmla="*/ 503313 h 584276"/>
                <a:gd name="connsiteX6" fmla="*/ 842962 w 1819275"/>
                <a:gd name="connsiteY6" fmla="*/ 541413 h 584276"/>
                <a:gd name="connsiteX7" fmla="*/ 1604962 w 1819275"/>
                <a:gd name="connsiteY7" fmla="*/ 584276 h 584276"/>
                <a:gd name="connsiteX8" fmla="*/ 1819275 w 1819275"/>
                <a:gd name="connsiteY8" fmla="*/ 312813 h 584276"/>
                <a:gd name="connsiteX0" fmla="*/ 1819275 w 1819275"/>
                <a:gd name="connsiteY0" fmla="*/ 312813 h 584276"/>
                <a:gd name="connsiteX1" fmla="*/ 1604962 w 1819275"/>
                <a:gd name="connsiteY1" fmla="*/ 74688 h 584276"/>
                <a:gd name="connsiteX2" fmla="*/ 500062 w 1819275"/>
                <a:gd name="connsiteY2" fmla="*/ 3250 h 584276"/>
                <a:gd name="connsiteX3" fmla="*/ 9525 w 1819275"/>
                <a:gd name="connsiteY3" fmla="*/ 69925 h 584276"/>
                <a:gd name="connsiteX4" fmla="*/ 0 w 1819275"/>
                <a:gd name="connsiteY4" fmla="*/ 577131 h 584276"/>
                <a:gd name="connsiteX5" fmla="*/ 233362 w 1819275"/>
                <a:gd name="connsiteY5" fmla="*/ 503313 h 584276"/>
                <a:gd name="connsiteX6" fmla="*/ 842962 w 1819275"/>
                <a:gd name="connsiteY6" fmla="*/ 541413 h 584276"/>
                <a:gd name="connsiteX7" fmla="*/ 1604962 w 1819275"/>
                <a:gd name="connsiteY7" fmla="*/ 584276 h 584276"/>
                <a:gd name="connsiteX8" fmla="*/ 1819275 w 1819275"/>
                <a:gd name="connsiteY8" fmla="*/ 312813 h 584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19275" h="584276">
                  <a:moveTo>
                    <a:pt x="1819275" y="312813"/>
                  </a:moveTo>
                  <a:lnTo>
                    <a:pt x="1604962" y="74688"/>
                  </a:lnTo>
                  <a:cubicBezTo>
                    <a:pt x="1243806" y="74688"/>
                    <a:pt x="868362" y="27063"/>
                    <a:pt x="500062" y="3250"/>
                  </a:cubicBezTo>
                  <a:cubicBezTo>
                    <a:pt x="348456" y="-718"/>
                    <a:pt x="108744" y="-14213"/>
                    <a:pt x="9525" y="69925"/>
                  </a:cubicBezTo>
                  <a:lnTo>
                    <a:pt x="0" y="577131"/>
                  </a:lnTo>
                  <a:cubicBezTo>
                    <a:pt x="23020" y="507281"/>
                    <a:pt x="191294" y="513631"/>
                    <a:pt x="233362" y="503313"/>
                  </a:cubicBezTo>
                  <a:cubicBezTo>
                    <a:pt x="477043" y="496963"/>
                    <a:pt x="658812" y="514426"/>
                    <a:pt x="842962" y="541413"/>
                  </a:cubicBezTo>
                  <a:cubicBezTo>
                    <a:pt x="1020762" y="560464"/>
                    <a:pt x="1350962" y="569988"/>
                    <a:pt x="1604962" y="584276"/>
                  </a:cubicBezTo>
                  <a:lnTo>
                    <a:pt x="1819275" y="312813"/>
                  </a:lnTo>
                  <a:close/>
                </a:path>
              </a:pathLst>
            </a:custGeom>
            <a:gradFill flip="none" rotWithShape="1">
              <a:gsLst>
                <a:gs pos="22000">
                  <a:srgbClr val="9DCA0D"/>
                </a:gs>
                <a:gs pos="0">
                  <a:srgbClr val="9DCA0D">
                    <a:lumMod val="95000"/>
                    <a:lumOff val="5000"/>
                  </a:srgbClr>
                </a:gs>
                <a:gs pos="49000">
                  <a:srgbClr val="9DCA0D">
                    <a:lumMod val="90000"/>
                  </a:srgbClr>
                </a:gs>
                <a:gs pos="60000">
                  <a:srgbClr val="9DCA0D"/>
                </a:gs>
                <a:gs pos="100000">
                  <a:srgbClr val="9DCA0D">
                    <a:lumMod val="80000"/>
                  </a:srgbClr>
                </a:gs>
                <a:gs pos="84000">
                  <a:srgbClr val="9DCA0D">
                    <a:lumMod val="50000"/>
                    <a:lumOff val="50000"/>
                  </a:srgbClr>
                </a:gs>
                <a:gs pos="80000">
                  <a:srgbClr val="9DCA0D">
                    <a:lumMod val="50000"/>
                    <a:lumOff val="50000"/>
                  </a:srgbClr>
                </a:gs>
              </a:gsLst>
              <a:lin ang="10800000" scaled="1"/>
              <a:tileRect/>
            </a:gradFill>
            <a:ln w="3175">
              <a:noFill/>
            </a:ln>
            <a:effectLst>
              <a:outerShdw blurRad="50800" dist="38100" dir="5400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400050" indent="-400050" algn="ctr" fontAlgn="auto">
                <a:spcBef>
                  <a:spcPts val="0"/>
                </a:spcBef>
                <a:spcAft>
                  <a:spcPts val="0"/>
                </a:spcAft>
                <a:buFont typeface="+mj-lt"/>
                <a:buAutoNum type="romanUcPeriod"/>
                <a:defRPr/>
              </a:pPr>
              <a:r>
                <a:rPr lang="en-US" b="1" dirty="0" smtClean="0">
                  <a:solidFill>
                    <a:srgbClr val="C00000"/>
                  </a:solidFill>
                </a:rPr>
                <a:t> </a:t>
              </a:r>
              <a:endParaRPr lang="en-US" b="1" dirty="0">
                <a:solidFill>
                  <a:srgbClr val="C00000"/>
                </a:solidFill>
              </a:endParaRPr>
            </a:p>
          </p:txBody>
        </p:sp>
        <p:sp>
          <p:nvSpPr>
            <p:cNvPr id="83" name="Freeform 82"/>
            <p:cNvSpPr/>
            <p:nvPr/>
          </p:nvSpPr>
          <p:spPr>
            <a:xfrm>
              <a:off x="2452688" y="3369468"/>
              <a:ext cx="247755" cy="157165"/>
            </a:xfrm>
            <a:custGeom>
              <a:avLst/>
              <a:gdLst>
                <a:gd name="connsiteX0" fmla="*/ 233362 w 242887"/>
                <a:gd name="connsiteY0" fmla="*/ 138113 h 138113"/>
                <a:gd name="connsiteX1" fmla="*/ 242887 w 242887"/>
                <a:gd name="connsiteY1" fmla="*/ 0 h 138113"/>
                <a:gd name="connsiteX2" fmla="*/ 0 w 242887"/>
                <a:gd name="connsiteY2" fmla="*/ 66675 h 138113"/>
                <a:gd name="connsiteX3" fmla="*/ 233362 w 242887"/>
                <a:gd name="connsiteY3" fmla="*/ 138113 h 138113"/>
                <a:gd name="connsiteX0" fmla="*/ 235743 w 245268"/>
                <a:gd name="connsiteY0" fmla="*/ 138113 h 138113"/>
                <a:gd name="connsiteX1" fmla="*/ 245268 w 245268"/>
                <a:gd name="connsiteY1" fmla="*/ 0 h 138113"/>
                <a:gd name="connsiteX2" fmla="*/ 0 w 245268"/>
                <a:gd name="connsiteY2" fmla="*/ 78581 h 138113"/>
                <a:gd name="connsiteX3" fmla="*/ 235743 w 245268"/>
                <a:gd name="connsiteY3" fmla="*/ 138113 h 138113"/>
                <a:gd name="connsiteX0" fmla="*/ 235743 w 245268"/>
                <a:gd name="connsiteY0" fmla="*/ 138113 h 138113"/>
                <a:gd name="connsiteX1" fmla="*/ 245268 w 245268"/>
                <a:gd name="connsiteY1" fmla="*/ 0 h 138113"/>
                <a:gd name="connsiteX2" fmla="*/ 0 w 245268"/>
                <a:gd name="connsiteY2" fmla="*/ 78581 h 138113"/>
                <a:gd name="connsiteX3" fmla="*/ 235743 w 245268"/>
                <a:gd name="connsiteY3" fmla="*/ 138113 h 138113"/>
                <a:gd name="connsiteX0" fmla="*/ 240506 w 245268"/>
                <a:gd name="connsiteY0" fmla="*/ 159545 h 159545"/>
                <a:gd name="connsiteX1" fmla="*/ 245268 w 245268"/>
                <a:gd name="connsiteY1" fmla="*/ 0 h 159545"/>
                <a:gd name="connsiteX2" fmla="*/ 0 w 245268"/>
                <a:gd name="connsiteY2" fmla="*/ 78581 h 159545"/>
                <a:gd name="connsiteX3" fmla="*/ 240506 w 245268"/>
                <a:gd name="connsiteY3" fmla="*/ 159545 h 159545"/>
                <a:gd name="connsiteX0" fmla="*/ 240506 w 245268"/>
                <a:gd name="connsiteY0" fmla="*/ 159545 h 159545"/>
                <a:gd name="connsiteX1" fmla="*/ 245268 w 245268"/>
                <a:gd name="connsiteY1" fmla="*/ 0 h 159545"/>
                <a:gd name="connsiteX2" fmla="*/ 0 w 245268"/>
                <a:gd name="connsiteY2" fmla="*/ 78581 h 159545"/>
                <a:gd name="connsiteX3" fmla="*/ 240506 w 245268"/>
                <a:gd name="connsiteY3" fmla="*/ 159545 h 159545"/>
                <a:gd name="connsiteX0" fmla="*/ 240506 w 245268"/>
                <a:gd name="connsiteY0" fmla="*/ 159545 h 159545"/>
                <a:gd name="connsiteX1" fmla="*/ 245268 w 245268"/>
                <a:gd name="connsiteY1" fmla="*/ 0 h 159545"/>
                <a:gd name="connsiteX2" fmla="*/ 0 w 245268"/>
                <a:gd name="connsiteY2" fmla="*/ 78581 h 159545"/>
                <a:gd name="connsiteX3" fmla="*/ 240506 w 245268"/>
                <a:gd name="connsiteY3" fmla="*/ 159545 h 159545"/>
                <a:gd name="connsiteX0" fmla="*/ 240506 w 245268"/>
                <a:gd name="connsiteY0" fmla="*/ 159545 h 159545"/>
                <a:gd name="connsiteX1" fmla="*/ 245268 w 245268"/>
                <a:gd name="connsiteY1" fmla="*/ 0 h 159545"/>
                <a:gd name="connsiteX2" fmla="*/ 0 w 245268"/>
                <a:gd name="connsiteY2" fmla="*/ 78581 h 159545"/>
                <a:gd name="connsiteX3" fmla="*/ 240506 w 245268"/>
                <a:gd name="connsiteY3" fmla="*/ 159545 h 159545"/>
                <a:gd name="connsiteX0" fmla="*/ 240506 w 245268"/>
                <a:gd name="connsiteY0" fmla="*/ 159545 h 159545"/>
                <a:gd name="connsiteX1" fmla="*/ 245268 w 245268"/>
                <a:gd name="connsiteY1" fmla="*/ 0 h 159545"/>
                <a:gd name="connsiteX2" fmla="*/ 0 w 245268"/>
                <a:gd name="connsiteY2" fmla="*/ 78581 h 159545"/>
                <a:gd name="connsiteX3" fmla="*/ 240506 w 245268"/>
                <a:gd name="connsiteY3" fmla="*/ 159545 h 159545"/>
                <a:gd name="connsiteX0" fmla="*/ 240506 w 245268"/>
                <a:gd name="connsiteY0" fmla="*/ 159545 h 159545"/>
                <a:gd name="connsiteX1" fmla="*/ 245268 w 245268"/>
                <a:gd name="connsiteY1" fmla="*/ 0 h 159545"/>
                <a:gd name="connsiteX2" fmla="*/ 0 w 245268"/>
                <a:gd name="connsiteY2" fmla="*/ 78581 h 159545"/>
                <a:gd name="connsiteX3" fmla="*/ 240506 w 245268"/>
                <a:gd name="connsiteY3" fmla="*/ 159545 h 159545"/>
                <a:gd name="connsiteX0" fmla="*/ 240506 w 245268"/>
                <a:gd name="connsiteY0" fmla="*/ 159545 h 159545"/>
                <a:gd name="connsiteX1" fmla="*/ 245268 w 245268"/>
                <a:gd name="connsiteY1" fmla="*/ 0 h 159545"/>
                <a:gd name="connsiteX2" fmla="*/ 0 w 245268"/>
                <a:gd name="connsiteY2" fmla="*/ 78581 h 159545"/>
                <a:gd name="connsiteX3" fmla="*/ 240506 w 245268"/>
                <a:gd name="connsiteY3" fmla="*/ 159545 h 159545"/>
                <a:gd name="connsiteX0" fmla="*/ 240506 w 242887"/>
                <a:gd name="connsiteY0" fmla="*/ 147639 h 147639"/>
                <a:gd name="connsiteX1" fmla="*/ 242887 w 242887"/>
                <a:gd name="connsiteY1" fmla="*/ 0 h 147639"/>
                <a:gd name="connsiteX2" fmla="*/ 0 w 242887"/>
                <a:gd name="connsiteY2" fmla="*/ 66675 h 147639"/>
                <a:gd name="connsiteX3" fmla="*/ 240506 w 242887"/>
                <a:gd name="connsiteY3" fmla="*/ 147639 h 147639"/>
                <a:gd name="connsiteX0" fmla="*/ 240506 w 245268"/>
                <a:gd name="connsiteY0" fmla="*/ 154783 h 154783"/>
                <a:gd name="connsiteX1" fmla="*/ 245268 w 245268"/>
                <a:gd name="connsiteY1" fmla="*/ 0 h 154783"/>
                <a:gd name="connsiteX2" fmla="*/ 0 w 245268"/>
                <a:gd name="connsiteY2" fmla="*/ 73819 h 154783"/>
                <a:gd name="connsiteX3" fmla="*/ 240506 w 245268"/>
                <a:gd name="connsiteY3" fmla="*/ 154783 h 154783"/>
                <a:gd name="connsiteX0" fmla="*/ 247650 w 247755"/>
                <a:gd name="connsiteY0" fmla="*/ 157165 h 157165"/>
                <a:gd name="connsiteX1" fmla="*/ 245268 w 247755"/>
                <a:gd name="connsiteY1" fmla="*/ 0 h 157165"/>
                <a:gd name="connsiteX2" fmla="*/ 0 w 247755"/>
                <a:gd name="connsiteY2" fmla="*/ 73819 h 157165"/>
                <a:gd name="connsiteX3" fmla="*/ 247650 w 247755"/>
                <a:gd name="connsiteY3" fmla="*/ 157165 h 157165"/>
              </a:gdLst>
              <a:ahLst/>
              <a:cxnLst>
                <a:cxn ang="0">
                  <a:pos x="connsiteX0" y="connsiteY0"/>
                </a:cxn>
                <a:cxn ang="0">
                  <a:pos x="connsiteX1" y="connsiteY1"/>
                </a:cxn>
                <a:cxn ang="0">
                  <a:pos x="connsiteX2" y="connsiteY2"/>
                </a:cxn>
                <a:cxn ang="0">
                  <a:pos x="connsiteX3" y="connsiteY3"/>
                </a:cxn>
              </a:cxnLst>
              <a:rect l="l" t="t" r="r" b="b"/>
              <a:pathLst>
                <a:path w="247755" h="157165">
                  <a:moveTo>
                    <a:pt x="247650" y="157165"/>
                  </a:moveTo>
                  <a:cubicBezTo>
                    <a:pt x="248444" y="107952"/>
                    <a:pt x="244474" y="49213"/>
                    <a:pt x="245268" y="0"/>
                  </a:cubicBezTo>
                  <a:cubicBezTo>
                    <a:pt x="192087" y="2382"/>
                    <a:pt x="22225" y="4762"/>
                    <a:pt x="0" y="73819"/>
                  </a:cubicBezTo>
                  <a:cubicBezTo>
                    <a:pt x="35718" y="122238"/>
                    <a:pt x="178594" y="156371"/>
                    <a:pt x="247650" y="157165"/>
                  </a:cubicBezTo>
                  <a:close/>
                </a:path>
              </a:pathLst>
            </a:custGeom>
            <a:solidFill>
              <a:srgbClr val="7B9E0A"/>
            </a:solidFill>
            <a:ln w="3175">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grpSp>
      <p:grpSp>
        <p:nvGrpSpPr>
          <p:cNvPr id="104" name="Group 80"/>
          <p:cNvGrpSpPr>
            <a:grpSpLocks/>
          </p:cNvGrpSpPr>
          <p:nvPr/>
        </p:nvGrpSpPr>
        <p:grpSpPr bwMode="auto">
          <a:xfrm>
            <a:off x="2579001" y="3352780"/>
            <a:ext cx="1047750" cy="493712"/>
            <a:chOff x="1714500" y="3094038"/>
            <a:chExt cx="1047750" cy="551111"/>
          </a:xfrm>
        </p:grpSpPr>
        <p:sp>
          <p:nvSpPr>
            <p:cNvPr id="105" name="Freeform 104"/>
            <p:cNvSpPr/>
            <p:nvPr/>
          </p:nvSpPr>
          <p:spPr>
            <a:xfrm>
              <a:off x="1714500" y="3094038"/>
              <a:ext cx="1047750" cy="551111"/>
            </a:xfrm>
            <a:custGeom>
              <a:avLst/>
              <a:gdLst>
                <a:gd name="connsiteX0" fmla="*/ 12700 w 5759450"/>
                <a:gd name="connsiteY0" fmla="*/ 0 h 565150"/>
                <a:gd name="connsiteX1" fmla="*/ 374650 w 5759450"/>
                <a:gd name="connsiteY1" fmla="*/ 38100 h 565150"/>
                <a:gd name="connsiteX2" fmla="*/ 5073650 w 5759450"/>
                <a:gd name="connsiteY2" fmla="*/ 38100 h 565150"/>
                <a:gd name="connsiteX3" fmla="*/ 5759450 w 5759450"/>
                <a:gd name="connsiteY3" fmla="*/ 6350 h 565150"/>
                <a:gd name="connsiteX4" fmla="*/ 5594350 w 5759450"/>
                <a:gd name="connsiteY4" fmla="*/ 279400 h 565150"/>
                <a:gd name="connsiteX5" fmla="*/ 5759450 w 5759450"/>
                <a:gd name="connsiteY5" fmla="*/ 552450 h 565150"/>
                <a:gd name="connsiteX6" fmla="*/ 5251450 w 5759450"/>
                <a:gd name="connsiteY6" fmla="*/ 565150 h 565150"/>
                <a:gd name="connsiteX7" fmla="*/ 654050 w 5759450"/>
                <a:gd name="connsiteY7" fmla="*/ 552450 h 565150"/>
                <a:gd name="connsiteX8" fmla="*/ 0 w 5759450"/>
                <a:gd name="connsiteY8" fmla="*/ 533400 h 565150"/>
                <a:gd name="connsiteX9" fmla="*/ 190500 w 5759450"/>
                <a:gd name="connsiteY9" fmla="*/ 254000 h 565150"/>
                <a:gd name="connsiteX10" fmla="*/ 12700 w 5759450"/>
                <a:gd name="connsiteY10" fmla="*/ 0 h 565150"/>
                <a:gd name="connsiteX0" fmla="*/ 12700 w 5759450"/>
                <a:gd name="connsiteY0" fmla="*/ 0 h 565150"/>
                <a:gd name="connsiteX1" fmla="*/ 374650 w 5759450"/>
                <a:gd name="connsiteY1" fmla="*/ 38100 h 565150"/>
                <a:gd name="connsiteX2" fmla="*/ 5073650 w 5759450"/>
                <a:gd name="connsiteY2" fmla="*/ 38100 h 565150"/>
                <a:gd name="connsiteX3" fmla="*/ 5759450 w 5759450"/>
                <a:gd name="connsiteY3" fmla="*/ 6350 h 565150"/>
                <a:gd name="connsiteX4" fmla="*/ 5594350 w 5759450"/>
                <a:gd name="connsiteY4" fmla="*/ 279400 h 565150"/>
                <a:gd name="connsiteX5" fmla="*/ 5759450 w 5759450"/>
                <a:gd name="connsiteY5" fmla="*/ 552450 h 565150"/>
                <a:gd name="connsiteX6" fmla="*/ 5251450 w 5759450"/>
                <a:gd name="connsiteY6" fmla="*/ 565150 h 565150"/>
                <a:gd name="connsiteX7" fmla="*/ 654050 w 5759450"/>
                <a:gd name="connsiteY7" fmla="*/ 552450 h 565150"/>
                <a:gd name="connsiteX8" fmla="*/ 0 w 5759450"/>
                <a:gd name="connsiteY8" fmla="*/ 533400 h 565150"/>
                <a:gd name="connsiteX9" fmla="*/ 190500 w 5759450"/>
                <a:gd name="connsiteY9" fmla="*/ 254000 h 565150"/>
                <a:gd name="connsiteX10" fmla="*/ 12700 w 5759450"/>
                <a:gd name="connsiteY10" fmla="*/ 0 h 565150"/>
                <a:gd name="connsiteX0" fmla="*/ 12700 w 5759450"/>
                <a:gd name="connsiteY0" fmla="*/ 0 h 565150"/>
                <a:gd name="connsiteX1" fmla="*/ 374650 w 5759450"/>
                <a:gd name="connsiteY1" fmla="*/ 38100 h 565150"/>
                <a:gd name="connsiteX2" fmla="*/ 5073650 w 5759450"/>
                <a:gd name="connsiteY2" fmla="*/ 38100 h 565150"/>
                <a:gd name="connsiteX3" fmla="*/ 5759450 w 5759450"/>
                <a:gd name="connsiteY3" fmla="*/ 6350 h 565150"/>
                <a:gd name="connsiteX4" fmla="*/ 5594350 w 5759450"/>
                <a:gd name="connsiteY4" fmla="*/ 279400 h 565150"/>
                <a:gd name="connsiteX5" fmla="*/ 5759450 w 5759450"/>
                <a:gd name="connsiteY5" fmla="*/ 552450 h 565150"/>
                <a:gd name="connsiteX6" fmla="*/ 5251450 w 5759450"/>
                <a:gd name="connsiteY6" fmla="*/ 565150 h 565150"/>
                <a:gd name="connsiteX7" fmla="*/ 654050 w 5759450"/>
                <a:gd name="connsiteY7" fmla="*/ 552450 h 565150"/>
                <a:gd name="connsiteX8" fmla="*/ 0 w 5759450"/>
                <a:gd name="connsiteY8" fmla="*/ 533400 h 565150"/>
                <a:gd name="connsiteX9" fmla="*/ 190500 w 5759450"/>
                <a:gd name="connsiteY9" fmla="*/ 254000 h 565150"/>
                <a:gd name="connsiteX10" fmla="*/ 12700 w 5759450"/>
                <a:gd name="connsiteY10" fmla="*/ 0 h 565150"/>
                <a:gd name="connsiteX0" fmla="*/ 22225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190500 w 5759450"/>
                <a:gd name="connsiteY9" fmla="*/ 247650 h 558800"/>
                <a:gd name="connsiteX10" fmla="*/ 22225 w 5759450"/>
                <a:gd name="connsiteY10" fmla="*/ 7938 h 558800"/>
                <a:gd name="connsiteX0" fmla="*/ 22225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190500 w 5759450"/>
                <a:gd name="connsiteY9" fmla="*/ 247650 h 558800"/>
                <a:gd name="connsiteX10" fmla="*/ 30956 w 5759450"/>
                <a:gd name="connsiteY10" fmla="*/ 28575 h 558800"/>
                <a:gd name="connsiteX11" fmla="*/ 22225 w 5759450"/>
                <a:gd name="connsiteY11" fmla="*/ 7938 h 558800"/>
                <a:gd name="connsiteX0" fmla="*/ 22225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190500 w 5759450"/>
                <a:gd name="connsiteY9" fmla="*/ 247650 h 558800"/>
                <a:gd name="connsiteX10" fmla="*/ 19050 w 5759450"/>
                <a:gd name="connsiteY10" fmla="*/ 35719 h 558800"/>
                <a:gd name="connsiteX11" fmla="*/ 22225 w 5759450"/>
                <a:gd name="connsiteY11" fmla="*/ 7938 h 558800"/>
                <a:gd name="connsiteX0" fmla="*/ 24606 w 5761831"/>
                <a:gd name="connsiteY0" fmla="*/ 7938 h 558800"/>
                <a:gd name="connsiteX1" fmla="*/ 377031 w 5761831"/>
                <a:gd name="connsiteY1" fmla="*/ 31750 h 558800"/>
                <a:gd name="connsiteX2" fmla="*/ 5076031 w 5761831"/>
                <a:gd name="connsiteY2" fmla="*/ 31750 h 558800"/>
                <a:gd name="connsiteX3" fmla="*/ 5761831 w 5761831"/>
                <a:gd name="connsiteY3" fmla="*/ 0 h 558800"/>
                <a:gd name="connsiteX4" fmla="*/ 5596731 w 5761831"/>
                <a:gd name="connsiteY4" fmla="*/ 273050 h 558800"/>
                <a:gd name="connsiteX5" fmla="*/ 5761831 w 5761831"/>
                <a:gd name="connsiteY5" fmla="*/ 546100 h 558800"/>
                <a:gd name="connsiteX6" fmla="*/ 5253831 w 5761831"/>
                <a:gd name="connsiteY6" fmla="*/ 558800 h 558800"/>
                <a:gd name="connsiteX7" fmla="*/ 656431 w 5761831"/>
                <a:gd name="connsiteY7" fmla="*/ 546100 h 558800"/>
                <a:gd name="connsiteX8" fmla="*/ 2381 w 5761831"/>
                <a:gd name="connsiteY8" fmla="*/ 527050 h 558800"/>
                <a:gd name="connsiteX9" fmla="*/ 192881 w 5761831"/>
                <a:gd name="connsiteY9" fmla="*/ 247650 h 558800"/>
                <a:gd name="connsiteX10" fmla="*/ 0 w 5761831"/>
                <a:gd name="connsiteY10" fmla="*/ 30957 h 558800"/>
                <a:gd name="connsiteX11" fmla="*/ 24606 w 5761831"/>
                <a:gd name="connsiteY11" fmla="*/ 7938 h 558800"/>
                <a:gd name="connsiteX0" fmla="*/ 22225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190500 w 5759450"/>
                <a:gd name="connsiteY9" fmla="*/ 247650 h 558800"/>
                <a:gd name="connsiteX10" fmla="*/ 22225 w 5759450"/>
                <a:gd name="connsiteY10" fmla="*/ 7938 h 558800"/>
                <a:gd name="connsiteX0" fmla="*/ 793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190500 w 5759450"/>
                <a:gd name="connsiteY9" fmla="*/ 247650 h 558800"/>
                <a:gd name="connsiteX10" fmla="*/ 793 w 5759450"/>
                <a:gd name="connsiteY10" fmla="*/ 7938 h 558800"/>
                <a:gd name="connsiteX0" fmla="*/ 793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190500 w 5759450"/>
                <a:gd name="connsiteY9" fmla="*/ 247650 h 558800"/>
                <a:gd name="connsiteX10" fmla="*/ 793 w 5759450"/>
                <a:gd name="connsiteY10" fmla="*/ 7938 h 558800"/>
                <a:gd name="connsiteX0" fmla="*/ 793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200025 w 5759450"/>
                <a:gd name="connsiteY9" fmla="*/ 271463 h 558800"/>
                <a:gd name="connsiteX10" fmla="*/ 793 w 5759450"/>
                <a:gd name="connsiteY10" fmla="*/ 7938 h 558800"/>
                <a:gd name="connsiteX0" fmla="*/ 793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200025 w 5759450"/>
                <a:gd name="connsiteY9" fmla="*/ 271463 h 558800"/>
                <a:gd name="connsiteX10" fmla="*/ 793 w 5759450"/>
                <a:gd name="connsiteY10" fmla="*/ 7938 h 558800"/>
                <a:gd name="connsiteX0" fmla="*/ 793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200025 w 5759450"/>
                <a:gd name="connsiteY9" fmla="*/ 271463 h 558800"/>
                <a:gd name="connsiteX10" fmla="*/ 793 w 5759450"/>
                <a:gd name="connsiteY10" fmla="*/ 7938 h 558800"/>
                <a:gd name="connsiteX0" fmla="*/ 793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200025 w 5759450"/>
                <a:gd name="connsiteY9" fmla="*/ 271463 h 558800"/>
                <a:gd name="connsiteX10" fmla="*/ 793 w 5759450"/>
                <a:gd name="connsiteY10" fmla="*/ 7938 h 558800"/>
                <a:gd name="connsiteX0" fmla="*/ 793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200025 w 5759450"/>
                <a:gd name="connsiteY9" fmla="*/ 271463 h 558800"/>
                <a:gd name="connsiteX10" fmla="*/ 793 w 5759450"/>
                <a:gd name="connsiteY10" fmla="*/ 7938 h 558800"/>
                <a:gd name="connsiteX0" fmla="*/ 793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61194 w 5759450"/>
                <a:gd name="connsiteY7" fmla="*/ 553244 h 558800"/>
                <a:gd name="connsiteX8" fmla="*/ 0 w 5759450"/>
                <a:gd name="connsiteY8" fmla="*/ 527050 h 558800"/>
                <a:gd name="connsiteX9" fmla="*/ 200025 w 5759450"/>
                <a:gd name="connsiteY9" fmla="*/ 271463 h 558800"/>
                <a:gd name="connsiteX10" fmla="*/ 793 w 5759450"/>
                <a:gd name="connsiteY10" fmla="*/ 7938 h 558800"/>
                <a:gd name="connsiteX0" fmla="*/ 793 w 5759450"/>
                <a:gd name="connsiteY0" fmla="*/ 7938 h 559049"/>
                <a:gd name="connsiteX1" fmla="*/ 374650 w 5759450"/>
                <a:gd name="connsiteY1" fmla="*/ 31750 h 559049"/>
                <a:gd name="connsiteX2" fmla="*/ 5073650 w 5759450"/>
                <a:gd name="connsiteY2" fmla="*/ 31750 h 559049"/>
                <a:gd name="connsiteX3" fmla="*/ 5759450 w 5759450"/>
                <a:gd name="connsiteY3" fmla="*/ 0 h 559049"/>
                <a:gd name="connsiteX4" fmla="*/ 5594350 w 5759450"/>
                <a:gd name="connsiteY4" fmla="*/ 273050 h 559049"/>
                <a:gd name="connsiteX5" fmla="*/ 5759450 w 5759450"/>
                <a:gd name="connsiteY5" fmla="*/ 546100 h 559049"/>
                <a:gd name="connsiteX6" fmla="*/ 5251450 w 5759450"/>
                <a:gd name="connsiteY6" fmla="*/ 558800 h 559049"/>
                <a:gd name="connsiteX7" fmla="*/ 661194 w 5759450"/>
                <a:gd name="connsiteY7" fmla="*/ 553244 h 559049"/>
                <a:gd name="connsiteX8" fmla="*/ 0 w 5759450"/>
                <a:gd name="connsiteY8" fmla="*/ 527050 h 559049"/>
                <a:gd name="connsiteX9" fmla="*/ 200025 w 5759450"/>
                <a:gd name="connsiteY9" fmla="*/ 271463 h 559049"/>
                <a:gd name="connsiteX10" fmla="*/ 793 w 5759450"/>
                <a:gd name="connsiteY10" fmla="*/ 7938 h 559049"/>
                <a:gd name="connsiteX0" fmla="*/ 793 w 5759450"/>
                <a:gd name="connsiteY0" fmla="*/ 7938 h 559049"/>
                <a:gd name="connsiteX1" fmla="*/ 374650 w 5759450"/>
                <a:gd name="connsiteY1" fmla="*/ 31750 h 559049"/>
                <a:gd name="connsiteX2" fmla="*/ 919163 w 5759450"/>
                <a:gd name="connsiteY2" fmla="*/ 28575 h 559049"/>
                <a:gd name="connsiteX3" fmla="*/ 5073650 w 5759450"/>
                <a:gd name="connsiteY3" fmla="*/ 31750 h 559049"/>
                <a:gd name="connsiteX4" fmla="*/ 5759450 w 5759450"/>
                <a:gd name="connsiteY4" fmla="*/ 0 h 559049"/>
                <a:gd name="connsiteX5" fmla="*/ 5594350 w 5759450"/>
                <a:gd name="connsiteY5" fmla="*/ 273050 h 559049"/>
                <a:gd name="connsiteX6" fmla="*/ 5759450 w 5759450"/>
                <a:gd name="connsiteY6" fmla="*/ 546100 h 559049"/>
                <a:gd name="connsiteX7" fmla="*/ 5251450 w 5759450"/>
                <a:gd name="connsiteY7" fmla="*/ 558800 h 559049"/>
                <a:gd name="connsiteX8" fmla="*/ 661194 w 5759450"/>
                <a:gd name="connsiteY8" fmla="*/ 553244 h 559049"/>
                <a:gd name="connsiteX9" fmla="*/ 0 w 5759450"/>
                <a:gd name="connsiteY9" fmla="*/ 527050 h 559049"/>
                <a:gd name="connsiteX10" fmla="*/ 200025 w 5759450"/>
                <a:gd name="connsiteY10" fmla="*/ 271463 h 559049"/>
                <a:gd name="connsiteX11" fmla="*/ 793 w 5759450"/>
                <a:gd name="connsiteY11"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5073650 w 5759450"/>
                <a:gd name="connsiteY3" fmla="*/ 31750 h 559049"/>
                <a:gd name="connsiteX4" fmla="*/ 5759450 w 5759450"/>
                <a:gd name="connsiteY4" fmla="*/ 0 h 559049"/>
                <a:gd name="connsiteX5" fmla="*/ 5594350 w 5759450"/>
                <a:gd name="connsiteY5" fmla="*/ 273050 h 559049"/>
                <a:gd name="connsiteX6" fmla="*/ 5759450 w 5759450"/>
                <a:gd name="connsiteY6" fmla="*/ 546100 h 559049"/>
                <a:gd name="connsiteX7" fmla="*/ 5251450 w 5759450"/>
                <a:gd name="connsiteY7" fmla="*/ 558800 h 559049"/>
                <a:gd name="connsiteX8" fmla="*/ 661194 w 5759450"/>
                <a:gd name="connsiteY8" fmla="*/ 553244 h 559049"/>
                <a:gd name="connsiteX9" fmla="*/ 0 w 5759450"/>
                <a:gd name="connsiteY9" fmla="*/ 527050 h 559049"/>
                <a:gd name="connsiteX10" fmla="*/ 200025 w 5759450"/>
                <a:gd name="connsiteY10" fmla="*/ 271463 h 559049"/>
                <a:gd name="connsiteX11" fmla="*/ 793 w 5759450"/>
                <a:gd name="connsiteY11"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5073650 w 5759450"/>
                <a:gd name="connsiteY3" fmla="*/ 31750 h 559049"/>
                <a:gd name="connsiteX4" fmla="*/ 5759450 w 5759450"/>
                <a:gd name="connsiteY4" fmla="*/ 0 h 559049"/>
                <a:gd name="connsiteX5" fmla="*/ 5594350 w 5759450"/>
                <a:gd name="connsiteY5" fmla="*/ 273050 h 559049"/>
                <a:gd name="connsiteX6" fmla="*/ 5759450 w 5759450"/>
                <a:gd name="connsiteY6" fmla="*/ 546100 h 559049"/>
                <a:gd name="connsiteX7" fmla="*/ 5251450 w 5759450"/>
                <a:gd name="connsiteY7" fmla="*/ 558800 h 559049"/>
                <a:gd name="connsiteX8" fmla="*/ 661194 w 5759450"/>
                <a:gd name="connsiteY8" fmla="*/ 553244 h 559049"/>
                <a:gd name="connsiteX9" fmla="*/ 0 w 5759450"/>
                <a:gd name="connsiteY9" fmla="*/ 527050 h 559049"/>
                <a:gd name="connsiteX10" fmla="*/ 200025 w 5759450"/>
                <a:gd name="connsiteY10" fmla="*/ 271463 h 559049"/>
                <a:gd name="connsiteX11" fmla="*/ 793 w 5759450"/>
                <a:gd name="connsiteY11"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5073650 w 5759450"/>
                <a:gd name="connsiteY3" fmla="*/ 31750 h 559049"/>
                <a:gd name="connsiteX4" fmla="*/ 5759450 w 5759450"/>
                <a:gd name="connsiteY4" fmla="*/ 0 h 559049"/>
                <a:gd name="connsiteX5" fmla="*/ 5594350 w 5759450"/>
                <a:gd name="connsiteY5" fmla="*/ 273050 h 559049"/>
                <a:gd name="connsiteX6" fmla="*/ 5759450 w 5759450"/>
                <a:gd name="connsiteY6" fmla="*/ 546100 h 559049"/>
                <a:gd name="connsiteX7" fmla="*/ 5251450 w 5759450"/>
                <a:gd name="connsiteY7" fmla="*/ 558800 h 559049"/>
                <a:gd name="connsiteX8" fmla="*/ 661194 w 5759450"/>
                <a:gd name="connsiteY8" fmla="*/ 553244 h 559049"/>
                <a:gd name="connsiteX9" fmla="*/ 0 w 5759450"/>
                <a:gd name="connsiteY9" fmla="*/ 527050 h 559049"/>
                <a:gd name="connsiteX10" fmla="*/ 200025 w 5759450"/>
                <a:gd name="connsiteY10" fmla="*/ 271463 h 559049"/>
                <a:gd name="connsiteX11" fmla="*/ 793 w 5759450"/>
                <a:gd name="connsiteY11"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5073650 w 5759450"/>
                <a:gd name="connsiteY3" fmla="*/ 31750 h 559049"/>
                <a:gd name="connsiteX4" fmla="*/ 5759450 w 5759450"/>
                <a:gd name="connsiteY4" fmla="*/ 0 h 559049"/>
                <a:gd name="connsiteX5" fmla="*/ 5594350 w 5759450"/>
                <a:gd name="connsiteY5" fmla="*/ 273050 h 559049"/>
                <a:gd name="connsiteX6" fmla="*/ 5759450 w 5759450"/>
                <a:gd name="connsiteY6" fmla="*/ 546100 h 559049"/>
                <a:gd name="connsiteX7" fmla="*/ 5251450 w 5759450"/>
                <a:gd name="connsiteY7" fmla="*/ 558800 h 559049"/>
                <a:gd name="connsiteX8" fmla="*/ 919163 w 5759450"/>
                <a:gd name="connsiteY8" fmla="*/ 554831 h 559049"/>
                <a:gd name="connsiteX9" fmla="*/ 661194 w 5759450"/>
                <a:gd name="connsiteY9" fmla="*/ 553244 h 559049"/>
                <a:gd name="connsiteX10" fmla="*/ 0 w 5759450"/>
                <a:gd name="connsiteY10" fmla="*/ 527050 h 559049"/>
                <a:gd name="connsiteX11" fmla="*/ 200025 w 5759450"/>
                <a:gd name="connsiteY11" fmla="*/ 271463 h 559049"/>
                <a:gd name="connsiteX12" fmla="*/ 793 w 5759450"/>
                <a:gd name="connsiteY12"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5073650 w 5759450"/>
                <a:gd name="connsiteY3" fmla="*/ 31750 h 559049"/>
                <a:gd name="connsiteX4" fmla="*/ 5759450 w 5759450"/>
                <a:gd name="connsiteY4" fmla="*/ 0 h 559049"/>
                <a:gd name="connsiteX5" fmla="*/ 5594350 w 5759450"/>
                <a:gd name="connsiteY5" fmla="*/ 273050 h 559049"/>
                <a:gd name="connsiteX6" fmla="*/ 5759450 w 5759450"/>
                <a:gd name="connsiteY6" fmla="*/ 546100 h 559049"/>
                <a:gd name="connsiteX7" fmla="*/ 5251450 w 5759450"/>
                <a:gd name="connsiteY7" fmla="*/ 558800 h 559049"/>
                <a:gd name="connsiteX8" fmla="*/ 919163 w 5759450"/>
                <a:gd name="connsiteY8" fmla="*/ 550068 h 559049"/>
                <a:gd name="connsiteX9" fmla="*/ 661194 w 5759450"/>
                <a:gd name="connsiteY9" fmla="*/ 553244 h 559049"/>
                <a:gd name="connsiteX10" fmla="*/ 0 w 5759450"/>
                <a:gd name="connsiteY10" fmla="*/ 527050 h 559049"/>
                <a:gd name="connsiteX11" fmla="*/ 200025 w 5759450"/>
                <a:gd name="connsiteY11" fmla="*/ 271463 h 559049"/>
                <a:gd name="connsiteX12" fmla="*/ 793 w 5759450"/>
                <a:gd name="connsiteY12"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0131 w 5759450"/>
                <a:gd name="connsiteY3" fmla="*/ 30956 h 559049"/>
                <a:gd name="connsiteX4" fmla="*/ 5073650 w 5759450"/>
                <a:gd name="connsiteY4" fmla="*/ 31750 h 559049"/>
                <a:gd name="connsiteX5" fmla="*/ 5759450 w 5759450"/>
                <a:gd name="connsiteY5" fmla="*/ 0 h 559049"/>
                <a:gd name="connsiteX6" fmla="*/ 5594350 w 5759450"/>
                <a:gd name="connsiteY6" fmla="*/ 273050 h 559049"/>
                <a:gd name="connsiteX7" fmla="*/ 5759450 w 5759450"/>
                <a:gd name="connsiteY7" fmla="*/ 546100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3650 w 5759450"/>
                <a:gd name="connsiteY4" fmla="*/ 31750 h 559049"/>
                <a:gd name="connsiteX5" fmla="*/ 5759450 w 5759450"/>
                <a:gd name="connsiteY5" fmla="*/ 0 h 559049"/>
                <a:gd name="connsiteX6" fmla="*/ 5594350 w 5759450"/>
                <a:gd name="connsiteY6" fmla="*/ 273050 h 559049"/>
                <a:gd name="connsiteX7" fmla="*/ 5759450 w 5759450"/>
                <a:gd name="connsiteY7" fmla="*/ 546100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6032 w 5759450"/>
                <a:gd name="connsiteY4" fmla="*/ 26988 h 559049"/>
                <a:gd name="connsiteX5" fmla="*/ 5759450 w 5759450"/>
                <a:gd name="connsiteY5" fmla="*/ 0 h 559049"/>
                <a:gd name="connsiteX6" fmla="*/ 5594350 w 5759450"/>
                <a:gd name="connsiteY6" fmla="*/ 273050 h 559049"/>
                <a:gd name="connsiteX7" fmla="*/ 5759450 w 5759450"/>
                <a:gd name="connsiteY7" fmla="*/ 546100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6032 w 5759450"/>
                <a:gd name="connsiteY4" fmla="*/ 26988 h 559049"/>
                <a:gd name="connsiteX5" fmla="*/ 5759450 w 5759450"/>
                <a:gd name="connsiteY5" fmla="*/ 0 h 559049"/>
                <a:gd name="connsiteX6" fmla="*/ 5594350 w 5759450"/>
                <a:gd name="connsiteY6" fmla="*/ 273050 h 559049"/>
                <a:gd name="connsiteX7" fmla="*/ 5759450 w 5759450"/>
                <a:gd name="connsiteY7" fmla="*/ 546100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6032 w 5759450"/>
                <a:gd name="connsiteY4" fmla="*/ 26988 h 559049"/>
                <a:gd name="connsiteX5" fmla="*/ 5759450 w 5759450"/>
                <a:gd name="connsiteY5" fmla="*/ 0 h 559049"/>
                <a:gd name="connsiteX6" fmla="*/ 5594350 w 5759450"/>
                <a:gd name="connsiteY6" fmla="*/ 273050 h 559049"/>
                <a:gd name="connsiteX7" fmla="*/ 5759450 w 5759450"/>
                <a:gd name="connsiteY7" fmla="*/ 546100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6032 w 5759450"/>
                <a:gd name="connsiteY4" fmla="*/ 26988 h 559049"/>
                <a:gd name="connsiteX5" fmla="*/ 5759450 w 5759450"/>
                <a:gd name="connsiteY5" fmla="*/ 0 h 559049"/>
                <a:gd name="connsiteX6" fmla="*/ 5594350 w 5759450"/>
                <a:gd name="connsiteY6" fmla="*/ 273050 h 559049"/>
                <a:gd name="connsiteX7" fmla="*/ 5759450 w 5759450"/>
                <a:gd name="connsiteY7" fmla="*/ 546100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6032 w 5759450"/>
                <a:gd name="connsiteY4" fmla="*/ 26988 h 559049"/>
                <a:gd name="connsiteX5" fmla="*/ 5759450 w 5759450"/>
                <a:gd name="connsiteY5" fmla="*/ 0 h 559049"/>
                <a:gd name="connsiteX6" fmla="*/ 5577681 w 5759450"/>
                <a:gd name="connsiteY6" fmla="*/ 273050 h 559049"/>
                <a:gd name="connsiteX7" fmla="*/ 5759450 w 5759450"/>
                <a:gd name="connsiteY7" fmla="*/ 546100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6032 w 5759450"/>
                <a:gd name="connsiteY4" fmla="*/ 26988 h 559049"/>
                <a:gd name="connsiteX5" fmla="*/ 5759450 w 5759450"/>
                <a:gd name="connsiteY5" fmla="*/ 0 h 559049"/>
                <a:gd name="connsiteX6" fmla="*/ 5577681 w 5759450"/>
                <a:gd name="connsiteY6" fmla="*/ 273050 h 559049"/>
                <a:gd name="connsiteX7" fmla="*/ 5759450 w 5759450"/>
                <a:gd name="connsiteY7" fmla="*/ 546100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6032 w 5759450"/>
                <a:gd name="connsiteY4" fmla="*/ 26988 h 559049"/>
                <a:gd name="connsiteX5" fmla="*/ 5759450 w 5759450"/>
                <a:gd name="connsiteY5" fmla="*/ 0 h 559049"/>
                <a:gd name="connsiteX6" fmla="*/ 5577681 w 5759450"/>
                <a:gd name="connsiteY6" fmla="*/ 273050 h 559049"/>
                <a:gd name="connsiteX7" fmla="*/ 5754688 w 5759450"/>
                <a:gd name="connsiteY7" fmla="*/ 517525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6032 w 5759450"/>
                <a:gd name="connsiteY4" fmla="*/ 26988 h 559049"/>
                <a:gd name="connsiteX5" fmla="*/ 5759450 w 5759450"/>
                <a:gd name="connsiteY5" fmla="*/ 0 h 559049"/>
                <a:gd name="connsiteX6" fmla="*/ 5577681 w 5759450"/>
                <a:gd name="connsiteY6" fmla="*/ 273050 h 559049"/>
                <a:gd name="connsiteX7" fmla="*/ 5754688 w 5759450"/>
                <a:gd name="connsiteY7" fmla="*/ 517525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61529"/>
                <a:gd name="connsiteX1" fmla="*/ 374650 w 5759450"/>
                <a:gd name="connsiteY1" fmla="*/ 31750 h 561529"/>
                <a:gd name="connsiteX2" fmla="*/ 916782 w 5759450"/>
                <a:gd name="connsiteY2" fmla="*/ 19050 h 561529"/>
                <a:gd name="connsiteX3" fmla="*/ 4862512 w 5759450"/>
                <a:gd name="connsiteY3" fmla="*/ 19050 h 561529"/>
                <a:gd name="connsiteX4" fmla="*/ 5076032 w 5759450"/>
                <a:gd name="connsiteY4" fmla="*/ 26988 h 561529"/>
                <a:gd name="connsiteX5" fmla="*/ 5759450 w 5759450"/>
                <a:gd name="connsiteY5" fmla="*/ 0 h 561529"/>
                <a:gd name="connsiteX6" fmla="*/ 5577681 w 5759450"/>
                <a:gd name="connsiteY6" fmla="*/ 273050 h 561529"/>
                <a:gd name="connsiteX7" fmla="*/ 5754688 w 5759450"/>
                <a:gd name="connsiteY7" fmla="*/ 517525 h 561529"/>
                <a:gd name="connsiteX8" fmla="*/ 5251450 w 5759450"/>
                <a:gd name="connsiteY8" fmla="*/ 558800 h 561529"/>
                <a:gd name="connsiteX9" fmla="*/ 919163 w 5759450"/>
                <a:gd name="connsiteY9" fmla="*/ 550068 h 561529"/>
                <a:gd name="connsiteX10" fmla="*/ 661194 w 5759450"/>
                <a:gd name="connsiteY10" fmla="*/ 553244 h 561529"/>
                <a:gd name="connsiteX11" fmla="*/ 0 w 5759450"/>
                <a:gd name="connsiteY11" fmla="*/ 527050 h 561529"/>
                <a:gd name="connsiteX12" fmla="*/ 200025 w 5759450"/>
                <a:gd name="connsiteY12" fmla="*/ 271463 h 561529"/>
                <a:gd name="connsiteX13" fmla="*/ 793 w 5759450"/>
                <a:gd name="connsiteY13" fmla="*/ 7938 h 561529"/>
                <a:gd name="connsiteX0" fmla="*/ 793 w 5759450"/>
                <a:gd name="connsiteY0" fmla="*/ 7938 h 562791"/>
                <a:gd name="connsiteX1" fmla="*/ 374650 w 5759450"/>
                <a:gd name="connsiteY1" fmla="*/ 31750 h 562791"/>
                <a:gd name="connsiteX2" fmla="*/ 916782 w 5759450"/>
                <a:gd name="connsiteY2" fmla="*/ 19050 h 562791"/>
                <a:gd name="connsiteX3" fmla="*/ 4862512 w 5759450"/>
                <a:gd name="connsiteY3" fmla="*/ 19050 h 562791"/>
                <a:gd name="connsiteX4" fmla="*/ 5076032 w 5759450"/>
                <a:gd name="connsiteY4" fmla="*/ 26988 h 562791"/>
                <a:gd name="connsiteX5" fmla="*/ 5759450 w 5759450"/>
                <a:gd name="connsiteY5" fmla="*/ 0 h 562791"/>
                <a:gd name="connsiteX6" fmla="*/ 5577681 w 5759450"/>
                <a:gd name="connsiteY6" fmla="*/ 273050 h 562791"/>
                <a:gd name="connsiteX7" fmla="*/ 5754688 w 5759450"/>
                <a:gd name="connsiteY7" fmla="*/ 517525 h 562791"/>
                <a:gd name="connsiteX8" fmla="*/ 5251450 w 5759450"/>
                <a:gd name="connsiteY8" fmla="*/ 558800 h 562791"/>
                <a:gd name="connsiteX9" fmla="*/ 919163 w 5759450"/>
                <a:gd name="connsiteY9" fmla="*/ 550068 h 562791"/>
                <a:gd name="connsiteX10" fmla="*/ 661194 w 5759450"/>
                <a:gd name="connsiteY10" fmla="*/ 553244 h 562791"/>
                <a:gd name="connsiteX11" fmla="*/ 0 w 5759450"/>
                <a:gd name="connsiteY11" fmla="*/ 527050 h 562791"/>
                <a:gd name="connsiteX12" fmla="*/ 200025 w 5759450"/>
                <a:gd name="connsiteY12" fmla="*/ 271463 h 562791"/>
                <a:gd name="connsiteX13" fmla="*/ 793 w 5759450"/>
                <a:gd name="connsiteY13" fmla="*/ 7938 h 562791"/>
                <a:gd name="connsiteX0" fmla="*/ 793 w 5761832"/>
                <a:gd name="connsiteY0" fmla="*/ 7938 h 563259"/>
                <a:gd name="connsiteX1" fmla="*/ 374650 w 5761832"/>
                <a:gd name="connsiteY1" fmla="*/ 31750 h 563259"/>
                <a:gd name="connsiteX2" fmla="*/ 916782 w 5761832"/>
                <a:gd name="connsiteY2" fmla="*/ 19050 h 563259"/>
                <a:gd name="connsiteX3" fmla="*/ 4862512 w 5761832"/>
                <a:gd name="connsiteY3" fmla="*/ 19050 h 563259"/>
                <a:gd name="connsiteX4" fmla="*/ 5076032 w 5761832"/>
                <a:gd name="connsiteY4" fmla="*/ 26988 h 563259"/>
                <a:gd name="connsiteX5" fmla="*/ 5759450 w 5761832"/>
                <a:gd name="connsiteY5" fmla="*/ 0 h 563259"/>
                <a:gd name="connsiteX6" fmla="*/ 5577681 w 5761832"/>
                <a:gd name="connsiteY6" fmla="*/ 273050 h 563259"/>
                <a:gd name="connsiteX7" fmla="*/ 5761832 w 5761832"/>
                <a:gd name="connsiteY7" fmla="*/ 522287 h 563259"/>
                <a:gd name="connsiteX8" fmla="*/ 5251450 w 5761832"/>
                <a:gd name="connsiteY8" fmla="*/ 558800 h 563259"/>
                <a:gd name="connsiteX9" fmla="*/ 919163 w 5761832"/>
                <a:gd name="connsiteY9" fmla="*/ 550068 h 563259"/>
                <a:gd name="connsiteX10" fmla="*/ 661194 w 5761832"/>
                <a:gd name="connsiteY10" fmla="*/ 553244 h 563259"/>
                <a:gd name="connsiteX11" fmla="*/ 0 w 5761832"/>
                <a:gd name="connsiteY11" fmla="*/ 527050 h 563259"/>
                <a:gd name="connsiteX12" fmla="*/ 200025 w 5761832"/>
                <a:gd name="connsiteY12" fmla="*/ 271463 h 563259"/>
                <a:gd name="connsiteX13" fmla="*/ 793 w 5761832"/>
                <a:gd name="connsiteY13" fmla="*/ 7938 h 563259"/>
                <a:gd name="connsiteX0" fmla="*/ 793 w 5761832"/>
                <a:gd name="connsiteY0" fmla="*/ 7938 h 563781"/>
                <a:gd name="connsiteX1" fmla="*/ 374650 w 5761832"/>
                <a:gd name="connsiteY1" fmla="*/ 31750 h 563781"/>
                <a:gd name="connsiteX2" fmla="*/ 916782 w 5761832"/>
                <a:gd name="connsiteY2" fmla="*/ 19050 h 563781"/>
                <a:gd name="connsiteX3" fmla="*/ 4862512 w 5761832"/>
                <a:gd name="connsiteY3" fmla="*/ 19050 h 563781"/>
                <a:gd name="connsiteX4" fmla="*/ 5076032 w 5761832"/>
                <a:gd name="connsiteY4" fmla="*/ 26988 h 563781"/>
                <a:gd name="connsiteX5" fmla="*/ 5759450 w 5761832"/>
                <a:gd name="connsiteY5" fmla="*/ 0 h 563781"/>
                <a:gd name="connsiteX6" fmla="*/ 5577681 w 5761832"/>
                <a:gd name="connsiteY6" fmla="*/ 273050 h 563781"/>
                <a:gd name="connsiteX7" fmla="*/ 5761832 w 5761832"/>
                <a:gd name="connsiteY7" fmla="*/ 522287 h 563781"/>
                <a:gd name="connsiteX8" fmla="*/ 5251450 w 5761832"/>
                <a:gd name="connsiteY8" fmla="*/ 558800 h 563781"/>
                <a:gd name="connsiteX9" fmla="*/ 919163 w 5761832"/>
                <a:gd name="connsiteY9" fmla="*/ 550068 h 563781"/>
                <a:gd name="connsiteX10" fmla="*/ 661194 w 5761832"/>
                <a:gd name="connsiteY10" fmla="*/ 553244 h 563781"/>
                <a:gd name="connsiteX11" fmla="*/ 0 w 5761832"/>
                <a:gd name="connsiteY11" fmla="*/ 527050 h 563781"/>
                <a:gd name="connsiteX12" fmla="*/ 200025 w 5761832"/>
                <a:gd name="connsiteY12" fmla="*/ 271463 h 563781"/>
                <a:gd name="connsiteX13" fmla="*/ 793 w 5761832"/>
                <a:gd name="connsiteY13" fmla="*/ 7938 h 563781"/>
                <a:gd name="connsiteX0" fmla="*/ 793 w 5761832"/>
                <a:gd name="connsiteY0" fmla="*/ 7938 h 559049"/>
                <a:gd name="connsiteX1" fmla="*/ 374650 w 5761832"/>
                <a:gd name="connsiteY1" fmla="*/ 31750 h 559049"/>
                <a:gd name="connsiteX2" fmla="*/ 916782 w 5761832"/>
                <a:gd name="connsiteY2" fmla="*/ 19050 h 559049"/>
                <a:gd name="connsiteX3" fmla="*/ 4862512 w 5761832"/>
                <a:gd name="connsiteY3" fmla="*/ 19050 h 559049"/>
                <a:gd name="connsiteX4" fmla="*/ 5076032 w 5761832"/>
                <a:gd name="connsiteY4" fmla="*/ 26988 h 559049"/>
                <a:gd name="connsiteX5" fmla="*/ 5759450 w 5761832"/>
                <a:gd name="connsiteY5" fmla="*/ 0 h 559049"/>
                <a:gd name="connsiteX6" fmla="*/ 5577681 w 5761832"/>
                <a:gd name="connsiteY6" fmla="*/ 273050 h 559049"/>
                <a:gd name="connsiteX7" fmla="*/ 5761832 w 5761832"/>
                <a:gd name="connsiteY7" fmla="*/ 522287 h 559049"/>
                <a:gd name="connsiteX8" fmla="*/ 5251450 w 5761832"/>
                <a:gd name="connsiteY8" fmla="*/ 558800 h 559049"/>
                <a:gd name="connsiteX9" fmla="*/ 919163 w 5761832"/>
                <a:gd name="connsiteY9" fmla="*/ 550068 h 559049"/>
                <a:gd name="connsiteX10" fmla="*/ 661194 w 5761832"/>
                <a:gd name="connsiteY10" fmla="*/ 553244 h 559049"/>
                <a:gd name="connsiteX11" fmla="*/ 0 w 5761832"/>
                <a:gd name="connsiteY11" fmla="*/ 527050 h 559049"/>
                <a:gd name="connsiteX12" fmla="*/ 200025 w 5761832"/>
                <a:gd name="connsiteY12" fmla="*/ 271463 h 559049"/>
                <a:gd name="connsiteX13" fmla="*/ 793 w 5761832"/>
                <a:gd name="connsiteY13" fmla="*/ 7938 h 559049"/>
                <a:gd name="connsiteX0" fmla="*/ 793 w 5761832"/>
                <a:gd name="connsiteY0" fmla="*/ 7938 h 559049"/>
                <a:gd name="connsiteX1" fmla="*/ 374650 w 5761832"/>
                <a:gd name="connsiteY1" fmla="*/ 31750 h 559049"/>
                <a:gd name="connsiteX2" fmla="*/ 916782 w 5761832"/>
                <a:gd name="connsiteY2" fmla="*/ 19050 h 559049"/>
                <a:gd name="connsiteX3" fmla="*/ 1047750 w 5761832"/>
                <a:gd name="connsiteY3" fmla="*/ 14288 h 559049"/>
                <a:gd name="connsiteX4" fmla="*/ 4862512 w 5761832"/>
                <a:gd name="connsiteY4" fmla="*/ 19050 h 559049"/>
                <a:gd name="connsiteX5" fmla="*/ 5076032 w 5761832"/>
                <a:gd name="connsiteY5" fmla="*/ 26988 h 559049"/>
                <a:gd name="connsiteX6" fmla="*/ 5759450 w 5761832"/>
                <a:gd name="connsiteY6" fmla="*/ 0 h 559049"/>
                <a:gd name="connsiteX7" fmla="*/ 5577681 w 5761832"/>
                <a:gd name="connsiteY7" fmla="*/ 273050 h 559049"/>
                <a:gd name="connsiteX8" fmla="*/ 5761832 w 5761832"/>
                <a:gd name="connsiteY8" fmla="*/ 522287 h 559049"/>
                <a:gd name="connsiteX9" fmla="*/ 5251450 w 5761832"/>
                <a:gd name="connsiteY9" fmla="*/ 558800 h 559049"/>
                <a:gd name="connsiteX10" fmla="*/ 919163 w 5761832"/>
                <a:gd name="connsiteY10" fmla="*/ 550068 h 559049"/>
                <a:gd name="connsiteX11" fmla="*/ 661194 w 5761832"/>
                <a:gd name="connsiteY11" fmla="*/ 553244 h 559049"/>
                <a:gd name="connsiteX12" fmla="*/ 0 w 5761832"/>
                <a:gd name="connsiteY12" fmla="*/ 527050 h 559049"/>
                <a:gd name="connsiteX13" fmla="*/ 200025 w 5761832"/>
                <a:gd name="connsiteY13" fmla="*/ 271463 h 559049"/>
                <a:gd name="connsiteX14" fmla="*/ 793 w 5761832"/>
                <a:gd name="connsiteY14" fmla="*/ 7938 h 559049"/>
                <a:gd name="connsiteX0" fmla="*/ 793 w 5761832"/>
                <a:gd name="connsiteY0" fmla="*/ 7938 h 559049"/>
                <a:gd name="connsiteX1" fmla="*/ 374650 w 5761832"/>
                <a:gd name="connsiteY1" fmla="*/ 31750 h 559049"/>
                <a:gd name="connsiteX2" fmla="*/ 916782 w 5761832"/>
                <a:gd name="connsiteY2" fmla="*/ 19050 h 559049"/>
                <a:gd name="connsiteX3" fmla="*/ 1047750 w 5761832"/>
                <a:gd name="connsiteY3" fmla="*/ 14288 h 559049"/>
                <a:gd name="connsiteX4" fmla="*/ 4862512 w 5761832"/>
                <a:gd name="connsiteY4" fmla="*/ 19050 h 559049"/>
                <a:gd name="connsiteX5" fmla="*/ 5076032 w 5761832"/>
                <a:gd name="connsiteY5" fmla="*/ 26988 h 559049"/>
                <a:gd name="connsiteX6" fmla="*/ 5759450 w 5761832"/>
                <a:gd name="connsiteY6" fmla="*/ 0 h 559049"/>
                <a:gd name="connsiteX7" fmla="*/ 5577681 w 5761832"/>
                <a:gd name="connsiteY7" fmla="*/ 273050 h 559049"/>
                <a:gd name="connsiteX8" fmla="*/ 5761832 w 5761832"/>
                <a:gd name="connsiteY8" fmla="*/ 522287 h 559049"/>
                <a:gd name="connsiteX9" fmla="*/ 5251450 w 5761832"/>
                <a:gd name="connsiteY9" fmla="*/ 558800 h 559049"/>
                <a:gd name="connsiteX10" fmla="*/ 1042988 w 5761832"/>
                <a:gd name="connsiteY10" fmla="*/ 547688 h 559049"/>
                <a:gd name="connsiteX11" fmla="*/ 919163 w 5761832"/>
                <a:gd name="connsiteY11" fmla="*/ 550068 h 559049"/>
                <a:gd name="connsiteX12" fmla="*/ 661194 w 5761832"/>
                <a:gd name="connsiteY12" fmla="*/ 553244 h 559049"/>
                <a:gd name="connsiteX13" fmla="*/ 0 w 5761832"/>
                <a:gd name="connsiteY13" fmla="*/ 527050 h 559049"/>
                <a:gd name="connsiteX14" fmla="*/ 200025 w 5761832"/>
                <a:gd name="connsiteY14" fmla="*/ 271463 h 559049"/>
                <a:gd name="connsiteX15" fmla="*/ 793 w 5761832"/>
                <a:gd name="connsiteY15" fmla="*/ 7938 h 559049"/>
                <a:gd name="connsiteX0" fmla="*/ 793 w 5761832"/>
                <a:gd name="connsiteY0" fmla="*/ 7938 h 559049"/>
                <a:gd name="connsiteX1" fmla="*/ 374650 w 5761832"/>
                <a:gd name="connsiteY1" fmla="*/ 31750 h 559049"/>
                <a:gd name="connsiteX2" fmla="*/ 916782 w 5761832"/>
                <a:gd name="connsiteY2" fmla="*/ 19050 h 559049"/>
                <a:gd name="connsiteX3" fmla="*/ 1047750 w 5761832"/>
                <a:gd name="connsiteY3" fmla="*/ 14288 h 559049"/>
                <a:gd name="connsiteX4" fmla="*/ 5076032 w 5761832"/>
                <a:gd name="connsiteY4" fmla="*/ 26988 h 559049"/>
                <a:gd name="connsiteX5" fmla="*/ 5759450 w 5761832"/>
                <a:gd name="connsiteY5" fmla="*/ 0 h 559049"/>
                <a:gd name="connsiteX6" fmla="*/ 5577681 w 5761832"/>
                <a:gd name="connsiteY6" fmla="*/ 273050 h 559049"/>
                <a:gd name="connsiteX7" fmla="*/ 5761832 w 5761832"/>
                <a:gd name="connsiteY7" fmla="*/ 522287 h 559049"/>
                <a:gd name="connsiteX8" fmla="*/ 5251450 w 5761832"/>
                <a:gd name="connsiteY8" fmla="*/ 558800 h 559049"/>
                <a:gd name="connsiteX9" fmla="*/ 1042988 w 5761832"/>
                <a:gd name="connsiteY9" fmla="*/ 547688 h 559049"/>
                <a:gd name="connsiteX10" fmla="*/ 919163 w 5761832"/>
                <a:gd name="connsiteY10" fmla="*/ 550068 h 559049"/>
                <a:gd name="connsiteX11" fmla="*/ 661194 w 5761832"/>
                <a:gd name="connsiteY11" fmla="*/ 553244 h 559049"/>
                <a:gd name="connsiteX12" fmla="*/ 0 w 5761832"/>
                <a:gd name="connsiteY12" fmla="*/ 527050 h 559049"/>
                <a:gd name="connsiteX13" fmla="*/ 200025 w 5761832"/>
                <a:gd name="connsiteY13" fmla="*/ 271463 h 559049"/>
                <a:gd name="connsiteX14" fmla="*/ 793 w 5761832"/>
                <a:gd name="connsiteY14" fmla="*/ 7938 h 559049"/>
                <a:gd name="connsiteX0" fmla="*/ 793 w 5761832"/>
                <a:gd name="connsiteY0" fmla="*/ 7938 h 559049"/>
                <a:gd name="connsiteX1" fmla="*/ 374650 w 5761832"/>
                <a:gd name="connsiteY1" fmla="*/ 31750 h 559049"/>
                <a:gd name="connsiteX2" fmla="*/ 916782 w 5761832"/>
                <a:gd name="connsiteY2" fmla="*/ 19050 h 559049"/>
                <a:gd name="connsiteX3" fmla="*/ 1047750 w 5761832"/>
                <a:gd name="connsiteY3" fmla="*/ 14288 h 559049"/>
                <a:gd name="connsiteX4" fmla="*/ 5759450 w 5761832"/>
                <a:gd name="connsiteY4" fmla="*/ 0 h 559049"/>
                <a:gd name="connsiteX5" fmla="*/ 5577681 w 5761832"/>
                <a:gd name="connsiteY5" fmla="*/ 273050 h 559049"/>
                <a:gd name="connsiteX6" fmla="*/ 5761832 w 5761832"/>
                <a:gd name="connsiteY6" fmla="*/ 522287 h 559049"/>
                <a:gd name="connsiteX7" fmla="*/ 5251450 w 5761832"/>
                <a:gd name="connsiteY7" fmla="*/ 558800 h 559049"/>
                <a:gd name="connsiteX8" fmla="*/ 1042988 w 5761832"/>
                <a:gd name="connsiteY8" fmla="*/ 547688 h 559049"/>
                <a:gd name="connsiteX9" fmla="*/ 919163 w 5761832"/>
                <a:gd name="connsiteY9" fmla="*/ 550068 h 559049"/>
                <a:gd name="connsiteX10" fmla="*/ 661194 w 5761832"/>
                <a:gd name="connsiteY10" fmla="*/ 553244 h 559049"/>
                <a:gd name="connsiteX11" fmla="*/ 0 w 5761832"/>
                <a:gd name="connsiteY11" fmla="*/ 527050 h 559049"/>
                <a:gd name="connsiteX12" fmla="*/ 200025 w 5761832"/>
                <a:gd name="connsiteY12" fmla="*/ 271463 h 559049"/>
                <a:gd name="connsiteX13" fmla="*/ 793 w 5761832"/>
                <a:gd name="connsiteY13" fmla="*/ 7938 h 559049"/>
                <a:gd name="connsiteX0" fmla="*/ 793 w 5761832"/>
                <a:gd name="connsiteY0" fmla="*/ 0 h 551111"/>
                <a:gd name="connsiteX1" fmla="*/ 374650 w 5761832"/>
                <a:gd name="connsiteY1" fmla="*/ 23812 h 551111"/>
                <a:gd name="connsiteX2" fmla="*/ 916782 w 5761832"/>
                <a:gd name="connsiteY2" fmla="*/ 11112 h 551111"/>
                <a:gd name="connsiteX3" fmla="*/ 1047750 w 5761832"/>
                <a:gd name="connsiteY3" fmla="*/ 6350 h 551111"/>
                <a:gd name="connsiteX4" fmla="*/ 5577681 w 5761832"/>
                <a:gd name="connsiteY4" fmla="*/ 265112 h 551111"/>
                <a:gd name="connsiteX5" fmla="*/ 5761832 w 5761832"/>
                <a:gd name="connsiteY5" fmla="*/ 514349 h 551111"/>
                <a:gd name="connsiteX6" fmla="*/ 5251450 w 5761832"/>
                <a:gd name="connsiteY6" fmla="*/ 550862 h 551111"/>
                <a:gd name="connsiteX7" fmla="*/ 1042988 w 5761832"/>
                <a:gd name="connsiteY7" fmla="*/ 539750 h 551111"/>
                <a:gd name="connsiteX8" fmla="*/ 919163 w 5761832"/>
                <a:gd name="connsiteY8" fmla="*/ 542130 h 551111"/>
                <a:gd name="connsiteX9" fmla="*/ 661194 w 5761832"/>
                <a:gd name="connsiteY9" fmla="*/ 545306 h 551111"/>
                <a:gd name="connsiteX10" fmla="*/ 0 w 5761832"/>
                <a:gd name="connsiteY10" fmla="*/ 519112 h 551111"/>
                <a:gd name="connsiteX11" fmla="*/ 200025 w 5761832"/>
                <a:gd name="connsiteY11" fmla="*/ 263525 h 551111"/>
                <a:gd name="connsiteX12" fmla="*/ 793 w 5761832"/>
                <a:gd name="connsiteY12" fmla="*/ 0 h 551111"/>
                <a:gd name="connsiteX0" fmla="*/ 793 w 5761832"/>
                <a:gd name="connsiteY0" fmla="*/ 0 h 551111"/>
                <a:gd name="connsiteX1" fmla="*/ 374650 w 5761832"/>
                <a:gd name="connsiteY1" fmla="*/ 23812 h 551111"/>
                <a:gd name="connsiteX2" fmla="*/ 916782 w 5761832"/>
                <a:gd name="connsiteY2" fmla="*/ 11112 h 551111"/>
                <a:gd name="connsiteX3" fmla="*/ 1047750 w 5761832"/>
                <a:gd name="connsiteY3" fmla="*/ 6350 h 551111"/>
                <a:gd name="connsiteX4" fmla="*/ 5761832 w 5761832"/>
                <a:gd name="connsiteY4" fmla="*/ 514349 h 551111"/>
                <a:gd name="connsiteX5" fmla="*/ 5251450 w 5761832"/>
                <a:gd name="connsiteY5" fmla="*/ 550862 h 551111"/>
                <a:gd name="connsiteX6" fmla="*/ 1042988 w 5761832"/>
                <a:gd name="connsiteY6" fmla="*/ 539750 h 551111"/>
                <a:gd name="connsiteX7" fmla="*/ 919163 w 5761832"/>
                <a:gd name="connsiteY7" fmla="*/ 542130 h 551111"/>
                <a:gd name="connsiteX8" fmla="*/ 661194 w 5761832"/>
                <a:gd name="connsiteY8" fmla="*/ 545306 h 551111"/>
                <a:gd name="connsiteX9" fmla="*/ 0 w 5761832"/>
                <a:gd name="connsiteY9" fmla="*/ 519112 h 551111"/>
                <a:gd name="connsiteX10" fmla="*/ 200025 w 5761832"/>
                <a:gd name="connsiteY10" fmla="*/ 263525 h 551111"/>
                <a:gd name="connsiteX11" fmla="*/ 793 w 5761832"/>
                <a:gd name="connsiteY11" fmla="*/ 0 h 551111"/>
                <a:gd name="connsiteX0" fmla="*/ 793 w 5251450"/>
                <a:gd name="connsiteY0" fmla="*/ 0 h 551111"/>
                <a:gd name="connsiteX1" fmla="*/ 374650 w 5251450"/>
                <a:gd name="connsiteY1" fmla="*/ 23812 h 551111"/>
                <a:gd name="connsiteX2" fmla="*/ 916782 w 5251450"/>
                <a:gd name="connsiteY2" fmla="*/ 11112 h 551111"/>
                <a:gd name="connsiteX3" fmla="*/ 1047750 w 5251450"/>
                <a:gd name="connsiteY3" fmla="*/ 6350 h 551111"/>
                <a:gd name="connsiteX4" fmla="*/ 5251450 w 5251450"/>
                <a:gd name="connsiteY4" fmla="*/ 550862 h 551111"/>
                <a:gd name="connsiteX5" fmla="*/ 1042988 w 5251450"/>
                <a:gd name="connsiteY5" fmla="*/ 539750 h 551111"/>
                <a:gd name="connsiteX6" fmla="*/ 919163 w 5251450"/>
                <a:gd name="connsiteY6" fmla="*/ 542130 h 551111"/>
                <a:gd name="connsiteX7" fmla="*/ 661194 w 5251450"/>
                <a:gd name="connsiteY7" fmla="*/ 545306 h 551111"/>
                <a:gd name="connsiteX8" fmla="*/ 0 w 5251450"/>
                <a:gd name="connsiteY8" fmla="*/ 519112 h 551111"/>
                <a:gd name="connsiteX9" fmla="*/ 200025 w 5251450"/>
                <a:gd name="connsiteY9" fmla="*/ 263525 h 551111"/>
                <a:gd name="connsiteX10" fmla="*/ 793 w 5251450"/>
                <a:gd name="connsiteY10" fmla="*/ 0 h 551111"/>
                <a:gd name="connsiteX0" fmla="*/ 793 w 1047750"/>
                <a:gd name="connsiteY0" fmla="*/ 0 h 551111"/>
                <a:gd name="connsiteX1" fmla="*/ 374650 w 1047750"/>
                <a:gd name="connsiteY1" fmla="*/ 23812 h 551111"/>
                <a:gd name="connsiteX2" fmla="*/ 916782 w 1047750"/>
                <a:gd name="connsiteY2" fmla="*/ 11112 h 551111"/>
                <a:gd name="connsiteX3" fmla="*/ 1047750 w 1047750"/>
                <a:gd name="connsiteY3" fmla="*/ 6350 h 551111"/>
                <a:gd name="connsiteX4" fmla="*/ 1042988 w 1047750"/>
                <a:gd name="connsiteY4" fmla="*/ 539750 h 551111"/>
                <a:gd name="connsiteX5" fmla="*/ 919163 w 1047750"/>
                <a:gd name="connsiteY5" fmla="*/ 542130 h 551111"/>
                <a:gd name="connsiteX6" fmla="*/ 661194 w 1047750"/>
                <a:gd name="connsiteY6" fmla="*/ 545306 h 551111"/>
                <a:gd name="connsiteX7" fmla="*/ 0 w 1047750"/>
                <a:gd name="connsiteY7" fmla="*/ 519112 h 551111"/>
                <a:gd name="connsiteX8" fmla="*/ 200025 w 1047750"/>
                <a:gd name="connsiteY8" fmla="*/ 263525 h 551111"/>
                <a:gd name="connsiteX9" fmla="*/ 793 w 1047750"/>
                <a:gd name="connsiteY9" fmla="*/ 0 h 551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7750" h="551111">
                  <a:moveTo>
                    <a:pt x="793" y="0"/>
                  </a:moveTo>
                  <a:cubicBezTo>
                    <a:pt x="123031" y="24606"/>
                    <a:pt x="250031" y="15875"/>
                    <a:pt x="374650" y="23812"/>
                  </a:cubicBezTo>
                  <a:cubicBezTo>
                    <a:pt x="555361" y="19579"/>
                    <a:pt x="750359" y="24870"/>
                    <a:pt x="916782" y="11112"/>
                  </a:cubicBezTo>
                  <a:lnTo>
                    <a:pt x="1047750" y="6350"/>
                  </a:lnTo>
                  <a:cubicBezTo>
                    <a:pt x="1046163" y="184150"/>
                    <a:pt x="1044575" y="361950"/>
                    <a:pt x="1042988" y="539750"/>
                  </a:cubicBezTo>
                  <a:lnTo>
                    <a:pt x="919163" y="542130"/>
                  </a:lnTo>
                  <a:lnTo>
                    <a:pt x="661194" y="545306"/>
                  </a:lnTo>
                  <a:cubicBezTo>
                    <a:pt x="526521" y="548481"/>
                    <a:pt x="206111" y="565943"/>
                    <a:pt x="0" y="519112"/>
                  </a:cubicBezTo>
                  <a:lnTo>
                    <a:pt x="200025" y="263525"/>
                  </a:lnTo>
                  <a:cubicBezTo>
                    <a:pt x="124089" y="185208"/>
                    <a:pt x="79110" y="128323"/>
                    <a:pt x="793" y="0"/>
                  </a:cubicBezTo>
                  <a:close/>
                </a:path>
              </a:pathLst>
            </a:custGeom>
            <a:gradFill flip="none" rotWithShape="1">
              <a:gsLst>
                <a:gs pos="0">
                  <a:srgbClr val="9DCA0D">
                    <a:lumMod val="95000"/>
                    <a:lumOff val="5000"/>
                  </a:srgbClr>
                </a:gs>
                <a:gs pos="21000">
                  <a:srgbClr val="9DCA0D">
                    <a:lumMod val="85000"/>
                  </a:srgbClr>
                </a:gs>
                <a:gs pos="52000">
                  <a:srgbClr val="9DCA0D">
                    <a:lumMod val="90000"/>
                  </a:srgbClr>
                </a:gs>
                <a:gs pos="100000">
                  <a:srgbClr val="9DCA0D">
                    <a:lumMod val="77000"/>
                  </a:srgbClr>
                </a:gs>
                <a:gs pos="86000">
                  <a:srgbClr val="9DCA0D">
                    <a:lumMod val="85000"/>
                  </a:srgbClr>
                </a:gs>
              </a:gsLst>
              <a:lin ang="0" scaled="1"/>
              <a:tileRect/>
            </a:gra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06" name="Freeform 105"/>
            <p:cNvSpPr/>
            <p:nvPr/>
          </p:nvSpPr>
          <p:spPr>
            <a:xfrm>
              <a:off x="1816100" y="3152516"/>
              <a:ext cx="919163" cy="437700"/>
            </a:xfrm>
            <a:custGeom>
              <a:avLst/>
              <a:gdLst>
                <a:gd name="connsiteX0" fmla="*/ 12700 w 5759450"/>
                <a:gd name="connsiteY0" fmla="*/ 0 h 565150"/>
                <a:gd name="connsiteX1" fmla="*/ 374650 w 5759450"/>
                <a:gd name="connsiteY1" fmla="*/ 38100 h 565150"/>
                <a:gd name="connsiteX2" fmla="*/ 5073650 w 5759450"/>
                <a:gd name="connsiteY2" fmla="*/ 38100 h 565150"/>
                <a:gd name="connsiteX3" fmla="*/ 5759450 w 5759450"/>
                <a:gd name="connsiteY3" fmla="*/ 6350 h 565150"/>
                <a:gd name="connsiteX4" fmla="*/ 5594350 w 5759450"/>
                <a:gd name="connsiteY4" fmla="*/ 279400 h 565150"/>
                <a:gd name="connsiteX5" fmla="*/ 5759450 w 5759450"/>
                <a:gd name="connsiteY5" fmla="*/ 552450 h 565150"/>
                <a:gd name="connsiteX6" fmla="*/ 5251450 w 5759450"/>
                <a:gd name="connsiteY6" fmla="*/ 565150 h 565150"/>
                <a:gd name="connsiteX7" fmla="*/ 654050 w 5759450"/>
                <a:gd name="connsiteY7" fmla="*/ 552450 h 565150"/>
                <a:gd name="connsiteX8" fmla="*/ 0 w 5759450"/>
                <a:gd name="connsiteY8" fmla="*/ 533400 h 565150"/>
                <a:gd name="connsiteX9" fmla="*/ 190500 w 5759450"/>
                <a:gd name="connsiteY9" fmla="*/ 254000 h 565150"/>
                <a:gd name="connsiteX10" fmla="*/ 12700 w 5759450"/>
                <a:gd name="connsiteY10" fmla="*/ 0 h 565150"/>
                <a:gd name="connsiteX0" fmla="*/ 12700 w 5759450"/>
                <a:gd name="connsiteY0" fmla="*/ 0 h 565150"/>
                <a:gd name="connsiteX1" fmla="*/ 374650 w 5759450"/>
                <a:gd name="connsiteY1" fmla="*/ 38100 h 565150"/>
                <a:gd name="connsiteX2" fmla="*/ 5073650 w 5759450"/>
                <a:gd name="connsiteY2" fmla="*/ 38100 h 565150"/>
                <a:gd name="connsiteX3" fmla="*/ 5759450 w 5759450"/>
                <a:gd name="connsiteY3" fmla="*/ 6350 h 565150"/>
                <a:gd name="connsiteX4" fmla="*/ 5594350 w 5759450"/>
                <a:gd name="connsiteY4" fmla="*/ 279400 h 565150"/>
                <a:gd name="connsiteX5" fmla="*/ 5759450 w 5759450"/>
                <a:gd name="connsiteY5" fmla="*/ 552450 h 565150"/>
                <a:gd name="connsiteX6" fmla="*/ 5251450 w 5759450"/>
                <a:gd name="connsiteY6" fmla="*/ 565150 h 565150"/>
                <a:gd name="connsiteX7" fmla="*/ 654050 w 5759450"/>
                <a:gd name="connsiteY7" fmla="*/ 552450 h 565150"/>
                <a:gd name="connsiteX8" fmla="*/ 0 w 5759450"/>
                <a:gd name="connsiteY8" fmla="*/ 533400 h 565150"/>
                <a:gd name="connsiteX9" fmla="*/ 190500 w 5759450"/>
                <a:gd name="connsiteY9" fmla="*/ 254000 h 565150"/>
                <a:gd name="connsiteX10" fmla="*/ 12700 w 5759450"/>
                <a:gd name="connsiteY10" fmla="*/ 0 h 565150"/>
                <a:gd name="connsiteX0" fmla="*/ 12700 w 5759450"/>
                <a:gd name="connsiteY0" fmla="*/ 0 h 565150"/>
                <a:gd name="connsiteX1" fmla="*/ 374650 w 5759450"/>
                <a:gd name="connsiteY1" fmla="*/ 38100 h 565150"/>
                <a:gd name="connsiteX2" fmla="*/ 5073650 w 5759450"/>
                <a:gd name="connsiteY2" fmla="*/ 38100 h 565150"/>
                <a:gd name="connsiteX3" fmla="*/ 5759450 w 5759450"/>
                <a:gd name="connsiteY3" fmla="*/ 6350 h 565150"/>
                <a:gd name="connsiteX4" fmla="*/ 5594350 w 5759450"/>
                <a:gd name="connsiteY4" fmla="*/ 279400 h 565150"/>
                <a:gd name="connsiteX5" fmla="*/ 5759450 w 5759450"/>
                <a:gd name="connsiteY5" fmla="*/ 552450 h 565150"/>
                <a:gd name="connsiteX6" fmla="*/ 5251450 w 5759450"/>
                <a:gd name="connsiteY6" fmla="*/ 565150 h 565150"/>
                <a:gd name="connsiteX7" fmla="*/ 654050 w 5759450"/>
                <a:gd name="connsiteY7" fmla="*/ 552450 h 565150"/>
                <a:gd name="connsiteX8" fmla="*/ 0 w 5759450"/>
                <a:gd name="connsiteY8" fmla="*/ 533400 h 565150"/>
                <a:gd name="connsiteX9" fmla="*/ 190500 w 5759450"/>
                <a:gd name="connsiteY9" fmla="*/ 254000 h 565150"/>
                <a:gd name="connsiteX10" fmla="*/ 12700 w 5759450"/>
                <a:gd name="connsiteY10" fmla="*/ 0 h 565150"/>
                <a:gd name="connsiteX0" fmla="*/ 22225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190500 w 5759450"/>
                <a:gd name="connsiteY9" fmla="*/ 247650 h 558800"/>
                <a:gd name="connsiteX10" fmla="*/ 22225 w 5759450"/>
                <a:gd name="connsiteY10" fmla="*/ 7938 h 558800"/>
                <a:gd name="connsiteX0" fmla="*/ 22225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190500 w 5759450"/>
                <a:gd name="connsiteY9" fmla="*/ 247650 h 558800"/>
                <a:gd name="connsiteX10" fmla="*/ 30956 w 5759450"/>
                <a:gd name="connsiteY10" fmla="*/ 28575 h 558800"/>
                <a:gd name="connsiteX11" fmla="*/ 22225 w 5759450"/>
                <a:gd name="connsiteY11" fmla="*/ 7938 h 558800"/>
                <a:gd name="connsiteX0" fmla="*/ 22225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190500 w 5759450"/>
                <a:gd name="connsiteY9" fmla="*/ 247650 h 558800"/>
                <a:gd name="connsiteX10" fmla="*/ 19050 w 5759450"/>
                <a:gd name="connsiteY10" fmla="*/ 35719 h 558800"/>
                <a:gd name="connsiteX11" fmla="*/ 22225 w 5759450"/>
                <a:gd name="connsiteY11" fmla="*/ 7938 h 558800"/>
                <a:gd name="connsiteX0" fmla="*/ 24606 w 5761831"/>
                <a:gd name="connsiteY0" fmla="*/ 7938 h 558800"/>
                <a:gd name="connsiteX1" fmla="*/ 377031 w 5761831"/>
                <a:gd name="connsiteY1" fmla="*/ 31750 h 558800"/>
                <a:gd name="connsiteX2" fmla="*/ 5076031 w 5761831"/>
                <a:gd name="connsiteY2" fmla="*/ 31750 h 558800"/>
                <a:gd name="connsiteX3" fmla="*/ 5761831 w 5761831"/>
                <a:gd name="connsiteY3" fmla="*/ 0 h 558800"/>
                <a:gd name="connsiteX4" fmla="*/ 5596731 w 5761831"/>
                <a:gd name="connsiteY4" fmla="*/ 273050 h 558800"/>
                <a:gd name="connsiteX5" fmla="*/ 5761831 w 5761831"/>
                <a:gd name="connsiteY5" fmla="*/ 546100 h 558800"/>
                <a:gd name="connsiteX6" fmla="*/ 5253831 w 5761831"/>
                <a:gd name="connsiteY6" fmla="*/ 558800 h 558800"/>
                <a:gd name="connsiteX7" fmla="*/ 656431 w 5761831"/>
                <a:gd name="connsiteY7" fmla="*/ 546100 h 558800"/>
                <a:gd name="connsiteX8" fmla="*/ 2381 w 5761831"/>
                <a:gd name="connsiteY8" fmla="*/ 527050 h 558800"/>
                <a:gd name="connsiteX9" fmla="*/ 192881 w 5761831"/>
                <a:gd name="connsiteY9" fmla="*/ 247650 h 558800"/>
                <a:gd name="connsiteX10" fmla="*/ 0 w 5761831"/>
                <a:gd name="connsiteY10" fmla="*/ 30957 h 558800"/>
                <a:gd name="connsiteX11" fmla="*/ 24606 w 5761831"/>
                <a:gd name="connsiteY11" fmla="*/ 7938 h 558800"/>
                <a:gd name="connsiteX0" fmla="*/ 22225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190500 w 5759450"/>
                <a:gd name="connsiteY9" fmla="*/ 247650 h 558800"/>
                <a:gd name="connsiteX10" fmla="*/ 22225 w 5759450"/>
                <a:gd name="connsiteY10" fmla="*/ 7938 h 558800"/>
                <a:gd name="connsiteX0" fmla="*/ 793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190500 w 5759450"/>
                <a:gd name="connsiteY9" fmla="*/ 247650 h 558800"/>
                <a:gd name="connsiteX10" fmla="*/ 793 w 5759450"/>
                <a:gd name="connsiteY10" fmla="*/ 7938 h 558800"/>
                <a:gd name="connsiteX0" fmla="*/ 793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190500 w 5759450"/>
                <a:gd name="connsiteY9" fmla="*/ 247650 h 558800"/>
                <a:gd name="connsiteX10" fmla="*/ 793 w 5759450"/>
                <a:gd name="connsiteY10" fmla="*/ 7938 h 558800"/>
                <a:gd name="connsiteX0" fmla="*/ 793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200025 w 5759450"/>
                <a:gd name="connsiteY9" fmla="*/ 271463 h 558800"/>
                <a:gd name="connsiteX10" fmla="*/ 793 w 5759450"/>
                <a:gd name="connsiteY10" fmla="*/ 7938 h 558800"/>
                <a:gd name="connsiteX0" fmla="*/ 793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200025 w 5759450"/>
                <a:gd name="connsiteY9" fmla="*/ 271463 h 558800"/>
                <a:gd name="connsiteX10" fmla="*/ 793 w 5759450"/>
                <a:gd name="connsiteY10" fmla="*/ 7938 h 558800"/>
                <a:gd name="connsiteX0" fmla="*/ 793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200025 w 5759450"/>
                <a:gd name="connsiteY9" fmla="*/ 271463 h 558800"/>
                <a:gd name="connsiteX10" fmla="*/ 793 w 5759450"/>
                <a:gd name="connsiteY10" fmla="*/ 7938 h 558800"/>
                <a:gd name="connsiteX0" fmla="*/ 793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200025 w 5759450"/>
                <a:gd name="connsiteY9" fmla="*/ 271463 h 558800"/>
                <a:gd name="connsiteX10" fmla="*/ 793 w 5759450"/>
                <a:gd name="connsiteY10" fmla="*/ 7938 h 558800"/>
                <a:gd name="connsiteX0" fmla="*/ 793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200025 w 5759450"/>
                <a:gd name="connsiteY9" fmla="*/ 271463 h 558800"/>
                <a:gd name="connsiteX10" fmla="*/ 793 w 5759450"/>
                <a:gd name="connsiteY10" fmla="*/ 7938 h 558800"/>
                <a:gd name="connsiteX0" fmla="*/ 793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61194 w 5759450"/>
                <a:gd name="connsiteY7" fmla="*/ 553244 h 558800"/>
                <a:gd name="connsiteX8" fmla="*/ 0 w 5759450"/>
                <a:gd name="connsiteY8" fmla="*/ 527050 h 558800"/>
                <a:gd name="connsiteX9" fmla="*/ 200025 w 5759450"/>
                <a:gd name="connsiteY9" fmla="*/ 271463 h 558800"/>
                <a:gd name="connsiteX10" fmla="*/ 793 w 5759450"/>
                <a:gd name="connsiteY10" fmla="*/ 7938 h 558800"/>
                <a:gd name="connsiteX0" fmla="*/ 793 w 5759450"/>
                <a:gd name="connsiteY0" fmla="*/ 7938 h 559049"/>
                <a:gd name="connsiteX1" fmla="*/ 374650 w 5759450"/>
                <a:gd name="connsiteY1" fmla="*/ 31750 h 559049"/>
                <a:gd name="connsiteX2" fmla="*/ 5073650 w 5759450"/>
                <a:gd name="connsiteY2" fmla="*/ 31750 h 559049"/>
                <a:gd name="connsiteX3" fmla="*/ 5759450 w 5759450"/>
                <a:gd name="connsiteY3" fmla="*/ 0 h 559049"/>
                <a:gd name="connsiteX4" fmla="*/ 5594350 w 5759450"/>
                <a:gd name="connsiteY4" fmla="*/ 273050 h 559049"/>
                <a:gd name="connsiteX5" fmla="*/ 5759450 w 5759450"/>
                <a:gd name="connsiteY5" fmla="*/ 546100 h 559049"/>
                <a:gd name="connsiteX6" fmla="*/ 5251450 w 5759450"/>
                <a:gd name="connsiteY6" fmla="*/ 558800 h 559049"/>
                <a:gd name="connsiteX7" fmla="*/ 661194 w 5759450"/>
                <a:gd name="connsiteY7" fmla="*/ 553244 h 559049"/>
                <a:gd name="connsiteX8" fmla="*/ 0 w 5759450"/>
                <a:gd name="connsiteY8" fmla="*/ 527050 h 559049"/>
                <a:gd name="connsiteX9" fmla="*/ 200025 w 5759450"/>
                <a:gd name="connsiteY9" fmla="*/ 271463 h 559049"/>
                <a:gd name="connsiteX10" fmla="*/ 793 w 5759450"/>
                <a:gd name="connsiteY10" fmla="*/ 7938 h 559049"/>
                <a:gd name="connsiteX0" fmla="*/ 793 w 5759450"/>
                <a:gd name="connsiteY0" fmla="*/ 7938 h 559049"/>
                <a:gd name="connsiteX1" fmla="*/ 374650 w 5759450"/>
                <a:gd name="connsiteY1" fmla="*/ 31750 h 559049"/>
                <a:gd name="connsiteX2" fmla="*/ 919163 w 5759450"/>
                <a:gd name="connsiteY2" fmla="*/ 28575 h 559049"/>
                <a:gd name="connsiteX3" fmla="*/ 5073650 w 5759450"/>
                <a:gd name="connsiteY3" fmla="*/ 31750 h 559049"/>
                <a:gd name="connsiteX4" fmla="*/ 5759450 w 5759450"/>
                <a:gd name="connsiteY4" fmla="*/ 0 h 559049"/>
                <a:gd name="connsiteX5" fmla="*/ 5594350 w 5759450"/>
                <a:gd name="connsiteY5" fmla="*/ 273050 h 559049"/>
                <a:gd name="connsiteX6" fmla="*/ 5759450 w 5759450"/>
                <a:gd name="connsiteY6" fmla="*/ 546100 h 559049"/>
                <a:gd name="connsiteX7" fmla="*/ 5251450 w 5759450"/>
                <a:gd name="connsiteY7" fmla="*/ 558800 h 559049"/>
                <a:gd name="connsiteX8" fmla="*/ 661194 w 5759450"/>
                <a:gd name="connsiteY8" fmla="*/ 553244 h 559049"/>
                <a:gd name="connsiteX9" fmla="*/ 0 w 5759450"/>
                <a:gd name="connsiteY9" fmla="*/ 527050 h 559049"/>
                <a:gd name="connsiteX10" fmla="*/ 200025 w 5759450"/>
                <a:gd name="connsiteY10" fmla="*/ 271463 h 559049"/>
                <a:gd name="connsiteX11" fmla="*/ 793 w 5759450"/>
                <a:gd name="connsiteY11"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5073650 w 5759450"/>
                <a:gd name="connsiteY3" fmla="*/ 31750 h 559049"/>
                <a:gd name="connsiteX4" fmla="*/ 5759450 w 5759450"/>
                <a:gd name="connsiteY4" fmla="*/ 0 h 559049"/>
                <a:gd name="connsiteX5" fmla="*/ 5594350 w 5759450"/>
                <a:gd name="connsiteY5" fmla="*/ 273050 h 559049"/>
                <a:gd name="connsiteX6" fmla="*/ 5759450 w 5759450"/>
                <a:gd name="connsiteY6" fmla="*/ 546100 h 559049"/>
                <a:gd name="connsiteX7" fmla="*/ 5251450 w 5759450"/>
                <a:gd name="connsiteY7" fmla="*/ 558800 h 559049"/>
                <a:gd name="connsiteX8" fmla="*/ 661194 w 5759450"/>
                <a:gd name="connsiteY8" fmla="*/ 553244 h 559049"/>
                <a:gd name="connsiteX9" fmla="*/ 0 w 5759450"/>
                <a:gd name="connsiteY9" fmla="*/ 527050 h 559049"/>
                <a:gd name="connsiteX10" fmla="*/ 200025 w 5759450"/>
                <a:gd name="connsiteY10" fmla="*/ 271463 h 559049"/>
                <a:gd name="connsiteX11" fmla="*/ 793 w 5759450"/>
                <a:gd name="connsiteY11"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5073650 w 5759450"/>
                <a:gd name="connsiteY3" fmla="*/ 31750 h 559049"/>
                <a:gd name="connsiteX4" fmla="*/ 5759450 w 5759450"/>
                <a:gd name="connsiteY4" fmla="*/ 0 h 559049"/>
                <a:gd name="connsiteX5" fmla="*/ 5594350 w 5759450"/>
                <a:gd name="connsiteY5" fmla="*/ 273050 h 559049"/>
                <a:gd name="connsiteX6" fmla="*/ 5759450 w 5759450"/>
                <a:gd name="connsiteY6" fmla="*/ 546100 h 559049"/>
                <a:gd name="connsiteX7" fmla="*/ 5251450 w 5759450"/>
                <a:gd name="connsiteY7" fmla="*/ 558800 h 559049"/>
                <a:gd name="connsiteX8" fmla="*/ 661194 w 5759450"/>
                <a:gd name="connsiteY8" fmla="*/ 553244 h 559049"/>
                <a:gd name="connsiteX9" fmla="*/ 0 w 5759450"/>
                <a:gd name="connsiteY9" fmla="*/ 527050 h 559049"/>
                <a:gd name="connsiteX10" fmla="*/ 200025 w 5759450"/>
                <a:gd name="connsiteY10" fmla="*/ 271463 h 559049"/>
                <a:gd name="connsiteX11" fmla="*/ 793 w 5759450"/>
                <a:gd name="connsiteY11"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5073650 w 5759450"/>
                <a:gd name="connsiteY3" fmla="*/ 31750 h 559049"/>
                <a:gd name="connsiteX4" fmla="*/ 5759450 w 5759450"/>
                <a:gd name="connsiteY4" fmla="*/ 0 h 559049"/>
                <a:gd name="connsiteX5" fmla="*/ 5594350 w 5759450"/>
                <a:gd name="connsiteY5" fmla="*/ 273050 h 559049"/>
                <a:gd name="connsiteX6" fmla="*/ 5759450 w 5759450"/>
                <a:gd name="connsiteY6" fmla="*/ 546100 h 559049"/>
                <a:gd name="connsiteX7" fmla="*/ 5251450 w 5759450"/>
                <a:gd name="connsiteY7" fmla="*/ 558800 h 559049"/>
                <a:gd name="connsiteX8" fmla="*/ 661194 w 5759450"/>
                <a:gd name="connsiteY8" fmla="*/ 553244 h 559049"/>
                <a:gd name="connsiteX9" fmla="*/ 0 w 5759450"/>
                <a:gd name="connsiteY9" fmla="*/ 527050 h 559049"/>
                <a:gd name="connsiteX10" fmla="*/ 200025 w 5759450"/>
                <a:gd name="connsiteY10" fmla="*/ 271463 h 559049"/>
                <a:gd name="connsiteX11" fmla="*/ 793 w 5759450"/>
                <a:gd name="connsiteY11"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5073650 w 5759450"/>
                <a:gd name="connsiteY3" fmla="*/ 31750 h 559049"/>
                <a:gd name="connsiteX4" fmla="*/ 5759450 w 5759450"/>
                <a:gd name="connsiteY4" fmla="*/ 0 h 559049"/>
                <a:gd name="connsiteX5" fmla="*/ 5594350 w 5759450"/>
                <a:gd name="connsiteY5" fmla="*/ 273050 h 559049"/>
                <a:gd name="connsiteX6" fmla="*/ 5759450 w 5759450"/>
                <a:gd name="connsiteY6" fmla="*/ 546100 h 559049"/>
                <a:gd name="connsiteX7" fmla="*/ 5251450 w 5759450"/>
                <a:gd name="connsiteY7" fmla="*/ 558800 h 559049"/>
                <a:gd name="connsiteX8" fmla="*/ 919163 w 5759450"/>
                <a:gd name="connsiteY8" fmla="*/ 554831 h 559049"/>
                <a:gd name="connsiteX9" fmla="*/ 661194 w 5759450"/>
                <a:gd name="connsiteY9" fmla="*/ 553244 h 559049"/>
                <a:gd name="connsiteX10" fmla="*/ 0 w 5759450"/>
                <a:gd name="connsiteY10" fmla="*/ 527050 h 559049"/>
                <a:gd name="connsiteX11" fmla="*/ 200025 w 5759450"/>
                <a:gd name="connsiteY11" fmla="*/ 271463 h 559049"/>
                <a:gd name="connsiteX12" fmla="*/ 793 w 5759450"/>
                <a:gd name="connsiteY12"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5073650 w 5759450"/>
                <a:gd name="connsiteY3" fmla="*/ 31750 h 559049"/>
                <a:gd name="connsiteX4" fmla="*/ 5759450 w 5759450"/>
                <a:gd name="connsiteY4" fmla="*/ 0 h 559049"/>
                <a:gd name="connsiteX5" fmla="*/ 5594350 w 5759450"/>
                <a:gd name="connsiteY5" fmla="*/ 273050 h 559049"/>
                <a:gd name="connsiteX6" fmla="*/ 5759450 w 5759450"/>
                <a:gd name="connsiteY6" fmla="*/ 546100 h 559049"/>
                <a:gd name="connsiteX7" fmla="*/ 5251450 w 5759450"/>
                <a:gd name="connsiteY7" fmla="*/ 558800 h 559049"/>
                <a:gd name="connsiteX8" fmla="*/ 919163 w 5759450"/>
                <a:gd name="connsiteY8" fmla="*/ 550068 h 559049"/>
                <a:gd name="connsiteX9" fmla="*/ 661194 w 5759450"/>
                <a:gd name="connsiteY9" fmla="*/ 553244 h 559049"/>
                <a:gd name="connsiteX10" fmla="*/ 0 w 5759450"/>
                <a:gd name="connsiteY10" fmla="*/ 527050 h 559049"/>
                <a:gd name="connsiteX11" fmla="*/ 200025 w 5759450"/>
                <a:gd name="connsiteY11" fmla="*/ 271463 h 559049"/>
                <a:gd name="connsiteX12" fmla="*/ 793 w 5759450"/>
                <a:gd name="connsiteY12"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0131 w 5759450"/>
                <a:gd name="connsiteY3" fmla="*/ 30956 h 559049"/>
                <a:gd name="connsiteX4" fmla="*/ 5073650 w 5759450"/>
                <a:gd name="connsiteY4" fmla="*/ 31750 h 559049"/>
                <a:gd name="connsiteX5" fmla="*/ 5759450 w 5759450"/>
                <a:gd name="connsiteY5" fmla="*/ 0 h 559049"/>
                <a:gd name="connsiteX6" fmla="*/ 5594350 w 5759450"/>
                <a:gd name="connsiteY6" fmla="*/ 273050 h 559049"/>
                <a:gd name="connsiteX7" fmla="*/ 5759450 w 5759450"/>
                <a:gd name="connsiteY7" fmla="*/ 546100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3650 w 5759450"/>
                <a:gd name="connsiteY4" fmla="*/ 31750 h 559049"/>
                <a:gd name="connsiteX5" fmla="*/ 5759450 w 5759450"/>
                <a:gd name="connsiteY5" fmla="*/ 0 h 559049"/>
                <a:gd name="connsiteX6" fmla="*/ 5594350 w 5759450"/>
                <a:gd name="connsiteY6" fmla="*/ 273050 h 559049"/>
                <a:gd name="connsiteX7" fmla="*/ 5759450 w 5759450"/>
                <a:gd name="connsiteY7" fmla="*/ 546100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6032 w 5759450"/>
                <a:gd name="connsiteY4" fmla="*/ 26988 h 559049"/>
                <a:gd name="connsiteX5" fmla="*/ 5759450 w 5759450"/>
                <a:gd name="connsiteY5" fmla="*/ 0 h 559049"/>
                <a:gd name="connsiteX6" fmla="*/ 5594350 w 5759450"/>
                <a:gd name="connsiteY6" fmla="*/ 273050 h 559049"/>
                <a:gd name="connsiteX7" fmla="*/ 5759450 w 5759450"/>
                <a:gd name="connsiteY7" fmla="*/ 546100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6032 w 5759450"/>
                <a:gd name="connsiteY4" fmla="*/ 26988 h 559049"/>
                <a:gd name="connsiteX5" fmla="*/ 5759450 w 5759450"/>
                <a:gd name="connsiteY5" fmla="*/ 0 h 559049"/>
                <a:gd name="connsiteX6" fmla="*/ 5594350 w 5759450"/>
                <a:gd name="connsiteY6" fmla="*/ 273050 h 559049"/>
                <a:gd name="connsiteX7" fmla="*/ 5759450 w 5759450"/>
                <a:gd name="connsiteY7" fmla="*/ 546100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6032 w 5759450"/>
                <a:gd name="connsiteY4" fmla="*/ 26988 h 559049"/>
                <a:gd name="connsiteX5" fmla="*/ 5759450 w 5759450"/>
                <a:gd name="connsiteY5" fmla="*/ 0 h 559049"/>
                <a:gd name="connsiteX6" fmla="*/ 5594350 w 5759450"/>
                <a:gd name="connsiteY6" fmla="*/ 273050 h 559049"/>
                <a:gd name="connsiteX7" fmla="*/ 5759450 w 5759450"/>
                <a:gd name="connsiteY7" fmla="*/ 546100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6032 w 5759450"/>
                <a:gd name="connsiteY4" fmla="*/ 26988 h 559049"/>
                <a:gd name="connsiteX5" fmla="*/ 5759450 w 5759450"/>
                <a:gd name="connsiteY5" fmla="*/ 0 h 559049"/>
                <a:gd name="connsiteX6" fmla="*/ 5594350 w 5759450"/>
                <a:gd name="connsiteY6" fmla="*/ 273050 h 559049"/>
                <a:gd name="connsiteX7" fmla="*/ 5759450 w 5759450"/>
                <a:gd name="connsiteY7" fmla="*/ 546100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6032 w 5759450"/>
                <a:gd name="connsiteY4" fmla="*/ 26988 h 559049"/>
                <a:gd name="connsiteX5" fmla="*/ 5759450 w 5759450"/>
                <a:gd name="connsiteY5" fmla="*/ 0 h 559049"/>
                <a:gd name="connsiteX6" fmla="*/ 5577681 w 5759450"/>
                <a:gd name="connsiteY6" fmla="*/ 273050 h 559049"/>
                <a:gd name="connsiteX7" fmla="*/ 5759450 w 5759450"/>
                <a:gd name="connsiteY7" fmla="*/ 546100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6032 w 5759450"/>
                <a:gd name="connsiteY4" fmla="*/ 26988 h 559049"/>
                <a:gd name="connsiteX5" fmla="*/ 5759450 w 5759450"/>
                <a:gd name="connsiteY5" fmla="*/ 0 h 559049"/>
                <a:gd name="connsiteX6" fmla="*/ 5577681 w 5759450"/>
                <a:gd name="connsiteY6" fmla="*/ 273050 h 559049"/>
                <a:gd name="connsiteX7" fmla="*/ 5759450 w 5759450"/>
                <a:gd name="connsiteY7" fmla="*/ 546100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6032 w 5759450"/>
                <a:gd name="connsiteY4" fmla="*/ 26988 h 559049"/>
                <a:gd name="connsiteX5" fmla="*/ 5759450 w 5759450"/>
                <a:gd name="connsiteY5" fmla="*/ 0 h 559049"/>
                <a:gd name="connsiteX6" fmla="*/ 5577681 w 5759450"/>
                <a:gd name="connsiteY6" fmla="*/ 273050 h 559049"/>
                <a:gd name="connsiteX7" fmla="*/ 5754688 w 5759450"/>
                <a:gd name="connsiteY7" fmla="*/ 517525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6032 w 5759450"/>
                <a:gd name="connsiteY4" fmla="*/ 26988 h 559049"/>
                <a:gd name="connsiteX5" fmla="*/ 5759450 w 5759450"/>
                <a:gd name="connsiteY5" fmla="*/ 0 h 559049"/>
                <a:gd name="connsiteX6" fmla="*/ 5577681 w 5759450"/>
                <a:gd name="connsiteY6" fmla="*/ 273050 h 559049"/>
                <a:gd name="connsiteX7" fmla="*/ 5754688 w 5759450"/>
                <a:gd name="connsiteY7" fmla="*/ 517525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61529"/>
                <a:gd name="connsiteX1" fmla="*/ 374650 w 5759450"/>
                <a:gd name="connsiteY1" fmla="*/ 31750 h 561529"/>
                <a:gd name="connsiteX2" fmla="*/ 916782 w 5759450"/>
                <a:gd name="connsiteY2" fmla="*/ 19050 h 561529"/>
                <a:gd name="connsiteX3" fmla="*/ 4862512 w 5759450"/>
                <a:gd name="connsiteY3" fmla="*/ 19050 h 561529"/>
                <a:gd name="connsiteX4" fmla="*/ 5076032 w 5759450"/>
                <a:gd name="connsiteY4" fmla="*/ 26988 h 561529"/>
                <a:gd name="connsiteX5" fmla="*/ 5759450 w 5759450"/>
                <a:gd name="connsiteY5" fmla="*/ 0 h 561529"/>
                <a:gd name="connsiteX6" fmla="*/ 5577681 w 5759450"/>
                <a:gd name="connsiteY6" fmla="*/ 273050 h 561529"/>
                <a:gd name="connsiteX7" fmla="*/ 5754688 w 5759450"/>
                <a:gd name="connsiteY7" fmla="*/ 517525 h 561529"/>
                <a:gd name="connsiteX8" fmla="*/ 5251450 w 5759450"/>
                <a:gd name="connsiteY8" fmla="*/ 558800 h 561529"/>
                <a:gd name="connsiteX9" fmla="*/ 919163 w 5759450"/>
                <a:gd name="connsiteY9" fmla="*/ 550068 h 561529"/>
                <a:gd name="connsiteX10" fmla="*/ 661194 w 5759450"/>
                <a:gd name="connsiteY10" fmla="*/ 553244 h 561529"/>
                <a:gd name="connsiteX11" fmla="*/ 0 w 5759450"/>
                <a:gd name="connsiteY11" fmla="*/ 527050 h 561529"/>
                <a:gd name="connsiteX12" fmla="*/ 200025 w 5759450"/>
                <a:gd name="connsiteY12" fmla="*/ 271463 h 561529"/>
                <a:gd name="connsiteX13" fmla="*/ 793 w 5759450"/>
                <a:gd name="connsiteY13" fmla="*/ 7938 h 561529"/>
                <a:gd name="connsiteX0" fmla="*/ 793 w 5759450"/>
                <a:gd name="connsiteY0" fmla="*/ 7938 h 562791"/>
                <a:gd name="connsiteX1" fmla="*/ 374650 w 5759450"/>
                <a:gd name="connsiteY1" fmla="*/ 31750 h 562791"/>
                <a:gd name="connsiteX2" fmla="*/ 916782 w 5759450"/>
                <a:gd name="connsiteY2" fmla="*/ 19050 h 562791"/>
                <a:gd name="connsiteX3" fmla="*/ 4862512 w 5759450"/>
                <a:gd name="connsiteY3" fmla="*/ 19050 h 562791"/>
                <a:gd name="connsiteX4" fmla="*/ 5076032 w 5759450"/>
                <a:gd name="connsiteY4" fmla="*/ 26988 h 562791"/>
                <a:gd name="connsiteX5" fmla="*/ 5759450 w 5759450"/>
                <a:gd name="connsiteY5" fmla="*/ 0 h 562791"/>
                <a:gd name="connsiteX6" fmla="*/ 5577681 w 5759450"/>
                <a:gd name="connsiteY6" fmla="*/ 273050 h 562791"/>
                <a:gd name="connsiteX7" fmla="*/ 5754688 w 5759450"/>
                <a:gd name="connsiteY7" fmla="*/ 517525 h 562791"/>
                <a:gd name="connsiteX8" fmla="*/ 5251450 w 5759450"/>
                <a:gd name="connsiteY8" fmla="*/ 558800 h 562791"/>
                <a:gd name="connsiteX9" fmla="*/ 919163 w 5759450"/>
                <a:gd name="connsiteY9" fmla="*/ 550068 h 562791"/>
                <a:gd name="connsiteX10" fmla="*/ 661194 w 5759450"/>
                <a:gd name="connsiteY10" fmla="*/ 553244 h 562791"/>
                <a:gd name="connsiteX11" fmla="*/ 0 w 5759450"/>
                <a:gd name="connsiteY11" fmla="*/ 527050 h 562791"/>
                <a:gd name="connsiteX12" fmla="*/ 200025 w 5759450"/>
                <a:gd name="connsiteY12" fmla="*/ 271463 h 562791"/>
                <a:gd name="connsiteX13" fmla="*/ 793 w 5759450"/>
                <a:gd name="connsiteY13" fmla="*/ 7938 h 562791"/>
                <a:gd name="connsiteX0" fmla="*/ 793 w 5761832"/>
                <a:gd name="connsiteY0" fmla="*/ 7938 h 563259"/>
                <a:gd name="connsiteX1" fmla="*/ 374650 w 5761832"/>
                <a:gd name="connsiteY1" fmla="*/ 31750 h 563259"/>
                <a:gd name="connsiteX2" fmla="*/ 916782 w 5761832"/>
                <a:gd name="connsiteY2" fmla="*/ 19050 h 563259"/>
                <a:gd name="connsiteX3" fmla="*/ 4862512 w 5761832"/>
                <a:gd name="connsiteY3" fmla="*/ 19050 h 563259"/>
                <a:gd name="connsiteX4" fmla="*/ 5076032 w 5761832"/>
                <a:gd name="connsiteY4" fmla="*/ 26988 h 563259"/>
                <a:gd name="connsiteX5" fmla="*/ 5759450 w 5761832"/>
                <a:gd name="connsiteY5" fmla="*/ 0 h 563259"/>
                <a:gd name="connsiteX6" fmla="*/ 5577681 w 5761832"/>
                <a:gd name="connsiteY6" fmla="*/ 273050 h 563259"/>
                <a:gd name="connsiteX7" fmla="*/ 5761832 w 5761832"/>
                <a:gd name="connsiteY7" fmla="*/ 522287 h 563259"/>
                <a:gd name="connsiteX8" fmla="*/ 5251450 w 5761832"/>
                <a:gd name="connsiteY8" fmla="*/ 558800 h 563259"/>
                <a:gd name="connsiteX9" fmla="*/ 919163 w 5761832"/>
                <a:gd name="connsiteY9" fmla="*/ 550068 h 563259"/>
                <a:gd name="connsiteX10" fmla="*/ 661194 w 5761832"/>
                <a:gd name="connsiteY10" fmla="*/ 553244 h 563259"/>
                <a:gd name="connsiteX11" fmla="*/ 0 w 5761832"/>
                <a:gd name="connsiteY11" fmla="*/ 527050 h 563259"/>
                <a:gd name="connsiteX12" fmla="*/ 200025 w 5761832"/>
                <a:gd name="connsiteY12" fmla="*/ 271463 h 563259"/>
                <a:gd name="connsiteX13" fmla="*/ 793 w 5761832"/>
                <a:gd name="connsiteY13" fmla="*/ 7938 h 563259"/>
                <a:gd name="connsiteX0" fmla="*/ 793 w 5761832"/>
                <a:gd name="connsiteY0" fmla="*/ 7938 h 563781"/>
                <a:gd name="connsiteX1" fmla="*/ 374650 w 5761832"/>
                <a:gd name="connsiteY1" fmla="*/ 31750 h 563781"/>
                <a:gd name="connsiteX2" fmla="*/ 916782 w 5761832"/>
                <a:gd name="connsiteY2" fmla="*/ 19050 h 563781"/>
                <a:gd name="connsiteX3" fmla="*/ 4862512 w 5761832"/>
                <a:gd name="connsiteY3" fmla="*/ 19050 h 563781"/>
                <a:gd name="connsiteX4" fmla="*/ 5076032 w 5761832"/>
                <a:gd name="connsiteY4" fmla="*/ 26988 h 563781"/>
                <a:gd name="connsiteX5" fmla="*/ 5759450 w 5761832"/>
                <a:gd name="connsiteY5" fmla="*/ 0 h 563781"/>
                <a:gd name="connsiteX6" fmla="*/ 5577681 w 5761832"/>
                <a:gd name="connsiteY6" fmla="*/ 273050 h 563781"/>
                <a:gd name="connsiteX7" fmla="*/ 5761832 w 5761832"/>
                <a:gd name="connsiteY7" fmla="*/ 522287 h 563781"/>
                <a:gd name="connsiteX8" fmla="*/ 5251450 w 5761832"/>
                <a:gd name="connsiteY8" fmla="*/ 558800 h 563781"/>
                <a:gd name="connsiteX9" fmla="*/ 919163 w 5761832"/>
                <a:gd name="connsiteY9" fmla="*/ 550068 h 563781"/>
                <a:gd name="connsiteX10" fmla="*/ 661194 w 5761832"/>
                <a:gd name="connsiteY10" fmla="*/ 553244 h 563781"/>
                <a:gd name="connsiteX11" fmla="*/ 0 w 5761832"/>
                <a:gd name="connsiteY11" fmla="*/ 527050 h 563781"/>
                <a:gd name="connsiteX12" fmla="*/ 200025 w 5761832"/>
                <a:gd name="connsiteY12" fmla="*/ 271463 h 563781"/>
                <a:gd name="connsiteX13" fmla="*/ 793 w 5761832"/>
                <a:gd name="connsiteY13" fmla="*/ 7938 h 563781"/>
                <a:gd name="connsiteX0" fmla="*/ 793 w 5761832"/>
                <a:gd name="connsiteY0" fmla="*/ 7938 h 559049"/>
                <a:gd name="connsiteX1" fmla="*/ 374650 w 5761832"/>
                <a:gd name="connsiteY1" fmla="*/ 31750 h 559049"/>
                <a:gd name="connsiteX2" fmla="*/ 916782 w 5761832"/>
                <a:gd name="connsiteY2" fmla="*/ 19050 h 559049"/>
                <a:gd name="connsiteX3" fmla="*/ 4862512 w 5761832"/>
                <a:gd name="connsiteY3" fmla="*/ 19050 h 559049"/>
                <a:gd name="connsiteX4" fmla="*/ 5076032 w 5761832"/>
                <a:gd name="connsiteY4" fmla="*/ 26988 h 559049"/>
                <a:gd name="connsiteX5" fmla="*/ 5759450 w 5761832"/>
                <a:gd name="connsiteY5" fmla="*/ 0 h 559049"/>
                <a:gd name="connsiteX6" fmla="*/ 5577681 w 5761832"/>
                <a:gd name="connsiteY6" fmla="*/ 273050 h 559049"/>
                <a:gd name="connsiteX7" fmla="*/ 5761832 w 5761832"/>
                <a:gd name="connsiteY7" fmla="*/ 522287 h 559049"/>
                <a:gd name="connsiteX8" fmla="*/ 5251450 w 5761832"/>
                <a:gd name="connsiteY8" fmla="*/ 558800 h 559049"/>
                <a:gd name="connsiteX9" fmla="*/ 919163 w 5761832"/>
                <a:gd name="connsiteY9" fmla="*/ 550068 h 559049"/>
                <a:gd name="connsiteX10" fmla="*/ 661194 w 5761832"/>
                <a:gd name="connsiteY10" fmla="*/ 553244 h 559049"/>
                <a:gd name="connsiteX11" fmla="*/ 0 w 5761832"/>
                <a:gd name="connsiteY11" fmla="*/ 527050 h 559049"/>
                <a:gd name="connsiteX12" fmla="*/ 200025 w 5761832"/>
                <a:gd name="connsiteY12" fmla="*/ 271463 h 559049"/>
                <a:gd name="connsiteX13" fmla="*/ 793 w 5761832"/>
                <a:gd name="connsiteY13" fmla="*/ 7938 h 559049"/>
                <a:gd name="connsiteX0" fmla="*/ 793 w 5761832"/>
                <a:gd name="connsiteY0" fmla="*/ 7938 h 559049"/>
                <a:gd name="connsiteX1" fmla="*/ 374650 w 5761832"/>
                <a:gd name="connsiteY1" fmla="*/ 31750 h 559049"/>
                <a:gd name="connsiteX2" fmla="*/ 916782 w 5761832"/>
                <a:gd name="connsiteY2" fmla="*/ 19050 h 559049"/>
                <a:gd name="connsiteX3" fmla="*/ 945507 w 5761832"/>
                <a:gd name="connsiteY3" fmla="*/ 20131 h 559049"/>
                <a:gd name="connsiteX4" fmla="*/ 4862512 w 5761832"/>
                <a:gd name="connsiteY4" fmla="*/ 19050 h 559049"/>
                <a:gd name="connsiteX5" fmla="*/ 5076032 w 5761832"/>
                <a:gd name="connsiteY5" fmla="*/ 26988 h 559049"/>
                <a:gd name="connsiteX6" fmla="*/ 5759450 w 5761832"/>
                <a:gd name="connsiteY6" fmla="*/ 0 h 559049"/>
                <a:gd name="connsiteX7" fmla="*/ 5577681 w 5761832"/>
                <a:gd name="connsiteY7" fmla="*/ 273050 h 559049"/>
                <a:gd name="connsiteX8" fmla="*/ 5761832 w 5761832"/>
                <a:gd name="connsiteY8" fmla="*/ 522287 h 559049"/>
                <a:gd name="connsiteX9" fmla="*/ 5251450 w 5761832"/>
                <a:gd name="connsiteY9" fmla="*/ 558800 h 559049"/>
                <a:gd name="connsiteX10" fmla="*/ 919163 w 5761832"/>
                <a:gd name="connsiteY10" fmla="*/ 550068 h 559049"/>
                <a:gd name="connsiteX11" fmla="*/ 661194 w 5761832"/>
                <a:gd name="connsiteY11" fmla="*/ 553244 h 559049"/>
                <a:gd name="connsiteX12" fmla="*/ 0 w 5761832"/>
                <a:gd name="connsiteY12" fmla="*/ 527050 h 559049"/>
                <a:gd name="connsiteX13" fmla="*/ 200025 w 5761832"/>
                <a:gd name="connsiteY13" fmla="*/ 271463 h 559049"/>
                <a:gd name="connsiteX14" fmla="*/ 793 w 5761832"/>
                <a:gd name="connsiteY14" fmla="*/ 7938 h 559049"/>
                <a:gd name="connsiteX0" fmla="*/ 793 w 5761832"/>
                <a:gd name="connsiteY0" fmla="*/ 7938 h 559049"/>
                <a:gd name="connsiteX1" fmla="*/ 374650 w 5761832"/>
                <a:gd name="connsiteY1" fmla="*/ 31750 h 559049"/>
                <a:gd name="connsiteX2" fmla="*/ 916782 w 5761832"/>
                <a:gd name="connsiteY2" fmla="*/ 19050 h 559049"/>
                <a:gd name="connsiteX3" fmla="*/ 945507 w 5761832"/>
                <a:gd name="connsiteY3" fmla="*/ 20131 h 559049"/>
                <a:gd name="connsiteX4" fmla="*/ 4862512 w 5761832"/>
                <a:gd name="connsiteY4" fmla="*/ 19050 h 559049"/>
                <a:gd name="connsiteX5" fmla="*/ 5076032 w 5761832"/>
                <a:gd name="connsiteY5" fmla="*/ 26988 h 559049"/>
                <a:gd name="connsiteX6" fmla="*/ 5759450 w 5761832"/>
                <a:gd name="connsiteY6" fmla="*/ 0 h 559049"/>
                <a:gd name="connsiteX7" fmla="*/ 5577681 w 5761832"/>
                <a:gd name="connsiteY7" fmla="*/ 273050 h 559049"/>
                <a:gd name="connsiteX8" fmla="*/ 5761832 w 5761832"/>
                <a:gd name="connsiteY8" fmla="*/ 522287 h 559049"/>
                <a:gd name="connsiteX9" fmla="*/ 5251450 w 5761832"/>
                <a:gd name="connsiteY9" fmla="*/ 558800 h 559049"/>
                <a:gd name="connsiteX10" fmla="*/ 952905 w 5761832"/>
                <a:gd name="connsiteY10" fmla="*/ 546396 h 559049"/>
                <a:gd name="connsiteX11" fmla="*/ 919163 w 5761832"/>
                <a:gd name="connsiteY11" fmla="*/ 550068 h 559049"/>
                <a:gd name="connsiteX12" fmla="*/ 661194 w 5761832"/>
                <a:gd name="connsiteY12" fmla="*/ 553244 h 559049"/>
                <a:gd name="connsiteX13" fmla="*/ 0 w 5761832"/>
                <a:gd name="connsiteY13" fmla="*/ 527050 h 559049"/>
                <a:gd name="connsiteX14" fmla="*/ 200025 w 5761832"/>
                <a:gd name="connsiteY14" fmla="*/ 271463 h 559049"/>
                <a:gd name="connsiteX15" fmla="*/ 793 w 5761832"/>
                <a:gd name="connsiteY15" fmla="*/ 7938 h 559049"/>
                <a:gd name="connsiteX0" fmla="*/ 793 w 5835542"/>
                <a:gd name="connsiteY0" fmla="*/ 7938 h 559049"/>
                <a:gd name="connsiteX1" fmla="*/ 374650 w 5835542"/>
                <a:gd name="connsiteY1" fmla="*/ 31750 h 559049"/>
                <a:gd name="connsiteX2" fmla="*/ 916782 w 5835542"/>
                <a:gd name="connsiteY2" fmla="*/ 19050 h 559049"/>
                <a:gd name="connsiteX3" fmla="*/ 945507 w 5835542"/>
                <a:gd name="connsiteY3" fmla="*/ 20131 h 559049"/>
                <a:gd name="connsiteX4" fmla="*/ 4862512 w 5835542"/>
                <a:gd name="connsiteY4" fmla="*/ 19050 h 559049"/>
                <a:gd name="connsiteX5" fmla="*/ 5076032 w 5835542"/>
                <a:gd name="connsiteY5" fmla="*/ 26988 h 559049"/>
                <a:gd name="connsiteX6" fmla="*/ 5759450 w 5835542"/>
                <a:gd name="connsiteY6" fmla="*/ 0 h 559049"/>
                <a:gd name="connsiteX7" fmla="*/ 5761832 w 5835542"/>
                <a:gd name="connsiteY7" fmla="*/ 522287 h 559049"/>
                <a:gd name="connsiteX8" fmla="*/ 5251450 w 5835542"/>
                <a:gd name="connsiteY8" fmla="*/ 558800 h 559049"/>
                <a:gd name="connsiteX9" fmla="*/ 952905 w 5835542"/>
                <a:gd name="connsiteY9" fmla="*/ 546396 h 559049"/>
                <a:gd name="connsiteX10" fmla="*/ 919163 w 5835542"/>
                <a:gd name="connsiteY10" fmla="*/ 550068 h 559049"/>
                <a:gd name="connsiteX11" fmla="*/ 661194 w 5835542"/>
                <a:gd name="connsiteY11" fmla="*/ 553244 h 559049"/>
                <a:gd name="connsiteX12" fmla="*/ 0 w 5835542"/>
                <a:gd name="connsiteY12" fmla="*/ 527050 h 559049"/>
                <a:gd name="connsiteX13" fmla="*/ 200025 w 5835542"/>
                <a:gd name="connsiteY13" fmla="*/ 271463 h 559049"/>
                <a:gd name="connsiteX14" fmla="*/ 793 w 5835542"/>
                <a:gd name="connsiteY14" fmla="*/ 7938 h 559049"/>
                <a:gd name="connsiteX0" fmla="*/ 793 w 5761832"/>
                <a:gd name="connsiteY0" fmla="*/ 0 h 551111"/>
                <a:gd name="connsiteX1" fmla="*/ 374650 w 5761832"/>
                <a:gd name="connsiteY1" fmla="*/ 23812 h 551111"/>
                <a:gd name="connsiteX2" fmla="*/ 916782 w 5761832"/>
                <a:gd name="connsiteY2" fmla="*/ 11112 h 551111"/>
                <a:gd name="connsiteX3" fmla="*/ 945507 w 5761832"/>
                <a:gd name="connsiteY3" fmla="*/ 12193 h 551111"/>
                <a:gd name="connsiteX4" fmla="*/ 4862512 w 5761832"/>
                <a:gd name="connsiteY4" fmla="*/ 11112 h 551111"/>
                <a:gd name="connsiteX5" fmla="*/ 5076032 w 5761832"/>
                <a:gd name="connsiteY5" fmla="*/ 19050 h 551111"/>
                <a:gd name="connsiteX6" fmla="*/ 5761832 w 5761832"/>
                <a:gd name="connsiteY6" fmla="*/ 514349 h 551111"/>
                <a:gd name="connsiteX7" fmla="*/ 5251450 w 5761832"/>
                <a:gd name="connsiteY7" fmla="*/ 550862 h 551111"/>
                <a:gd name="connsiteX8" fmla="*/ 952905 w 5761832"/>
                <a:gd name="connsiteY8" fmla="*/ 538458 h 551111"/>
                <a:gd name="connsiteX9" fmla="*/ 919163 w 5761832"/>
                <a:gd name="connsiteY9" fmla="*/ 542130 h 551111"/>
                <a:gd name="connsiteX10" fmla="*/ 661194 w 5761832"/>
                <a:gd name="connsiteY10" fmla="*/ 545306 h 551111"/>
                <a:gd name="connsiteX11" fmla="*/ 0 w 5761832"/>
                <a:gd name="connsiteY11" fmla="*/ 519112 h 551111"/>
                <a:gd name="connsiteX12" fmla="*/ 200025 w 5761832"/>
                <a:gd name="connsiteY12" fmla="*/ 263525 h 551111"/>
                <a:gd name="connsiteX13" fmla="*/ 793 w 5761832"/>
                <a:gd name="connsiteY13" fmla="*/ 0 h 551111"/>
                <a:gd name="connsiteX0" fmla="*/ 793 w 5528877"/>
                <a:gd name="connsiteY0" fmla="*/ 0 h 551111"/>
                <a:gd name="connsiteX1" fmla="*/ 374650 w 5528877"/>
                <a:gd name="connsiteY1" fmla="*/ 23812 h 551111"/>
                <a:gd name="connsiteX2" fmla="*/ 916782 w 5528877"/>
                <a:gd name="connsiteY2" fmla="*/ 11112 h 551111"/>
                <a:gd name="connsiteX3" fmla="*/ 945507 w 5528877"/>
                <a:gd name="connsiteY3" fmla="*/ 12193 h 551111"/>
                <a:gd name="connsiteX4" fmla="*/ 4862512 w 5528877"/>
                <a:gd name="connsiteY4" fmla="*/ 11112 h 551111"/>
                <a:gd name="connsiteX5" fmla="*/ 5076032 w 5528877"/>
                <a:gd name="connsiteY5" fmla="*/ 19050 h 551111"/>
                <a:gd name="connsiteX6" fmla="*/ 5251450 w 5528877"/>
                <a:gd name="connsiteY6" fmla="*/ 550862 h 551111"/>
                <a:gd name="connsiteX7" fmla="*/ 952905 w 5528877"/>
                <a:gd name="connsiteY7" fmla="*/ 538458 h 551111"/>
                <a:gd name="connsiteX8" fmla="*/ 919163 w 5528877"/>
                <a:gd name="connsiteY8" fmla="*/ 542130 h 551111"/>
                <a:gd name="connsiteX9" fmla="*/ 661194 w 5528877"/>
                <a:gd name="connsiteY9" fmla="*/ 545306 h 551111"/>
                <a:gd name="connsiteX10" fmla="*/ 0 w 5528877"/>
                <a:gd name="connsiteY10" fmla="*/ 519112 h 551111"/>
                <a:gd name="connsiteX11" fmla="*/ 200025 w 5528877"/>
                <a:gd name="connsiteY11" fmla="*/ 263525 h 551111"/>
                <a:gd name="connsiteX12" fmla="*/ 793 w 5528877"/>
                <a:gd name="connsiteY12" fmla="*/ 0 h 551111"/>
                <a:gd name="connsiteX0" fmla="*/ 793 w 5528877"/>
                <a:gd name="connsiteY0" fmla="*/ 0 h 551111"/>
                <a:gd name="connsiteX1" fmla="*/ 374650 w 5528877"/>
                <a:gd name="connsiteY1" fmla="*/ 23812 h 551111"/>
                <a:gd name="connsiteX2" fmla="*/ 916782 w 5528877"/>
                <a:gd name="connsiteY2" fmla="*/ 11112 h 551111"/>
                <a:gd name="connsiteX3" fmla="*/ 945507 w 5528877"/>
                <a:gd name="connsiteY3" fmla="*/ 12193 h 551111"/>
                <a:gd name="connsiteX4" fmla="*/ 5076032 w 5528877"/>
                <a:gd name="connsiteY4" fmla="*/ 19050 h 551111"/>
                <a:gd name="connsiteX5" fmla="*/ 5251450 w 5528877"/>
                <a:gd name="connsiteY5" fmla="*/ 550862 h 551111"/>
                <a:gd name="connsiteX6" fmla="*/ 952905 w 5528877"/>
                <a:gd name="connsiteY6" fmla="*/ 538458 h 551111"/>
                <a:gd name="connsiteX7" fmla="*/ 919163 w 5528877"/>
                <a:gd name="connsiteY7" fmla="*/ 542130 h 551111"/>
                <a:gd name="connsiteX8" fmla="*/ 661194 w 5528877"/>
                <a:gd name="connsiteY8" fmla="*/ 545306 h 551111"/>
                <a:gd name="connsiteX9" fmla="*/ 0 w 5528877"/>
                <a:gd name="connsiteY9" fmla="*/ 519112 h 551111"/>
                <a:gd name="connsiteX10" fmla="*/ 200025 w 5528877"/>
                <a:gd name="connsiteY10" fmla="*/ 263525 h 551111"/>
                <a:gd name="connsiteX11" fmla="*/ 793 w 5528877"/>
                <a:gd name="connsiteY11" fmla="*/ 0 h 551111"/>
                <a:gd name="connsiteX0" fmla="*/ 793 w 5251450"/>
                <a:gd name="connsiteY0" fmla="*/ 0 h 551111"/>
                <a:gd name="connsiteX1" fmla="*/ 374650 w 5251450"/>
                <a:gd name="connsiteY1" fmla="*/ 23812 h 551111"/>
                <a:gd name="connsiteX2" fmla="*/ 916782 w 5251450"/>
                <a:gd name="connsiteY2" fmla="*/ 11112 h 551111"/>
                <a:gd name="connsiteX3" fmla="*/ 945507 w 5251450"/>
                <a:gd name="connsiteY3" fmla="*/ 12193 h 551111"/>
                <a:gd name="connsiteX4" fmla="*/ 5251450 w 5251450"/>
                <a:gd name="connsiteY4" fmla="*/ 550862 h 551111"/>
                <a:gd name="connsiteX5" fmla="*/ 952905 w 5251450"/>
                <a:gd name="connsiteY5" fmla="*/ 538458 h 551111"/>
                <a:gd name="connsiteX6" fmla="*/ 919163 w 5251450"/>
                <a:gd name="connsiteY6" fmla="*/ 542130 h 551111"/>
                <a:gd name="connsiteX7" fmla="*/ 661194 w 5251450"/>
                <a:gd name="connsiteY7" fmla="*/ 545306 h 551111"/>
                <a:gd name="connsiteX8" fmla="*/ 0 w 5251450"/>
                <a:gd name="connsiteY8" fmla="*/ 519112 h 551111"/>
                <a:gd name="connsiteX9" fmla="*/ 200025 w 5251450"/>
                <a:gd name="connsiteY9" fmla="*/ 263525 h 551111"/>
                <a:gd name="connsiteX10" fmla="*/ 793 w 5251450"/>
                <a:gd name="connsiteY10" fmla="*/ 0 h 551111"/>
                <a:gd name="connsiteX0" fmla="*/ 793 w 952905"/>
                <a:gd name="connsiteY0" fmla="*/ 0 h 551111"/>
                <a:gd name="connsiteX1" fmla="*/ 374650 w 952905"/>
                <a:gd name="connsiteY1" fmla="*/ 23812 h 551111"/>
                <a:gd name="connsiteX2" fmla="*/ 916782 w 952905"/>
                <a:gd name="connsiteY2" fmla="*/ 11112 h 551111"/>
                <a:gd name="connsiteX3" fmla="*/ 945507 w 952905"/>
                <a:gd name="connsiteY3" fmla="*/ 12193 h 551111"/>
                <a:gd name="connsiteX4" fmla="*/ 952905 w 952905"/>
                <a:gd name="connsiteY4" fmla="*/ 538458 h 551111"/>
                <a:gd name="connsiteX5" fmla="*/ 919163 w 952905"/>
                <a:gd name="connsiteY5" fmla="*/ 542130 h 551111"/>
                <a:gd name="connsiteX6" fmla="*/ 661194 w 952905"/>
                <a:gd name="connsiteY6" fmla="*/ 545306 h 551111"/>
                <a:gd name="connsiteX7" fmla="*/ 0 w 952905"/>
                <a:gd name="connsiteY7" fmla="*/ 519112 h 551111"/>
                <a:gd name="connsiteX8" fmla="*/ 200025 w 952905"/>
                <a:gd name="connsiteY8" fmla="*/ 263525 h 551111"/>
                <a:gd name="connsiteX9" fmla="*/ 793 w 952905"/>
                <a:gd name="connsiteY9" fmla="*/ 0 h 551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52905" h="551111">
                  <a:moveTo>
                    <a:pt x="793" y="0"/>
                  </a:moveTo>
                  <a:cubicBezTo>
                    <a:pt x="123031" y="24606"/>
                    <a:pt x="250031" y="15875"/>
                    <a:pt x="374650" y="23812"/>
                  </a:cubicBezTo>
                  <a:cubicBezTo>
                    <a:pt x="555361" y="19579"/>
                    <a:pt x="750359" y="24870"/>
                    <a:pt x="916782" y="11112"/>
                  </a:cubicBezTo>
                  <a:lnTo>
                    <a:pt x="945507" y="12193"/>
                  </a:lnTo>
                  <a:lnTo>
                    <a:pt x="952905" y="538458"/>
                  </a:lnTo>
                  <a:lnTo>
                    <a:pt x="919163" y="542130"/>
                  </a:lnTo>
                  <a:lnTo>
                    <a:pt x="661194" y="545306"/>
                  </a:lnTo>
                  <a:cubicBezTo>
                    <a:pt x="526521" y="548481"/>
                    <a:pt x="206111" y="565943"/>
                    <a:pt x="0" y="519112"/>
                  </a:cubicBezTo>
                  <a:lnTo>
                    <a:pt x="200025" y="263525"/>
                  </a:lnTo>
                  <a:cubicBezTo>
                    <a:pt x="124089" y="185208"/>
                    <a:pt x="79110" y="128323"/>
                    <a:pt x="793" y="0"/>
                  </a:cubicBezTo>
                  <a:close/>
                </a:path>
              </a:pathLst>
            </a:custGeom>
            <a:noFill/>
            <a:ln w="19050">
              <a:solidFill>
                <a:srgbClr val="CBF34B"/>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grpSp>
      <p:grpSp>
        <p:nvGrpSpPr>
          <p:cNvPr id="107" name="Group 15"/>
          <p:cNvGrpSpPr>
            <a:grpSpLocks/>
          </p:cNvGrpSpPr>
          <p:nvPr/>
        </p:nvGrpSpPr>
        <p:grpSpPr bwMode="auto">
          <a:xfrm>
            <a:off x="3601353" y="3089517"/>
            <a:ext cx="4651375" cy="1012002"/>
            <a:chOff x="2671148" y="1311915"/>
            <a:chExt cx="3938587" cy="1011238"/>
          </a:xfrm>
        </p:grpSpPr>
        <p:pic>
          <p:nvPicPr>
            <p:cNvPr id="10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71148" y="1311915"/>
              <a:ext cx="3938587" cy="1011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9" name="Rounded Rectangle 108"/>
            <p:cNvSpPr/>
            <p:nvPr/>
          </p:nvSpPr>
          <p:spPr>
            <a:xfrm>
              <a:off x="2762555" y="1386471"/>
              <a:ext cx="3777280" cy="861362"/>
            </a:xfrm>
            <a:prstGeom prst="roundRect">
              <a:avLst>
                <a:gd name="adj" fmla="val 12108"/>
              </a:avLst>
            </a:prstGeom>
            <a:noFill/>
            <a:ln w="19050">
              <a:solidFill>
                <a:srgbClr val="996633"/>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grpSp>
      <p:sp>
        <p:nvSpPr>
          <p:cNvPr id="110" name="Rectangle 109"/>
          <p:cNvSpPr/>
          <p:nvPr/>
        </p:nvSpPr>
        <p:spPr>
          <a:xfrm>
            <a:off x="3774390" y="3427225"/>
            <a:ext cx="2889509" cy="307777"/>
          </a:xfrm>
          <a:prstGeom prst="rect">
            <a:avLst/>
          </a:prstGeom>
        </p:spPr>
        <p:txBody>
          <a:bodyPr wrap="square" anchor="ctr">
            <a:spAutoFit/>
          </a:bodyPr>
          <a:lstStyle/>
          <a:p>
            <a:pPr algn="ctr" fontAlgn="auto">
              <a:spcBef>
                <a:spcPts val="0"/>
              </a:spcBef>
              <a:spcAft>
                <a:spcPts val="0"/>
              </a:spcAft>
              <a:defRPr/>
            </a:pPr>
            <a:r>
              <a:rPr lang="en-US" sz="1400" b="1" kern="0" dirty="0" smtClean="0">
                <a:solidFill>
                  <a:srgbClr val="C00000"/>
                </a:solidFill>
                <a:latin typeface="Times New Roman" panose="02020603050405020304" pitchFamily="18" charset="0"/>
                <a:cs typeface="Times New Roman" panose="02020603050405020304" pitchFamily="18" charset="0"/>
              </a:rPr>
              <a:t>CHỨC NĂNG PHÂN MỀM</a:t>
            </a:r>
            <a:endParaRPr lang="en-US" sz="1400" b="1" kern="0" dirty="0">
              <a:solidFill>
                <a:srgbClr val="C00000"/>
              </a:solidFill>
              <a:latin typeface="Times New Roman" panose="02020603050405020304" pitchFamily="18" charset="0"/>
              <a:cs typeface="Times New Roman" panose="02020603050405020304" pitchFamily="18" charset="0"/>
            </a:endParaRPr>
          </a:p>
        </p:txBody>
      </p:sp>
      <p:grpSp>
        <p:nvGrpSpPr>
          <p:cNvPr id="111" name="Group 89"/>
          <p:cNvGrpSpPr>
            <a:grpSpLocks/>
          </p:cNvGrpSpPr>
          <p:nvPr/>
        </p:nvGrpSpPr>
        <p:grpSpPr bwMode="auto">
          <a:xfrm flipH="1">
            <a:off x="6674790" y="3194434"/>
            <a:ext cx="1819275" cy="663575"/>
            <a:chOff x="2452688" y="2863775"/>
            <a:chExt cx="1819275" cy="662858"/>
          </a:xfrm>
        </p:grpSpPr>
        <p:sp>
          <p:nvSpPr>
            <p:cNvPr id="112" name="Freeform 111"/>
            <p:cNvSpPr/>
            <p:nvPr/>
          </p:nvSpPr>
          <p:spPr>
            <a:xfrm>
              <a:off x="2452688" y="2863775"/>
              <a:ext cx="1819275" cy="583569"/>
            </a:xfrm>
            <a:custGeom>
              <a:avLst/>
              <a:gdLst>
                <a:gd name="connsiteX0" fmla="*/ 1824037 w 1824037"/>
                <a:gd name="connsiteY0" fmla="*/ 300038 h 585788"/>
                <a:gd name="connsiteX1" fmla="*/ 1590675 w 1824037"/>
                <a:gd name="connsiteY1" fmla="*/ 71438 h 585788"/>
                <a:gd name="connsiteX2" fmla="*/ 500062 w 1824037"/>
                <a:gd name="connsiteY2" fmla="*/ 0 h 585788"/>
                <a:gd name="connsiteX3" fmla="*/ 9525 w 1824037"/>
                <a:gd name="connsiteY3" fmla="*/ 66675 h 585788"/>
                <a:gd name="connsiteX4" fmla="*/ 0 w 1824037"/>
                <a:gd name="connsiteY4" fmla="*/ 581025 h 585788"/>
                <a:gd name="connsiteX5" fmla="*/ 233362 w 1824037"/>
                <a:gd name="connsiteY5" fmla="*/ 500063 h 585788"/>
                <a:gd name="connsiteX6" fmla="*/ 842962 w 1824037"/>
                <a:gd name="connsiteY6" fmla="*/ 538163 h 585788"/>
                <a:gd name="connsiteX7" fmla="*/ 1614487 w 1824037"/>
                <a:gd name="connsiteY7" fmla="*/ 585788 h 585788"/>
                <a:gd name="connsiteX8" fmla="*/ 1824037 w 1824037"/>
                <a:gd name="connsiteY8" fmla="*/ 300038 h 585788"/>
                <a:gd name="connsiteX0" fmla="*/ 1824037 w 1824037"/>
                <a:gd name="connsiteY0" fmla="*/ 300038 h 585788"/>
                <a:gd name="connsiteX1" fmla="*/ 1590675 w 1824037"/>
                <a:gd name="connsiteY1" fmla="*/ 71438 h 585788"/>
                <a:gd name="connsiteX2" fmla="*/ 500062 w 1824037"/>
                <a:gd name="connsiteY2" fmla="*/ 0 h 585788"/>
                <a:gd name="connsiteX3" fmla="*/ 9525 w 1824037"/>
                <a:gd name="connsiteY3" fmla="*/ 66675 h 585788"/>
                <a:gd name="connsiteX4" fmla="*/ 0 w 1824037"/>
                <a:gd name="connsiteY4" fmla="*/ 581025 h 585788"/>
                <a:gd name="connsiteX5" fmla="*/ 233362 w 1824037"/>
                <a:gd name="connsiteY5" fmla="*/ 500063 h 585788"/>
                <a:gd name="connsiteX6" fmla="*/ 842962 w 1824037"/>
                <a:gd name="connsiteY6" fmla="*/ 538163 h 585788"/>
                <a:gd name="connsiteX7" fmla="*/ 1614487 w 1824037"/>
                <a:gd name="connsiteY7" fmla="*/ 585788 h 585788"/>
                <a:gd name="connsiteX8" fmla="*/ 1824037 w 1824037"/>
                <a:gd name="connsiteY8" fmla="*/ 300038 h 585788"/>
                <a:gd name="connsiteX0" fmla="*/ 1824037 w 1824037"/>
                <a:gd name="connsiteY0" fmla="*/ 303288 h 589038"/>
                <a:gd name="connsiteX1" fmla="*/ 1590675 w 1824037"/>
                <a:gd name="connsiteY1" fmla="*/ 74688 h 589038"/>
                <a:gd name="connsiteX2" fmla="*/ 500062 w 1824037"/>
                <a:gd name="connsiteY2" fmla="*/ 3250 h 589038"/>
                <a:gd name="connsiteX3" fmla="*/ 9525 w 1824037"/>
                <a:gd name="connsiteY3" fmla="*/ 69925 h 589038"/>
                <a:gd name="connsiteX4" fmla="*/ 0 w 1824037"/>
                <a:gd name="connsiteY4" fmla="*/ 584275 h 589038"/>
                <a:gd name="connsiteX5" fmla="*/ 233362 w 1824037"/>
                <a:gd name="connsiteY5" fmla="*/ 503313 h 589038"/>
                <a:gd name="connsiteX6" fmla="*/ 842962 w 1824037"/>
                <a:gd name="connsiteY6" fmla="*/ 541413 h 589038"/>
                <a:gd name="connsiteX7" fmla="*/ 1614487 w 1824037"/>
                <a:gd name="connsiteY7" fmla="*/ 589038 h 589038"/>
                <a:gd name="connsiteX8" fmla="*/ 1824037 w 1824037"/>
                <a:gd name="connsiteY8" fmla="*/ 303288 h 589038"/>
                <a:gd name="connsiteX0" fmla="*/ 1824037 w 1824037"/>
                <a:gd name="connsiteY0" fmla="*/ 303288 h 589038"/>
                <a:gd name="connsiteX1" fmla="*/ 1590675 w 1824037"/>
                <a:gd name="connsiteY1" fmla="*/ 74688 h 589038"/>
                <a:gd name="connsiteX2" fmla="*/ 500062 w 1824037"/>
                <a:gd name="connsiteY2" fmla="*/ 3250 h 589038"/>
                <a:gd name="connsiteX3" fmla="*/ 9525 w 1824037"/>
                <a:gd name="connsiteY3" fmla="*/ 69925 h 589038"/>
                <a:gd name="connsiteX4" fmla="*/ 0 w 1824037"/>
                <a:gd name="connsiteY4" fmla="*/ 584275 h 589038"/>
                <a:gd name="connsiteX5" fmla="*/ 233362 w 1824037"/>
                <a:gd name="connsiteY5" fmla="*/ 503313 h 589038"/>
                <a:gd name="connsiteX6" fmla="*/ 842962 w 1824037"/>
                <a:gd name="connsiteY6" fmla="*/ 541413 h 589038"/>
                <a:gd name="connsiteX7" fmla="*/ 1614487 w 1824037"/>
                <a:gd name="connsiteY7" fmla="*/ 589038 h 589038"/>
                <a:gd name="connsiteX8" fmla="*/ 1824037 w 1824037"/>
                <a:gd name="connsiteY8" fmla="*/ 303288 h 589038"/>
                <a:gd name="connsiteX0" fmla="*/ 1824037 w 1824037"/>
                <a:gd name="connsiteY0" fmla="*/ 303288 h 589038"/>
                <a:gd name="connsiteX1" fmla="*/ 1590675 w 1824037"/>
                <a:gd name="connsiteY1" fmla="*/ 74688 h 589038"/>
                <a:gd name="connsiteX2" fmla="*/ 500062 w 1824037"/>
                <a:gd name="connsiteY2" fmla="*/ 3250 h 589038"/>
                <a:gd name="connsiteX3" fmla="*/ 9525 w 1824037"/>
                <a:gd name="connsiteY3" fmla="*/ 69925 h 589038"/>
                <a:gd name="connsiteX4" fmla="*/ 0 w 1824037"/>
                <a:gd name="connsiteY4" fmla="*/ 584275 h 589038"/>
                <a:gd name="connsiteX5" fmla="*/ 233362 w 1824037"/>
                <a:gd name="connsiteY5" fmla="*/ 503313 h 589038"/>
                <a:gd name="connsiteX6" fmla="*/ 842962 w 1824037"/>
                <a:gd name="connsiteY6" fmla="*/ 541413 h 589038"/>
                <a:gd name="connsiteX7" fmla="*/ 1614487 w 1824037"/>
                <a:gd name="connsiteY7" fmla="*/ 589038 h 589038"/>
                <a:gd name="connsiteX8" fmla="*/ 1824037 w 1824037"/>
                <a:gd name="connsiteY8" fmla="*/ 303288 h 589038"/>
                <a:gd name="connsiteX0" fmla="*/ 1824037 w 1824037"/>
                <a:gd name="connsiteY0" fmla="*/ 303288 h 589038"/>
                <a:gd name="connsiteX1" fmla="*/ 1590675 w 1824037"/>
                <a:gd name="connsiteY1" fmla="*/ 74688 h 589038"/>
                <a:gd name="connsiteX2" fmla="*/ 500062 w 1824037"/>
                <a:gd name="connsiteY2" fmla="*/ 3250 h 589038"/>
                <a:gd name="connsiteX3" fmla="*/ 9525 w 1824037"/>
                <a:gd name="connsiteY3" fmla="*/ 69925 h 589038"/>
                <a:gd name="connsiteX4" fmla="*/ 0 w 1824037"/>
                <a:gd name="connsiteY4" fmla="*/ 577131 h 589038"/>
                <a:gd name="connsiteX5" fmla="*/ 233362 w 1824037"/>
                <a:gd name="connsiteY5" fmla="*/ 503313 h 589038"/>
                <a:gd name="connsiteX6" fmla="*/ 842962 w 1824037"/>
                <a:gd name="connsiteY6" fmla="*/ 541413 h 589038"/>
                <a:gd name="connsiteX7" fmla="*/ 1614487 w 1824037"/>
                <a:gd name="connsiteY7" fmla="*/ 589038 h 589038"/>
                <a:gd name="connsiteX8" fmla="*/ 1824037 w 1824037"/>
                <a:gd name="connsiteY8" fmla="*/ 303288 h 589038"/>
                <a:gd name="connsiteX0" fmla="*/ 1824037 w 1824037"/>
                <a:gd name="connsiteY0" fmla="*/ 303288 h 589038"/>
                <a:gd name="connsiteX1" fmla="*/ 1590675 w 1824037"/>
                <a:gd name="connsiteY1" fmla="*/ 74688 h 589038"/>
                <a:gd name="connsiteX2" fmla="*/ 500062 w 1824037"/>
                <a:gd name="connsiteY2" fmla="*/ 3250 h 589038"/>
                <a:gd name="connsiteX3" fmla="*/ 9525 w 1824037"/>
                <a:gd name="connsiteY3" fmla="*/ 69925 h 589038"/>
                <a:gd name="connsiteX4" fmla="*/ 0 w 1824037"/>
                <a:gd name="connsiteY4" fmla="*/ 577131 h 589038"/>
                <a:gd name="connsiteX5" fmla="*/ 233362 w 1824037"/>
                <a:gd name="connsiteY5" fmla="*/ 503313 h 589038"/>
                <a:gd name="connsiteX6" fmla="*/ 842962 w 1824037"/>
                <a:gd name="connsiteY6" fmla="*/ 541413 h 589038"/>
                <a:gd name="connsiteX7" fmla="*/ 1614487 w 1824037"/>
                <a:gd name="connsiteY7" fmla="*/ 589038 h 589038"/>
                <a:gd name="connsiteX8" fmla="*/ 1824037 w 1824037"/>
                <a:gd name="connsiteY8" fmla="*/ 303288 h 589038"/>
                <a:gd name="connsiteX0" fmla="*/ 1824037 w 1824037"/>
                <a:gd name="connsiteY0" fmla="*/ 303288 h 584276"/>
                <a:gd name="connsiteX1" fmla="*/ 1590675 w 1824037"/>
                <a:gd name="connsiteY1" fmla="*/ 74688 h 584276"/>
                <a:gd name="connsiteX2" fmla="*/ 500062 w 1824037"/>
                <a:gd name="connsiteY2" fmla="*/ 3250 h 584276"/>
                <a:gd name="connsiteX3" fmla="*/ 9525 w 1824037"/>
                <a:gd name="connsiteY3" fmla="*/ 69925 h 584276"/>
                <a:gd name="connsiteX4" fmla="*/ 0 w 1824037"/>
                <a:gd name="connsiteY4" fmla="*/ 577131 h 584276"/>
                <a:gd name="connsiteX5" fmla="*/ 233362 w 1824037"/>
                <a:gd name="connsiteY5" fmla="*/ 503313 h 584276"/>
                <a:gd name="connsiteX6" fmla="*/ 842962 w 1824037"/>
                <a:gd name="connsiteY6" fmla="*/ 541413 h 584276"/>
                <a:gd name="connsiteX7" fmla="*/ 1604962 w 1824037"/>
                <a:gd name="connsiteY7" fmla="*/ 584276 h 584276"/>
                <a:gd name="connsiteX8" fmla="*/ 1824037 w 1824037"/>
                <a:gd name="connsiteY8" fmla="*/ 303288 h 584276"/>
                <a:gd name="connsiteX0" fmla="*/ 1824037 w 1824037"/>
                <a:gd name="connsiteY0" fmla="*/ 303288 h 584276"/>
                <a:gd name="connsiteX1" fmla="*/ 1590675 w 1824037"/>
                <a:gd name="connsiteY1" fmla="*/ 74688 h 584276"/>
                <a:gd name="connsiteX2" fmla="*/ 500062 w 1824037"/>
                <a:gd name="connsiteY2" fmla="*/ 3250 h 584276"/>
                <a:gd name="connsiteX3" fmla="*/ 9525 w 1824037"/>
                <a:gd name="connsiteY3" fmla="*/ 69925 h 584276"/>
                <a:gd name="connsiteX4" fmla="*/ 0 w 1824037"/>
                <a:gd name="connsiteY4" fmla="*/ 577131 h 584276"/>
                <a:gd name="connsiteX5" fmla="*/ 233362 w 1824037"/>
                <a:gd name="connsiteY5" fmla="*/ 503313 h 584276"/>
                <a:gd name="connsiteX6" fmla="*/ 842962 w 1824037"/>
                <a:gd name="connsiteY6" fmla="*/ 541413 h 584276"/>
                <a:gd name="connsiteX7" fmla="*/ 1604962 w 1824037"/>
                <a:gd name="connsiteY7" fmla="*/ 584276 h 584276"/>
                <a:gd name="connsiteX8" fmla="*/ 1824037 w 1824037"/>
                <a:gd name="connsiteY8" fmla="*/ 303288 h 584276"/>
                <a:gd name="connsiteX0" fmla="*/ 1824037 w 1824037"/>
                <a:gd name="connsiteY0" fmla="*/ 303288 h 584276"/>
                <a:gd name="connsiteX1" fmla="*/ 1590675 w 1824037"/>
                <a:gd name="connsiteY1" fmla="*/ 74688 h 584276"/>
                <a:gd name="connsiteX2" fmla="*/ 500062 w 1824037"/>
                <a:gd name="connsiteY2" fmla="*/ 3250 h 584276"/>
                <a:gd name="connsiteX3" fmla="*/ 9525 w 1824037"/>
                <a:gd name="connsiteY3" fmla="*/ 69925 h 584276"/>
                <a:gd name="connsiteX4" fmla="*/ 0 w 1824037"/>
                <a:gd name="connsiteY4" fmla="*/ 577131 h 584276"/>
                <a:gd name="connsiteX5" fmla="*/ 233362 w 1824037"/>
                <a:gd name="connsiteY5" fmla="*/ 503313 h 584276"/>
                <a:gd name="connsiteX6" fmla="*/ 842962 w 1824037"/>
                <a:gd name="connsiteY6" fmla="*/ 541413 h 584276"/>
                <a:gd name="connsiteX7" fmla="*/ 1604962 w 1824037"/>
                <a:gd name="connsiteY7" fmla="*/ 584276 h 584276"/>
                <a:gd name="connsiteX8" fmla="*/ 1824037 w 1824037"/>
                <a:gd name="connsiteY8" fmla="*/ 303288 h 584276"/>
                <a:gd name="connsiteX0" fmla="*/ 1824037 w 1824037"/>
                <a:gd name="connsiteY0" fmla="*/ 303288 h 584276"/>
                <a:gd name="connsiteX1" fmla="*/ 1590675 w 1824037"/>
                <a:gd name="connsiteY1" fmla="*/ 74688 h 584276"/>
                <a:gd name="connsiteX2" fmla="*/ 500062 w 1824037"/>
                <a:gd name="connsiteY2" fmla="*/ 3250 h 584276"/>
                <a:gd name="connsiteX3" fmla="*/ 9525 w 1824037"/>
                <a:gd name="connsiteY3" fmla="*/ 69925 h 584276"/>
                <a:gd name="connsiteX4" fmla="*/ 0 w 1824037"/>
                <a:gd name="connsiteY4" fmla="*/ 577131 h 584276"/>
                <a:gd name="connsiteX5" fmla="*/ 233362 w 1824037"/>
                <a:gd name="connsiteY5" fmla="*/ 503313 h 584276"/>
                <a:gd name="connsiteX6" fmla="*/ 842962 w 1824037"/>
                <a:gd name="connsiteY6" fmla="*/ 541413 h 584276"/>
                <a:gd name="connsiteX7" fmla="*/ 1604962 w 1824037"/>
                <a:gd name="connsiteY7" fmla="*/ 584276 h 584276"/>
                <a:gd name="connsiteX8" fmla="*/ 1824037 w 1824037"/>
                <a:gd name="connsiteY8" fmla="*/ 303288 h 584276"/>
                <a:gd name="connsiteX0" fmla="*/ 1824037 w 1824037"/>
                <a:gd name="connsiteY0" fmla="*/ 303288 h 584276"/>
                <a:gd name="connsiteX1" fmla="*/ 1604962 w 1824037"/>
                <a:gd name="connsiteY1" fmla="*/ 74688 h 584276"/>
                <a:gd name="connsiteX2" fmla="*/ 500062 w 1824037"/>
                <a:gd name="connsiteY2" fmla="*/ 3250 h 584276"/>
                <a:gd name="connsiteX3" fmla="*/ 9525 w 1824037"/>
                <a:gd name="connsiteY3" fmla="*/ 69925 h 584276"/>
                <a:gd name="connsiteX4" fmla="*/ 0 w 1824037"/>
                <a:gd name="connsiteY4" fmla="*/ 577131 h 584276"/>
                <a:gd name="connsiteX5" fmla="*/ 233362 w 1824037"/>
                <a:gd name="connsiteY5" fmla="*/ 503313 h 584276"/>
                <a:gd name="connsiteX6" fmla="*/ 842962 w 1824037"/>
                <a:gd name="connsiteY6" fmla="*/ 541413 h 584276"/>
                <a:gd name="connsiteX7" fmla="*/ 1604962 w 1824037"/>
                <a:gd name="connsiteY7" fmla="*/ 584276 h 584276"/>
                <a:gd name="connsiteX8" fmla="*/ 1824037 w 1824037"/>
                <a:gd name="connsiteY8" fmla="*/ 303288 h 584276"/>
                <a:gd name="connsiteX0" fmla="*/ 1819275 w 1819275"/>
                <a:gd name="connsiteY0" fmla="*/ 312813 h 584276"/>
                <a:gd name="connsiteX1" fmla="*/ 1604962 w 1819275"/>
                <a:gd name="connsiteY1" fmla="*/ 74688 h 584276"/>
                <a:gd name="connsiteX2" fmla="*/ 500062 w 1819275"/>
                <a:gd name="connsiteY2" fmla="*/ 3250 h 584276"/>
                <a:gd name="connsiteX3" fmla="*/ 9525 w 1819275"/>
                <a:gd name="connsiteY3" fmla="*/ 69925 h 584276"/>
                <a:gd name="connsiteX4" fmla="*/ 0 w 1819275"/>
                <a:gd name="connsiteY4" fmla="*/ 577131 h 584276"/>
                <a:gd name="connsiteX5" fmla="*/ 233362 w 1819275"/>
                <a:gd name="connsiteY5" fmla="*/ 503313 h 584276"/>
                <a:gd name="connsiteX6" fmla="*/ 842962 w 1819275"/>
                <a:gd name="connsiteY6" fmla="*/ 541413 h 584276"/>
                <a:gd name="connsiteX7" fmla="*/ 1604962 w 1819275"/>
                <a:gd name="connsiteY7" fmla="*/ 584276 h 584276"/>
                <a:gd name="connsiteX8" fmla="*/ 1819275 w 1819275"/>
                <a:gd name="connsiteY8" fmla="*/ 312813 h 584276"/>
                <a:gd name="connsiteX0" fmla="*/ 1819275 w 1819275"/>
                <a:gd name="connsiteY0" fmla="*/ 312813 h 584276"/>
                <a:gd name="connsiteX1" fmla="*/ 1604962 w 1819275"/>
                <a:gd name="connsiteY1" fmla="*/ 74688 h 584276"/>
                <a:gd name="connsiteX2" fmla="*/ 500062 w 1819275"/>
                <a:gd name="connsiteY2" fmla="*/ 3250 h 584276"/>
                <a:gd name="connsiteX3" fmla="*/ 9525 w 1819275"/>
                <a:gd name="connsiteY3" fmla="*/ 69925 h 584276"/>
                <a:gd name="connsiteX4" fmla="*/ 0 w 1819275"/>
                <a:gd name="connsiteY4" fmla="*/ 577131 h 584276"/>
                <a:gd name="connsiteX5" fmla="*/ 233362 w 1819275"/>
                <a:gd name="connsiteY5" fmla="*/ 503313 h 584276"/>
                <a:gd name="connsiteX6" fmla="*/ 842962 w 1819275"/>
                <a:gd name="connsiteY6" fmla="*/ 541413 h 584276"/>
                <a:gd name="connsiteX7" fmla="*/ 1604962 w 1819275"/>
                <a:gd name="connsiteY7" fmla="*/ 584276 h 584276"/>
                <a:gd name="connsiteX8" fmla="*/ 1819275 w 1819275"/>
                <a:gd name="connsiteY8" fmla="*/ 312813 h 584276"/>
                <a:gd name="connsiteX0" fmla="*/ 1819275 w 1819275"/>
                <a:gd name="connsiteY0" fmla="*/ 312813 h 584276"/>
                <a:gd name="connsiteX1" fmla="*/ 1604962 w 1819275"/>
                <a:gd name="connsiteY1" fmla="*/ 74688 h 584276"/>
                <a:gd name="connsiteX2" fmla="*/ 500062 w 1819275"/>
                <a:gd name="connsiteY2" fmla="*/ 3250 h 584276"/>
                <a:gd name="connsiteX3" fmla="*/ 9525 w 1819275"/>
                <a:gd name="connsiteY3" fmla="*/ 69925 h 584276"/>
                <a:gd name="connsiteX4" fmla="*/ 0 w 1819275"/>
                <a:gd name="connsiteY4" fmla="*/ 577131 h 584276"/>
                <a:gd name="connsiteX5" fmla="*/ 233362 w 1819275"/>
                <a:gd name="connsiteY5" fmla="*/ 503313 h 584276"/>
                <a:gd name="connsiteX6" fmla="*/ 842962 w 1819275"/>
                <a:gd name="connsiteY6" fmla="*/ 541413 h 584276"/>
                <a:gd name="connsiteX7" fmla="*/ 1604962 w 1819275"/>
                <a:gd name="connsiteY7" fmla="*/ 584276 h 584276"/>
                <a:gd name="connsiteX8" fmla="*/ 1819275 w 1819275"/>
                <a:gd name="connsiteY8" fmla="*/ 312813 h 584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19275" h="584276">
                  <a:moveTo>
                    <a:pt x="1819275" y="312813"/>
                  </a:moveTo>
                  <a:lnTo>
                    <a:pt x="1604962" y="74688"/>
                  </a:lnTo>
                  <a:cubicBezTo>
                    <a:pt x="1243806" y="74688"/>
                    <a:pt x="868362" y="27063"/>
                    <a:pt x="500062" y="3250"/>
                  </a:cubicBezTo>
                  <a:cubicBezTo>
                    <a:pt x="348456" y="-718"/>
                    <a:pt x="108744" y="-14213"/>
                    <a:pt x="9525" y="69925"/>
                  </a:cubicBezTo>
                  <a:lnTo>
                    <a:pt x="0" y="577131"/>
                  </a:lnTo>
                  <a:cubicBezTo>
                    <a:pt x="23020" y="507281"/>
                    <a:pt x="191294" y="513631"/>
                    <a:pt x="233362" y="503313"/>
                  </a:cubicBezTo>
                  <a:cubicBezTo>
                    <a:pt x="477043" y="496963"/>
                    <a:pt x="658812" y="514426"/>
                    <a:pt x="842962" y="541413"/>
                  </a:cubicBezTo>
                  <a:cubicBezTo>
                    <a:pt x="1020762" y="560464"/>
                    <a:pt x="1350962" y="569988"/>
                    <a:pt x="1604962" y="584276"/>
                  </a:cubicBezTo>
                  <a:lnTo>
                    <a:pt x="1819275" y="312813"/>
                  </a:lnTo>
                  <a:close/>
                </a:path>
              </a:pathLst>
            </a:custGeom>
            <a:gradFill flip="none" rotWithShape="1">
              <a:gsLst>
                <a:gs pos="22000">
                  <a:srgbClr val="9DCA0D"/>
                </a:gs>
                <a:gs pos="0">
                  <a:srgbClr val="9DCA0D">
                    <a:lumMod val="95000"/>
                    <a:lumOff val="5000"/>
                  </a:srgbClr>
                </a:gs>
                <a:gs pos="49000">
                  <a:srgbClr val="9DCA0D">
                    <a:lumMod val="90000"/>
                  </a:srgbClr>
                </a:gs>
                <a:gs pos="60000">
                  <a:srgbClr val="9DCA0D"/>
                </a:gs>
                <a:gs pos="100000">
                  <a:srgbClr val="9DCA0D">
                    <a:lumMod val="80000"/>
                  </a:srgbClr>
                </a:gs>
                <a:gs pos="84000">
                  <a:srgbClr val="9DCA0D">
                    <a:lumMod val="50000"/>
                    <a:lumOff val="50000"/>
                  </a:srgbClr>
                </a:gs>
                <a:gs pos="80000">
                  <a:srgbClr val="9DCA0D">
                    <a:lumMod val="50000"/>
                    <a:lumOff val="50000"/>
                  </a:srgbClr>
                </a:gs>
              </a:gsLst>
              <a:lin ang="10800000" scaled="1"/>
              <a:tileRect/>
            </a:gradFill>
            <a:ln w="3175">
              <a:noFill/>
            </a:ln>
            <a:effectLst>
              <a:outerShdw blurRad="50800" dist="38100" dir="5400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13" name="Freeform 112"/>
            <p:cNvSpPr/>
            <p:nvPr/>
          </p:nvSpPr>
          <p:spPr>
            <a:xfrm>
              <a:off x="2452688" y="3369468"/>
              <a:ext cx="247755" cy="157165"/>
            </a:xfrm>
            <a:custGeom>
              <a:avLst/>
              <a:gdLst>
                <a:gd name="connsiteX0" fmla="*/ 233362 w 242887"/>
                <a:gd name="connsiteY0" fmla="*/ 138113 h 138113"/>
                <a:gd name="connsiteX1" fmla="*/ 242887 w 242887"/>
                <a:gd name="connsiteY1" fmla="*/ 0 h 138113"/>
                <a:gd name="connsiteX2" fmla="*/ 0 w 242887"/>
                <a:gd name="connsiteY2" fmla="*/ 66675 h 138113"/>
                <a:gd name="connsiteX3" fmla="*/ 233362 w 242887"/>
                <a:gd name="connsiteY3" fmla="*/ 138113 h 138113"/>
                <a:gd name="connsiteX0" fmla="*/ 235743 w 245268"/>
                <a:gd name="connsiteY0" fmla="*/ 138113 h 138113"/>
                <a:gd name="connsiteX1" fmla="*/ 245268 w 245268"/>
                <a:gd name="connsiteY1" fmla="*/ 0 h 138113"/>
                <a:gd name="connsiteX2" fmla="*/ 0 w 245268"/>
                <a:gd name="connsiteY2" fmla="*/ 78581 h 138113"/>
                <a:gd name="connsiteX3" fmla="*/ 235743 w 245268"/>
                <a:gd name="connsiteY3" fmla="*/ 138113 h 138113"/>
                <a:gd name="connsiteX0" fmla="*/ 235743 w 245268"/>
                <a:gd name="connsiteY0" fmla="*/ 138113 h 138113"/>
                <a:gd name="connsiteX1" fmla="*/ 245268 w 245268"/>
                <a:gd name="connsiteY1" fmla="*/ 0 h 138113"/>
                <a:gd name="connsiteX2" fmla="*/ 0 w 245268"/>
                <a:gd name="connsiteY2" fmla="*/ 78581 h 138113"/>
                <a:gd name="connsiteX3" fmla="*/ 235743 w 245268"/>
                <a:gd name="connsiteY3" fmla="*/ 138113 h 138113"/>
                <a:gd name="connsiteX0" fmla="*/ 240506 w 245268"/>
                <a:gd name="connsiteY0" fmla="*/ 159545 h 159545"/>
                <a:gd name="connsiteX1" fmla="*/ 245268 w 245268"/>
                <a:gd name="connsiteY1" fmla="*/ 0 h 159545"/>
                <a:gd name="connsiteX2" fmla="*/ 0 w 245268"/>
                <a:gd name="connsiteY2" fmla="*/ 78581 h 159545"/>
                <a:gd name="connsiteX3" fmla="*/ 240506 w 245268"/>
                <a:gd name="connsiteY3" fmla="*/ 159545 h 159545"/>
                <a:gd name="connsiteX0" fmla="*/ 240506 w 245268"/>
                <a:gd name="connsiteY0" fmla="*/ 159545 h 159545"/>
                <a:gd name="connsiteX1" fmla="*/ 245268 w 245268"/>
                <a:gd name="connsiteY1" fmla="*/ 0 h 159545"/>
                <a:gd name="connsiteX2" fmla="*/ 0 w 245268"/>
                <a:gd name="connsiteY2" fmla="*/ 78581 h 159545"/>
                <a:gd name="connsiteX3" fmla="*/ 240506 w 245268"/>
                <a:gd name="connsiteY3" fmla="*/ 159545 h 159545"/>
                <a:gd name="connsiteX0" fmla="*/ 240506 w 245268"/>
                <a:gd name="connsiteY0" fmla="*/ 159545 h 159545"/>
                <a:gd name="connsiteX1" fmla="*/ 245268 w 245268"/>
                <a:gd name="connsiteY1" fmla="*/ 0 h 159545"/>
                <a:gd name="connsiteX2" fmla="*/ 0 w 245268"/>
                <a:gd name="connsiteY2" fmla="*/ 78581 h 159545"/>
                <a:gd name="connsiteX3" fmla="*/ 240506 w 245268"/>
                <a:gd name="connsiteY3" fmla="*/ 159545 h 159545"/>
                <a:gd name="connsiteX0" fmla="*/ 240506 w 245268"/>
                <a:gd name="connsiteY0" fmla="*/ 159545 h 159545"/>
                <a:gd name="connsiteX1" fmla="*/ 245268 w 245268"/>
                <a:gd name="connsiteY1" fmla="*/ 0 h 159545"/>
                <a:gd name="connsiteX2" fmla="*/ 0 w 245268"/>
                <a:gd name="connsiteY2" fmla="*/ 78581 h 159545"/>
                <a:gd name="connsiteX3" fmla="*/ 240506 w 245268"/>
                <a:gd name="connsiteY3" fmla="*/ 159545 h 159545"/>
                <a:gd name="connsiteX0" fmla="*/ 240506 w 245268"/>
                <a:gd name="connsiteY0" fmla="*/ 159545 h 159545"/>
                <a:gd name="connsiteX1" fmla="*/ 245268 w 245268"/>
                <a:gd name="connsiteY1" fmla="*/ 0 h 159545"/>
                <a:gd name="connsiteX2" fmla="*/ 0 w 245268"/>
                <a:gd name="connsiteY2" fmla="*/ 78581 h 159545"/>
                <a:gd name="connsiteX3" fmla="*/ 240506 w 245268"/>
                <a:gd name="connsiteY3" fmla="*/ 159545 h 159545"/>
                <a:gd name="connsiteX0" fmla="*/ 240506 w 245268"/>
                <a:gd name="connsiteY0" fmla="*/ 159545 h 159545"/>
                <a:gd name="connsiteX1" fmla="*/ 245268 w 245268"/>
                <a:gd name="connsiteY1" fmla="*/ 0 h 159545"/>
                <a:gd name="connsiteX2" fmla="*/ 0 w 245268"/>
                <a:gd name="connsiteY2" fmla="*/ 78581 h 159545"/>
                <a:gd name="connsiteX3" fmla="*/ 240506 w 245268"/>
                <a:gd name="connsiteY3" fmla="*/ 159545 h 159545"/>
                <a:gd name="connsiteX0" fmla="*/ 240506 w 245268"/>
                <a:gd name="connsiteY0" fmla="*/ 159545 h 159545"/>
                <a:gd name="connsiteX1" fmla="*/ 245268 w 245268"/>
                <a:gd name="connsiteY1" fmla="*/ 0 h 159545"/>
                <a:gd name="connsiteX2" fmla="*/ 0 w 245268"/>
                <a:gd name="connsiteY2" fmla="*/ 78581 h 159545"/>
                <a:gd name="connsiteX3" fmla="*/ 240506 w 245268"/>
                <a:gd name="connsiteY3" fmla="*/ 159545 h 159545"/>
                <a:gd name="connsiteX0" fmla="*/ 240506 w 242887"/>
                <a:gd name="connsiteY0" fmla="*/ 147639 h 147639"/>
                <a:gd name="connsiteX1" fmla="*/ 242887 w 242887"/>
                <a:gd name="connsiteY1" fmla="*/ 0 h 147639"/>
                <a:gd name="connsiteX2" fmla="*/ 0 w 242887"/>
                <a:gd name="connsiteY2" fmla="*/ 66675 h 147639"/>
                <a:gd name="connsiteX3" fmla="*/ 240506 w 242887"/>
                <a:gd name="connsiteY3" fmla="*/ 147639 h 147639"/>
                <a:gd name="connsiteX0" fmla="*/ 240506 w 245268"/>
                <a:gd name="connsiteY0" fmla="*/ 154783 h 154783"/>
                <a:gd name="connsiteX1" fmla="*/ 245268 w 245268"/>
                <a:gd name="connsiteY1" fmla="*/ 0 h 154783"/>
                <a:gd name="connsiteX2" fmla="*/ 0 w 245268"/>
                <a:gd name="connsiteY2" fmla="*/ 73819 h 154783"/>
                <a:gd name="connsiteX3" fmla="*/ 240506 w 245268"/>
                <a:gd name="connsiteY3" fmla="*/ 154783 h 154783"/>
                <a:gd name="connsiteX0" fmla="*/ 247650 w 247755"/>
                <a:gd name="connsiteY0" fmla="*/ 157165 h 157165"/>
                <a:gd name="connsiteX1" fmla="*/ 245268 w 247755"/>
                <a:gd name="connsiteY1" fmla="*/ 0 h 157165"/>
                <a:gd name="connsiteX2" fmla="*/ 0 w 247755"/>
                <a:gd name="connsiteY2" fmla="*/ 73819 h 157165"/>
                <a:gd name="connsiteX3" fmla="*/ 247650 w 247755"/>
                <a:gd name="connsiteY3" fmla="*/ 157165 h 157165"/>
              </a:gdLst>
              <a:ahLst/>
              <a:cxnLst>
                <a:cxn ang="0">
                  <a:pos x="connsiteX0" y="connsiteY0"/>
                </a:cxn>
                <a:cxn ang="0">
                  <a:pos x="connsiteX1" y="connsiteY1"/>
                </a:cxn>
                <a:cxn ang="0">
                  <a:pos x="connsiteX2" y="connsiteY2"/>
                </a:cxn>
                <a:cxn ang="0">
                  <a:pos x="connsiteX3" y="connsiteY3"/>
                </a:cxn>
              </a:cxnLst>
              <a:rect l="l" t="t" r="r" b="b"/>
              <a:pathLst>
                <a:path w="247755" h="157165">
                  <a:moveTo>
                    <a:pt x="247650" y="157165"/>
                  </a:moveTo>
                  <a:cubicBezTo>
                    <a:pt x="248444" y="107952"/>
                    <a:pt x="244474" y="49213"/>
                    <a:pt x="245268" y="0"/>
                  </a:cubicBezTo>
                  <a:cubicBezTo>
                    <a:pt x="192087" y="2382"/>
                    <a:pt x="22225" y="4762"/>
                    <a:pt x="0" y="73819"/>
                  </a:cubicBezTo>
                  <a:cubicBezTo>
                    <a:pt x="35718" y="122238"/>
                    <a:pt x="178594" y="156371"/>
                    <a:pt x="247650" y="157165"/>
                  </a:cubicBezTo>
                  <a:close/>
                </a:path>
              </a:pathLst>
            </a:custGeom>
            <a:solidFill>
              <a:srgbClr val="7B9E0A"/>
            </a:solidFill>
            <a:ln w="3175">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grpSp>
      <p:sp>
        <p:nvSpPr>
          <p:cNvPr id="114" name="Rectangle 113"/>
          <p:cNvSpPr/>
          <p:nvPr/>
        </p:nvSpPr>
        <p:spPr>
          <a:xfrm>
            <a:off x="6833259" y="3275998"/>
            <a:ext cx="1491447" cy="369332"/>
          </a:xfrm>
          <a:prstGeom prst="rect">
            <a:avLst/>
          </a:prstGeom>
        </p:spPr>
        <p:txBody>
          <a:bodyPr anchor="ctr">
            <a:spAutoFit/>
          </a:bodyPr>
          <a:lstStyle/>
          <a:p>
            <a:pPr algn="ctr" fontAlgn="auto">
              <a:spcBef>
                <a:spcPts val="0"/>
              </a:spcBef>
              <a:spcAft>
                <a:spcPts val="0"/>
              </a:spcAft>
              <a:defRPr/>
            </a:pPr>
            <a:r>
              <a:rPr lang="en-US" b="1" kern="0" dirty="0" smtClean="0">
                <a:solidFill>
                  <a:srgbClr val="C00000"/>
                </a:solidFill>
                <a:effectLst>
                  <a:glow rad="127000">
                    <a:srgbClr val="526907">
                      <a:alpha val="80000"/>
                    </a:srgbClr>
                  </a:glow>
                </a:effectLst>
                <a:latin typeface="Arial" pitchFamily="34" charset="0"/>
              </a:rPr>
              <a:t>II. </a:t>
            </a:r>
            <a:endParaRPr lang="en-US" b="1" kern="0" dirty="0">
              <a:solidFill>
                <a:srgbClr val="C00000"/>
              </a:solidFill>
              <a:effectLst>
                <a:glow rad="127000">
                  <a:srgbClr val="526907">
                    <a:alpha val="80000"/>
                  </a:srgbClr>
                </a:glow>
              </a:effectLst>
              <a:latin typeface="Arial" pitchFamily="34" charset="0"/>
            </a:endParaRPr>
          </a:p>
        </p:txBody>
      </p:sp>
      <p:grpSp>
        <p:nvGrpSpPr>
          <p:cNvPr id="115" name="Group 50"/>
          <p:cNvGrpSpPr>
            <a:grpSpLocks/>
          </p:cNvGrpSpPr>
          <p:nvPr/>
        </p:nvGrpSpPr>
        <p:grpSpPr bwMode="auto">
          <a:xfrm flipH="1">
            <a:off x="8427318" y="4577496"/>
            <a:ext cx="1047750" cy="495300"/>
            <a:chOff x="1714500" y="3094038"/>
            <a:chExt cx="1047750" cy="551111"/>
          </a:xfrm>
        </p:grpSpPr>
        <p:sp>
          <p:nvSpPr>
            <p:cNvPr id="116" name="Freeform 115"/>
            <p:cNvSpPr/>
            <p:nvPr/>
          </p:nvSpPr>
          <p:spPr>
            <a:xfrm>
              <a:off x="1714500" y="3094038"/>
              <a:ext cx="1047750" cy="551111"/>
            </a:xfrm>
            <a:custGeom>
              <a:avLst/>
              <a:gdLst>
                <a:gd name="connsiteX0" fmla="*/ 12700 w 5759450"/>
                <a:gd name="connsiteY0" fmla="*/ 0 h 565150"/>
                <a:gd name="connsiteX1" fmla="*/ 374650 w 5759450"/>
                <a:gd name="connsiteY1" fmla="*/ 38100 h 565150"/>
                <a:gd name="connsiteX2" fmla="*/ 5073650 w 5759450"/>
                <a:gd name="connsiteY2" fmla="*/ 38100 h 565150"/>
                <a:gd name="connsiteX3" fmla="*/ 5759450 w 5759450"/>
                <a:gd name="connsiteY3" fmla="*/ 6350 h 565150"/>
                <a:gd name="connsiteX4" fmla="*/ 5594350 w 5759450"/>
                <a:gd name="connsiteY4" fmla="*/ 279400 h 565150"/>
                <a:gd name="connsiteX5" fmla="*/ 5759450 w 5759450"/>
                <a:gd name="connsiteY5" fmla="*/ 552450 h 565150"/>
                <a:gd name="connsiteX6" fmla="*/ 5251450 w 5759450"/>
                <a:gd name="connsiteY6" fmla="*/ 565150 h 565150"/>
                <a:gd name="connsiteX7" fmla="*/ 654050 w 5759450"/>
                <a:gd name="connsiteY7" fmla="*/ 552450 h 565150"/>
                <a:gd name="connsiteX8" fmla="*/ 0 w 5759450"/>
                <a:gd name="connsiteY8" fmla="*/ 533400 h 565150"/>
                <a:gd name="connsiteX9" fmla="*/ 190500 w 5759450"/>
                <a:gd name="connsiteY9" fmla="*/ 254000 h 565150"/>
                <a:gd name="connsiteX10" fmla="*/ 12700 w 5759450"/>
                <a:gd name="connsiteY10" fmla="*/ 0 h 565150"/>
                <a:gd name="connsiteX0" fmla="*/ 12700 w 5759450"/>
                <a:gd name="connsiteY0" fmla="*/ 0 h 565150"/>
                <a:gd name="connsiteX1" fmla="*/ 374650 w 5759450"/>
                <a:gd name="connsiteY1" fmla="*/ 38100 h 565150"/>
                <a:gd name="connsiteX2" fmla="*/ 5073650 w 5759450"/>
                <a:gd name="connsiteY2" fmla="*/ 38100 h 565150"/>
                <a:gd name="connsiteX3" fmla="*/ 5759450 w 5759450"/>
                <a:gd name="connsiteY3" fmla="*/ 6350 h 565150"/>
                <a:gd name="connsiteX4" fmla="*/ 5594350 w 5759450"/>
                <a:gd name="connsiteY4" fmla="*/ 279400 h 565150"/>
                <a:gd name="connsiteX5" fmla="*/ 5759450 w 5759450"/>
                <a:gd name="connsiteY5" fmla="*/ 552450 h 565150"/>
                <a:gd name="connsiteX6" fmla="*/ 5251450 w 5759450"/>
                <a:gd name="connsiteY6" fmla="*/ 565150 h 565150"/>
                <a:gd name="connsiteX7" fmla="*/ 654050 w 5759450"/>
                <a:gd name="connsiteY7" fmla="*/ 552450 h 565150"/>
                <a:gd name="connsiteX8" fmla="*/ 0 w 5759450"/>
                <a:gd name="connsiteY8" fmla="*/ 533400 h 565150"/>
                <a:gd name="connsiteX9" fmla="*/ 190500 w 5759450"/>
                <a:gd name="connsiteY9" fmla="*/ 254000 h 565150"/>
                <a:gd name="connsiteX10" fmla="*/ 12700 w 5759450"/>
                <a:gd name="connsiteY10" fmla="*/ 0 h 565150"/>
                <a:gd name="connsiteX0" fmla="*/ 12700 w 5759450"/>
                <a:gd name="connsiteY0" fmla="*/ 0 h 565150"/>
                <a:gd name="connsiteX1" fmla="*/ 374650 w 5759450"/>
                <a:gd name="connsiteY1" fmla="*/ 38100 h 565150"/>
                <a:gd name="connsiteX2" fmla="*/ 5073650 w 5759450"/>
                <a:gd name="connsiteY2" fmla="*/ 38100 h 565150"/>
                <a:gd name="connsiteX3" fmla="*/ 5759450 w 5759450"/>
                <a:gd name="connsiteY3" fmla="*/ 6350 h 565150"/>
                <a:gd name="connsiteX4" fmla="*/ 5594350 w 5759450"/>
                <a:gd name="connsiteY4" fmla="*/ 279400 h 565150"/>
                <a:gd name="connsiteX5" fmla="*/ 5759450 w 5759450"/>
                <a:gd name="connsiteY5" fmla="*/ 552450 h 565150"/>
                <a:gd name="connsiteX6" fmla="*/ 5251450 w 5759450"/>
                <a:gd name="connsiteY6" fmla="*/ 565150 h 565150"/>
                <a:gd name="connsiteX7" fmla="*/ 654050 w 5759450"/>
                <a:gd name="connsiteY7" fmla="*/ 552450 h 565150"/>
                <a:gd name="connsiteX8" fmla="*/ 0 w 5759450"/>
                <a:gd name="connsiteY8" fmla="*/ 533400 h 565150"/>
                <a:gd name="connsiteX9" fmla="*/ 190500 w 5759450"/>
                <a:gd name="connsiteY9" fmla="*/ 254000 h 565150"/>
                <a:gd name="connsiteX10" fmla="*/ 12700 w 5759450"/>
                <a:gd name="connsiteY10" fmla="*/ 0 h 565150"/>
                <a:gd name="connsiteX0" fmla="*/ 22225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190500 w 5759450"/>
                <a:gd name="connsiteY9" fmla="*/ 247650 h 558800"/>
                <a:gd name="connsiteX10" fmla="*/ 22225 w 5759450"/>
                <a:gd name="connsiteY10" fmla="*/ 7938 h 558800"/>
                <a:gd name="connsiteX0" fmla="*/ 22225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190500 w 5759450"/>
                <a:gd name="connsiteY9" fmla="*/ 247650 h 558800"/>
                <a:gd name="connsiteX10" fmla="*/ 30956 w 5759450"/>
                <a:gd name="connsiteY10" fmla="*/ 28575 h 558800"/>
                <a:gd name="connsiteX11" fmla="*/ 22225 w 5759450"/>
                <a:gd name="connsiteY11" fmla="*/ 7938 h 558800"/>
                <a:gd name="connsiteX0" fmla="*/ 22225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190500 w 5759450"/>
                <a:gd name="connsiteY9" fmla="*/ 247650 h 558800"/>
                <a:gd name="connsiteX10" fmla="*/ 19050 w 5759450"/>
                <a:gd name="connsiteY10" fmla="*/ 35719 h 558800"/>
                <a:gd name="connsiteX11" fmla="*/ 22225 w 5759450"/>
                <a:gd name="connsiteY11" fmla="*/ 7938 h 558800"/>
                <a:gd name="connsiteX0" fmla="*/ 24606 w 5761831"/>
                <a:gd name="connsiteY0" fmla="*/ 7938 h 558800"/>
                <a:gd name="connsiteX1" fmla="*/ 377031 w 5761831"/>
                <a:gd name="connsiteY1" fmla="*/ 31750 h 558800"/>
                <a:gd name="connsiteX2" fmla="*/ 5076031 w 5761831"/>
                <a:gd name="connsiteY2" fmla="*/ 31750 h 558800"/>
                <a:gd name="connsiteX3" fmla="*/ 5761831 w 5761831"/>
                <a:gd name="connsiteY3" fmla="*/ 0 h 558800"/>
                <a:gd name="connsiteX4" fmla="*/ 5596731 w 5761831"/>
                <a:gd name="connsiteY4" fmla="*/ 273050 h 558800"/>
                <a:gd name="connsiteX5" fmla="*/ 5761831 w 5761831"/>
                <a:gd name="connsiteY5" fmla="*/ 546100 h 558800"/>
                <a:gd name="connsiteX6" fmla="*/ 5253831 w 5761831"/>
                <a:gd name="connsiteY6" fmla="*/ 558800 h 558800"/>
                <a:gd name="connsiteX7" fmla="*/ 656431 w 5761831"/>
                <a:gd name="connsiteY7" fmla="*/ 546100 h 558800"/>
                <a:gd name="connsiteX8" fmla="*/ 2381 w 5761831"/>
                <a:gd name="connsiteY8" fmla="*/ 527050 h 558800"/>
                <a:gd name="connsiteX9" fmla="*/ 192881 w 5761831"/>
                <a:gd name="connsiteY9" fmla="*/ 247650 h 558800"/>
                <a:gd name="connsiteX10" fmla="*/ 0 w 5761831"/>
                <a:gd name="connsiteY10" fmla="*/ 30957 h 558800"/>
                <a:gd name="connsiteX11" fmla="*/ 24606 w 5761831"/>
                <a:gd name="connsiteY11" fmla="*/ 7938 h 558800"/>
                <a:gd name="connsiteX0" fmla="*/ 22225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190500 w 5759450"/>
                <a:gd name="connsiteY9" fmla="*/ 247650 h 558800"/>
                <a:gd name="connsiteX10" fmla="*/ 22225 w 5759450"/>
                <a:gd name="connsiteY10" fmla="*/ 7938 h 558800"/>
                <a:gd name="connsiteX0" fmla="*/ 793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190500 w 5759450"/>
                <a:gd name="connsiteY9" fmla="*/ 247650 h 558800"/>
                <a:gd name="connsiteX10" fmla="*/ 793 w 5759450"/>
                <a:gd name="connsiteY10" fmla="*/ 7938 h 558800"/>
                <a:gd name="connsiteX0" fmla="*/ 793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190500 w 5759450"/>
                <a:gd name="connsiteY9" fmla="*/ 247650 h 558800"/>
                <a:gd name="connsiteX10" fmla="*/ 793 w 5759450"/>
                <a:gd name="connsiteY10" fmla="*/ 7938 h 558800"/>
                <a:gd name="connsiteX0" fmla="*/ 793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200025 w 5759450"/>
                <a:gd name="connsiteY9" fmla="*/ 271463 h 558800"/>
                <a:gd name="connsiteX10" fmla="*/ 793 w 5759450"/>
                <a:gd name="connsiteY10" fmla="*/ 7938 h 558800"/>
                <a:gd name="connsiteX0" fmla="*/ 793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200025 w 5759450"/>
                <a:gd name="connsiteY9" fmla="*/ 271463 h 558800"/>
                <a:gd name="connsiteX10" fmla="*/ 793 w 5759450"/>
                <a:gd name="connsiteY10" fmla="*/ 7938 h 558800"/>
                <a:gd name="connsiteX0" fmla="*/ 793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200025 w 5759450"/>
                <a:gd name="connsiteY9" fmla="*/ 271463 h 558800"/>
                <a:gd name="connsiteX10" fmla="*/ 793 w 5759450"/>
                <a:gd name="connsiteY10" fmla="*/ 7938 h 558800"/>
                <a:gd name="connsiteX0" fmla="*/ 793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200025 w 5759450"/>
                <a:gd name="connsiteY9" fmla="*/ 271463 h 558800"/>
                <a:gd name="connsiteX10" fmla="*/ 793 w 5759450"/>
                <a:gd name="connsiteY10" fmla="*/ 7938 h 558800"/>
                <a:gd name="connsiteX0" fmla="*/ 793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200025 w 5759450"/>
                <a:gd name="connsiteY9" fmla="*/ 271463 h 558800"/>
                <a:gd name="connsiteX10" fmla="*/ 793 w 5759450"/>
                <a:gd name="connsiteY10" fmla="*/ 7938 h 558800"/>
                <a:gd name="connsiteX0" fmla="*/ 793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61194 w 5759450"/>
                <a:gd name="connsiteY7" fmla="*/ 553244 h 558800"/>
                <a:gd name="connsiteX8" fmla="*/ 0 w 5759450"/>
                <a:gd name="connsiteY8" fmla="*/ 527050 h 558800"/>
                <a:gd name="connsiteX9" fmla="*/ 200025 w 5759450"/>
                <a:gd name="connsiteY9" fmla="*/ 271463 h 558800"/>
                <a:gd name="connsiteX10" fmla="*/ 793 w 5759450"/>
                <a:gd name="connsiteY10" fmla="*/ 7938 h 558800"/>
                <a:gd name="connsiteX0" fmla="*/ 793 w 5759450"/>
                <a:gd name="connsiteY0" fmla="*/ 7938 h 559049"/>
                <a:gd name="connsiteX1" fmla="*/ 374650 w 5759450"/>
                <a:gd name="connsiteY1" fmla="*/ 31750 h 559049"/>
                <a:gd name="connsiteX2" fmla="*/ 5073650 w 5759450"/>
                <a:gd name="connsiteY2" fmla="*/ 31750 h 559049"/>
                <a:gd name="connsiteX3" fmla="*/ 5759450 w 5759450"/>
                <a:gd name="connsiteY3" fmla="*/ 0 h 559049"/>
                <a:gd name="connsiteX4" fmla="*/ 5594350 w 5759450"/>
                <a:gd name="connsiteY4" fmla="*/ 273050 h 559049"/>
                <a:gd name="connsiteX5" fmla="*/ 5759450 w 5759450"/>
                <a:gd name="connsiteY5" fmla="*/ 546100 h 559049"/>
                <a:gd name="connsiteX6" fmla="*/ 5251450 w 5759450"/>
                <a:gd name="connsiteY6" fmla="*/ 558800 h 559049"/>
                <a:gd name="connsiteX7" fmla="*/ 661194 w 5759450"/>
                <a:gd name="connsiteY7" fmla="*/ 553244 h 559049"/>
                <a:gd name="connsiteX8" fmla="*/ 0 w 5759450"/>
                <a:gd name="connsiteY8" fmla="*/ 527050 h 559049"/>
                <a:gd name="connsiteX9" fmla="*/ 200025 w 5759450"/>
                <a:gd name="connsiteY9" fmla="*/ 271463 h 559049"/>
                <a:gd name="connsiteX10" fmla="*/ 793 w 5759450"/>
                <a:gd name="connsiteY10" fmla="*/ 7938 h 559049"/>
                <a:gd name="connsiteX0" fmla="*/ 793 w 5759450"/>
                <a:gd name="connsiteY0" fmla="*/ 7938 h 559049"/>
                <a:gd name="connsiteX1" fmla="*/ 374650 w 5759450"/>
                <a:gd name="connsiteY1" fmla="*/ 31750 h 559049"/>
                <a:gd name="connsiteX2" fmla="*/ 919163 w 5759450"/>
                <a:gd name="connsiteY2" fmla="*/ 28575 h 559049"/>
                <a:gd name="connsiteX3" fmla="*/ 5073650 w 5759450"/>
                <a:gd name="connsiteY3" fmla="*/ 31750 h 559049"/>
                <a:gd name="connsiteX4" fmla="*/ 5759450 w 5759450"/>
                <a:gd name="connsiteY4" fmla="*/ 0 h 559049"/>
                <a:gd name="connsiteX5" fmla="*/ 5594350 w 5759450"/>
                <a:gd name="connsiteY5" fmla="*/ 273050 h 559049"/>
                <a:gd name="connsiteX6" fmla="*/ 5759450 w 5759450"/>
                <a:gd name="connsiteY6" fmla="*/ 546100 h 559049"/>
                <a:gd name="connsiteX7" fmla="*/ 5251450 w 5759450"/>
                <a:gd name="connsiteY7" fmla="*/ 558800 h 559049"/>
                <a:gd name="connsiteX8" fmla="*/ 661194 w 5759450"/>
                <a:gd name="connsiteY8" fmla="*/ 553244 h 559049"/>
                <a:gd name="connsiteX9" fmla="*/ 0 w 5759450"/>
                <a:gd name="connsiteY9" fmla="*/ 527050 h 559049"/>
                <a:gd name="connsiteX10" fmla="*/ 200025 w 5759450"/>
                <a:gd name="connsiteY10" fmla="*/ 271463 h 559049"/>
                <a:gd name="connsiteX11" fmla="*/ 793 w 5759450"/>
                <a:gd name="connsiteY11"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5073650 w 5759450"/>
                <a:gd name="connsiteY3" fmla="*/ 31750 h 559049"/>
                <a:gd name="connsiteX4" fmla="*/ 5759450 w 5759450"/>
                <a:gd name="connsiteY4" fmla="*/ 0 h 559049"/>
                <a:gd name="connsiteX5" fmla="*/ 5594350 w 5759450"/>
                <a:gd name="connsiteY5" fmla="*/ 273050 h 559049"/>
                <a:gd name="connsiteX6" fmla="*/ 5759450 w 5759450"/>
                <a:gd name="connsiteY6" fmla="*/ 546100 h 559049"/>
                <a:gd name="connsiteX7" fmla="*/ 5251450 w 5759450"/>
                <a:gd name="connsiteY7" fmla="*/ 558800 h 559049"/>
                <a:gd name="connsiteX8" fmla="*/ 661194 w 5759450"/>
                <a:gd name="connsiteY8" fmla="*/ 553244 h 559049"/>
                <a:gd name="connsiteX9" fmla="*/ 0 w 5759450"/>
                <a:gd name="connsiteY9" fmla="*/ 527050 h 559049"/>
                <a:gd name="connsiteX10" fmla="*/ 200025 w 5759450"/>
                <a:gd name="connsiteY10" fmla="*/ 271463 h 559049"/>
                <a:gd name="connsiteX11" fmla="*/ 793 w 5759450"/>
                <a:gd name="connsiteY11"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5073650 w 5759450"/>
                <a:gd name="connsiteY3" fmla="*/ 31750 h 559049"/>
                <a:gd name="connsiteX4" fmla="*/ 5759450 w 5759450"/>
                <a:gd name="connsiteY4" fmla="*/ 0 h 559049"/>
                <a:gd name="connsiteX5" fmla="*/ 5594350 w 5759450"/>
                <a:gd name="connsiteY5" fmla="*/ 273050 h 559049"/>
                <a:gd name="connsiteX6" fmla="*/ 5759450 w 5759450"/>
                <a:gd name="connsiteY6" fmla="*/ 546100 h 559049"/>
                <a:gd name="connsiteX7" fmla="*/ 5251450 w 5759450"/>
                <a:gd name="connsiteY7" fmla="*/ 558800 h 559049"/>
                <a:gd name="connsiteX8" fmla="*/ 661194 w 5759450"/>
                <a:gd name="connsiteY8" fmla="*/ 553244 h 559049"/>
                <a:gd name="connsiteX9" fmla="*/ 0 w 5759450"/>
                <a:gd name="connsiteY9" fmla="*/ 527050 h 559049"/>
                <a:gd name="connsiteX10" fmla="*/ 200025 w 5759450"/>
                <a:gd name="connsiteY10" fmla="*/ 271463 h 559049"/>
                <a:gd name="connsiteX11" fmla="*/ 793 w 5759450"/>
                <a:gd name="connsiteY11"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5073650 w 5759450"/>
                <a:gd name="connsiteY3" fmla="*/ 31750 h 559049"/>
                <a:gd name="connsiteX4" fmla="*/ 5759450 w 5759450"/>
                <a:gd name="connsiteY4" fmla="*/ 0 h 559049"/>
                <a:gd name="connsiteX5" fmla="*/ 5594350 w 5759450"/>
                <a:gd name="connsiteY5" fmla="*/ 273050 h 559049"/>
                <a:gd name="connsiteX6" fmla="*/ 5759450 w 5759450"/>
                <a:gd name="connsiteY6" fmla="*/ 546100 h 559049"/>
                <a:gd name="connsiteX7" fmla="*/ 5251450 w 5759450"/>
                <a:gd name="connsiteY7" fmla="*/ 558800 h 559049"/>
                <a:gd name="connsiteX8" fmla="*/ 661194 w 5759450"/>
                <a:gd name="connsiteY8" fmla="*/ 553244 h 559049"/>
                <a:gd name="connsiteX9" fmla="*/ 0 w 5759450"/>
                <a:gd name="connsiteY9" fmla="*/ 527050 h 559049"/>
                <a:gd name="connsiteX10" fmla="*/ 200025 w 5759450"/>
                <a:gd name="connsiteY10" fmla="*/ 271463 h 559049"/>
                <a:gd name="connsiteX11" fmla="*/ 793 w 5759450"/>
                <a:gd name="connsiteY11"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5073650 w 5759450"/>
                <a:gd name="connsiteY3" fmla="*/ 31750 h 559049"/>
                <a:gd name="connsiteX4" fmla="*/ 5759450 w 5759450"/>
                <a:gd name="connsiteY4" fmla="*/ 0 h 559049"/>
                <a:gd name="connsiteX5" fmla="*/ 5594350 w 5759450"/>
                <a:gd name="connsiteY5" fmla="*/ 273050 h 559049"/>
                <a:gd name="connsiteX6" fmla="*/ 5759450 w 5759450"/>
                <a:gd name="connsiteY6" fmla="*/ 546100 h 559049"/>
                <a:gd name="connsiteX7" fmla="*/ 5251450 w 5759450"/>
                <a:gd name="connsiteY7" fmla="*/ 558800 h 559049"/>
                <a:gd name="connsiteX8" fmla="*/ 919163 w 5759450"/>
                <a:gd name="connsiteY8" fmla="*/ 554831 h 559049"/>
                <a:gd name="connsiteX9" fmla="*/ 661194 w 5759450"/>
                <a:gd name="connsiteY9" fmla="*/ 553244 h 559049"/>
                <a:gd name="connsiteX10" fmla="*/ 0 w 5759450"/>
                <a:gd name="connsiteY10" fmla="*/ 527050 h 559049"/>
                <a:gd name="connsiteX11" fmla="*/ 200025 w 5759450"/>
                <a:gd name="connsiteY11" fmla="*/ 271463 h 559049"/>
                <a:gd name="connsiteX12" fmla="*/ 793 w 5759450"/>
                <a:gd name="connsiteY12"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5073650 w 5759450"/>
                <a:gd name="connsiteY3" fmla="*/ 31750 h 559049"/>
                <a:gd name="connsiteX4" fmla="*/ 5759450 w 5759450"/>
                <a:gd name="connsiteY4" fmla="*/ 0 h 559049"/>
                <a:gd name="connsiteX5" fmla="*/ 5594350 w 5759450"/>
                <a:gd name="connsiteY5" fmla="*/ 273050 h 559049"/>
                <a:gd name="connsiteX6" fmla="*/ 5759450 w 5759450"/>
                <a:gd name="connsiteY6" fmla="*/ 546100 h 559049"/>
                <a:gd name="connsiteX7" fmla="*/ 5251450 w 5759450"/>
                <a:gd name="connsiteY7" fmla="*/ 558800 h 559049"/>
                <a:gd name="connsiteX8" fmla="*/ 919163 w 5759450"/>
                <a:gd name="connsiteY8" fmla="*/ 550068 h 559049"/>
                <a:gd name="connsiteX9" fmla="*/ 661194 w 5759450"/>
                <a:gd name="connsiteY9" fmla="*/ 553244 h 559049"/>
                <a:gd name="connsiteX10" fmla="*/ 0 w 5759450"/>
                <a:gd name="connsiteY10" fmla="*/ 527050 h 559049"/>
                <a:gd name="connsiteX11" fmla="*/ 200025 w 5759450"/>
                <a:gd name="connsiteY11" fmla="*/ 271463 h 559049"/>
                <a:gd name="connsiteX12" fmla="*/ 793 w 5759450"/>
                <a:gd name="connsiteY12"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0131 w 5759450"/>
                <a:gd name="connsiteY3" fmla="*/ 30956 h 559049"/>
                <a:gd name="connsiteX4" fmla="*/ 5073650 w 5759450"/>
                <a:gd name="connsiteY4" fmla="*/ 31750 h 559049"/>
                <a:gd name="connsiteX5" fmla="*/ 5759450 w 5759450"/>
                <a:gd name="connsiteY5" fmla="*/ 0 h 559049"/>
                <a:gd name="connsiteX6" fmla="*/ 5594350 w 5759450"/>
                <a:gd name="connsiteY6" fmla="*/ 273050 h 559049"/>
                <a:gd name="connsiteX7" fmla="*/ 5759450 w 5759450"/>
                <a:gd name="connsiteY7" fmla="*/ 546100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3650 w 5759450"/>
                <a:gd name="connsiteY4" fmla="*/ 31750 h 559049"/>
                <a:gd name="connsiteX5" fmla="*/ 5759450 w 5759450"/>
                <a:gd name="connsiteY5" fmla="*/ 0 h 559049"/>
                <a:gd name="connsiteX6" fmla="*/ 5594350 w 5759450"/>
                <a:gd name="connsiteY6" fmla="*/ 273050 h 559049"/>
                <a:gd name="connsiteX7" fmla="*/ 5759450 w 5759450"/>
                <a:gd name="connsiteY7" fmla="*/ 546100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6032 w 5759450"/>
                <a:gd name="connsiteY4" fmla="*/ 26988 h 559049"/>
                <a:gd name="connsiteX5" fmla="*/ 5759450 w 5759450"/>
                <a:gd name="connsiteY5" fmla="*/ 0 h 559049"/>
                <a:gd name="connsiteX6" fmla="*/ 5594350 w 5759450"/>
                <a:gd name="connsiteY6" fmla="*/ 273050 h 559049"/>
                <a:gd name="connsiteX7" fmla="*/ 5759450 w 5759450"/>
                <a:gd name="connsiteY7" fmla="*/ 546100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6032 w 5759450"/>
                <a:gd name="connsiteY4" fmla="*/ 26988 h 559049"/>
                <a:gd name="connsiteX5" fmla="*/ 5759450 w 5759450"/>
                <a:gd name="connsiteY5" fmla="*/ 0 h 559049"/>
                <a:gd name="connsiteX6" fmla="*/ 5594350 w 5759450"/>
                <a:gd name="connsiteY6" fmla="*/ 273050 h 559049"/>
                <a:gd name="connsiteX7" fmla="*/ 5759450 w 5759450"/>
                <a:gd name="connsiteY7" fmla="*/ 546100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6032 w 5759450"/>
                <a:gd name="connsiteY4" fmla="*/ 26988 h 559049"/>
                <a:gd name="connsiteX5" fmla="*/ 5759450 w 5759450"/>
                <a:gd name="connsiteY5" fmla="*/ 0 h 559049"/>
                <a:gd name="connsiteX6" fmla="*/ 5594350 w 5759450"/>
                <a:gd name="connsiteY6" fmla="*/ 273050 h 559049"/>
                <a:gd name="connsiteX7" fmla="*/ 5759450 w 5759450"/>
                <a:gd name="connsiteY7" fmla="*/ 546100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6032 w 5759450"/>
                <a:gd name="connsiteY4" fmla="*/ 26988 h 559049"/>
                <a:gd name="connsiteX5" fmla="*/ 5759450 w 5759450"/>
                <a:gd name="connsiteY5" fmla="*/ 0 h 559049"/>
                <a:gd name="connsiteX6" fmla="*/ 5594350 w 5759450"/>
                <a:gd name="connsiteY6" fmla="*/ 273050 h 559049"/>
                <a:gd name="connsiteX7" fmla="*/ 5759450 w 5759450"/>
                <a:gd name="connsiteY7" fmla="*/ 546100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6032 w 5759450"/>
                <a:gd name="connsiteY4" fmla="*/ 26988 h 559049"/>
                <a:gd name="connsiteX5" fmla="*/ 5759450 w 5759450"/>
                <a:gd name="connsiteY5" fmla="*/ 0 h 559049"/>
                <a:gd name="connsiteX6" fmla="*/ 5577681 w 5759450"/>
                <a:gd name="connsiteY6" fmla="*/ 273050 h 559049"/>
                <a:gd name="connsiteX7" fmla="*/ 5759450 w 5759450"/>
                <a:gd name="connsiteY7" fmla="*/ 546100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6032 w 5759450"/>
                <a:gd name="connsiteY4" fmla="*/ 26988 h 559049"/>
                <a:gd name="connsiteX5" fmla="*/ 5759450 w 5759450"/>
                <a:gd name="connsiteY5" fmla="*/ 0 h 559049"/>
                <a:gd name="connsiteX6" fmla="*/ 5577681 w 5759450"/>
                <a:gd name="connsiteY6" fmla="*/ 273050 h 559049"/>
                <a:gd name="connsiteX7" fmla="*/ 5759450 w 5759450"/>
                <a:gd name="connsiteY7" fmla="*/ 546100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6032 w 5759450"/>
                <a:gd name="connsiteY4" fmla="*/ 26988 h 559049"/>
                <a:gd name="connsiteX5" fmla="*/ 5759450 w 5759450"/>
                <a:gd name="connsiteY5" fmla="*/ 0 h 559049"/>
                <a:gd name="connsiteX6" fmla="*/ 5577681 w 5759450"/>
                <a:gd name="connsiteY6" fmla="*/ 273050 h 559049"/>
                <a:gd name="connsiteX7" fmla="*/ 5754688 w 5759450"/>
                <a:gd name="connsiteY7" fmla="*/ 517525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6032 w 5759450"/>
                <a:gd name="connsiteY4" fmla="*/ 26988 h 559049"/>
                <a:gd name="connsiteX5" fmla="*/ 5759450 w 5759450"/>
                <a:gd name="connsiteY5" fmla="*/ 0 h 559049"/>
                <a:gd name="connsiteX6" fmla="*/ 5577681 w 5759450"/>
                <a:gd name="connsiteY6" fmla="*/ 273050 h 559049"/>
                <a:gd name="connsiteX7" fmla="*/ 5754688 w 5759450"/>
                <a:gd name="connsiteY7" fmla="*/ 517525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61529"/>
                <a:gd name="connsiteX1" fmla="*/ 374650 w 5759450"/>
                <a:gd name="connsiteY1" fmla="*/ 31750 h 561529"/>
                <a:gd name="connsiteX2" fmla="*/ 916782 w 5759450"/>
                <a:gd name="connsiteY2" fmla="*/ 19050 h 561529"/>
                <a:gd name="connsiteX3" fmla="*/ 4862512 w 5759450"/>
                <a:gd name="connsiteY3" fmla="*/ 19050 h 561529"/>
                <a:gd name="connsiteX4" fmla="*/ 5076032 w 5759450"/>
                <a:gd name="connsiteY4" fmla="*/ 26988 h 561529"/>
                <a:gd name="connsiteX5" fmla="*/ 5759450 w 5759450"/>
                <a:gd name="connsiteY5" fmla="*/ 0 h 561529"/>
                <a:gd name="connsiteX6" fmla="*/ 5577681 w 5759450"/>
                <a:gd name="connsiteY6" fmla="*/ 273050 h 561529"/>
                <a:gd name="connsiteX7" fmla="*/ 5754688 w 5759450"/>
                <a:gd name="connsiteY7" fmla="*/ 517525 h 561529"/>
                <a:gd name="connsiteX8" fmla="*/ 5251450 w 5759450"/>
                <a:gd name="connsiteY8" fmla="*/ 558800 h 561529"/>
                <a:gd name="connsiteX9" fmla="*/ 919163 w 5759450"/>
                <a:gd name="connsiteY9" fmla="*/ 550068 h 561529"/>
                <a:gd name="connsiteX10" fmla="*/ 661194 w 5759450"/>
                <a:gd name="connsiteY10" fmla="*/ 553244 h 561529"/>
                <a:gd name="connsiteX11" fmla="*/ 0 w 5759450"/>
                <a:gd name="connsiteY11" fmla="*/ 527050 h 561529"/>
                <a:gd name="connsiteX12" fmla="*/ 200025 w 5759450"/>
                <a:gd name="connsiteY12" fmla="*/ 271463 h 561529"/>
                <a:gd name="connsiteX13" fmla="*/ 793 w 5759450"/>
                <a:gd name="connsiteY13" fmla="*/ 7938 h 561529"/>
                <a:gd name="connsiteX0" fmla="*/ 793 w 5759450"/>
                <a:gd name="connsiteY0" fmla="*/ 7938 h 562791"/>
                <a:gd name="connsiteX1" fmla="*/ 374650 w 5759450"/>
                <a:gd name="connsiteY1" fmla="*/ 31750 h 562791"/>
                <a:gd name="connsiteX2" fmla="*/ 916782 w 5759450"/>
                <a:gd name="connsiteY2" fmla="*/ 19050 h 562791"/>
                <a:gd name="connsiteX3" fmla="*/ 4862512 w 5759450"/>
                <a:gd name="connsiteY3" fmla="*/ 19050 h 562791"/>
                <a:gd name="connsiteX4" fmla="*/ 5076032 w 5759450"/>
                <a:gd name="connsiteY4" fmla="*/ 26988 h 562791"/>
                <a:gd name="connsiteX5" fmla="*/ 5759450 w 5759450"/>
                <a:gd name="connsiteY5" fmla="*/ 0 h 562791"/>
                <a:gd name="connsiteX6" fmla="*/ 5577681 w 5759450"/>
                <a:gd name="connsiteY6" fmla="*/ 273050 h 562791"/>
                <a:gd name="connsiteX7" fmla="*/ 5754688 w 5759450"/>
                <a:gd name="connsiteY7" fmla="*/ 517525 h 562791"/>
                <a:gd name="connsiteX8" fmla="*/ 5251450 w 5759450"/>
                <a:gd name="connsiteY8" fmla="*/ 558800 h 562791"/>
                <a:gd name="connsiteX9" fmla="*/ 919163 w 5759450"/>
                <a:gd name="connsiteY9" fmla="*/ 550068 h 562791"/>
                <a:gd name="connsiteX10" fmla="*/ 661194 w 5759450"/>
                <a:gd name="connsiteY10" fmla="*/ 553244 h 562791"/>
                <a:gd name="connsiteX11" fmla="*/ 0 w 5759450"/>
                <a:gd name="connsiteY11" fmla="*/ 527050 h 562791"/>
                <a:gd name="connsiteX12" fmla="*/ 200025 w 5759450"/>
                <a:gd name="connsiteY12" fmla="*/ 271463 h 562791"/>
                <a:gd name="connsiteX13" fmla="*/ 793 w 5759450"/>
                <a:gd name="connsiteY13" fmla="*/ 7938 h 562791"/>
                <a:gd name="connsiteX0" fmla="*/ 793 w 5761832"/>
                <a:gd name="connsiteY0" fmla="*/ 7938 h 563259"/>
                <a:gd name="connsiteX1" fmla="*/ 374650 w 5761832"/>
                <a:gd name="connsiteY1" fmla="*/ 31750 h 563259"/>
                <a:gd name="connsiteX2" fmla="*/ 916782 w 5761832"/>
                <a:gd name="connsiteY2" fmla="*/ 19050 h 563259"/>
                <a:gd name="connsiteX3" fmla="*/ 4862512 w 5761832"/>
                <a:gd name="connsiteY3" fmla="*/ 19050 h 563259"/>
                <a:gd name="connsiteX4" fmla="*/ 5076032 w 5761832"/>
                <a:gd name="connsiteY4" fmla="*/ 26988 h 563259"/>
                <a:gd name="connsiteX5" fmla="*/ 5759450 w 5761832"/>
                <a:gd name="connsiteY5" fmla="*/ 0 h 563259"/>
                <a:gd name="connsiteX6" fmla="*/ 5577681 w 5761832"/>
                <a:gd name="connsiteY6" fmla="*/ 273050 h 563259"/>
                <a:gd name="connsiteX7" fmla="*/ 5761832 w 5761832"/>
                <a:gd name="connsiteY7" fmla="*/ 522287 h 563259"/>
                <a:gd name="connsiteX8" fmla="*/ 5251450 w 5761832"/>
                <a:gd name="connsiteY8" fmla="*/ 558800 h 563259"/>
                <a:gd name="connsiteX9" fmla="*/ 919163 w 5761832"/>
                <a:gd name="connsiteY9" fmla="*/ 550068 h 563259"/>
                <a:gd name="connsiteX10" fmla="*/ 661194 w 5761832"/>
                <a:gd name="connsiteY10" fmla="*/ 553244 h 563259"/>
                <a:gd name="connsiteX11" fmla="*/ 0 w 5761832"/>
                <a:gd name="connsiteY11" fmla="*/ 527050 h 563259"/>
                <a:gd name="connsiteX12" fmla="*/ 200025 w 5761832"/>
                <a:gd name="connsiteY12" fmla="*/ 271463 h 563259"/>
                <a:gd name="connsiteX13" fmla="*/ 793 w 5761832"/>
                <a:gd name="connsiteY13" fmla="*/ 7938 h 563259"/>
                <a:gd name="connsiteX0" fmla="*/ 793 w 5761832"/>
                <a:gd name="connsiteY0" fmla="*/ 7938 h 563781"/>
                <a:gd name="connsiteX1" fmla="*/ 374650 w 5761832"/>
                <a:gd name="connsiteY1" fmla="*/ 31750 h 563781"/>
                <a:gd name="connsiteX2" fmla="*/ 916782 w 5761832"/>
                <a:gd name="connsiteY2" fmla="*/ 19050 h 563781"/>
                <a:gd name="connsiteX3" fmla="*/ 4862512 w 5761832"/>
                <a:gd name="connsiteY3" fmla="*/ 19050 h 563781"/>
                <a:gd name="connsiteX4" fmla="*/ 5076032 w 5761832"/>
                <a:gd name="connsiteY4" fmla="*/ 26988 h 563781"/>
                <a:gd name="connsiteX5" fmla="*/ 5759450 w 5761832"/>
                <a:gd name="connsiteY5" fmla="*/ 0 h 563781"/>
                <a:gd name="connsiteX6" fmla="*/ 5577681 w 5761832"/>
                <a:gd name="connsiteY6" fmla="*/ 273050 h 563781"/>
                <a:gd name="connsiteX7" fmla="*/ 5761832 w 5761832"/>
                <a:gd name="connsiteY7" fmla="*/ 522287 h 563781"/>
                <a:gd name="connsiteX8" fmla="*/ 5251450 w 5761832"/>
                <a:gd name="connsiteY8" fmla="*/ 558800 h 563781"/>
                <a:gd name="connsiteX9" fmla="*/ 919163 w 5761832"/>
                <a:gd name="connsiteY9" fmla="*/ 550068 h 563781"/>
                <a:gd name="connsiteX10" fmla="*/ 661194 w 5761832"/>
                <a:gd name="connsiteY10" fmla="*/ 553244 h 563781"/>
                <a:gd name="connsiteX11" fmla="*/ 0 w 5761832"/>
                <a:gd name="connsiteY11" fmla="*/ 527050 h 563781"/>
                <a:gd name="connsiteX12" fmla="*/ 200025 w 5761832"/>
                <a:gd name="connsiteY12" fmla="*/ 271463 h 563781"/>
                <a:gd name="connsiteX13" fmla="*/ 793 w 5761832"/>
                <a:gd name="connsiteY13" fmla="*/ 7938 h 563781"/>
                <a:gd name="connsiteX0" fmla="*/ 793 w 5761832"/>
                <a:gd name="connsiteY0" fmla="*/ 7938 h 559049"/>
                <a:gd name="connsiteX1" fmla="*/ 374650 w 5761832"/>
                <a:gd name="connsiteY1" fmla="*/ 31750 h 559049"/>
                <a:gd name="connsiteX2" fmla="*/ 916782 w 5761832"/>
                <a:gd name="connsiteY2" fmla="*/ 19050 h 559049"/>
                <a:gd name="connsiteX3" fmla="*/ 4862512 w 5761832"/>
                <a:gd name="connsiteY3" fmla="*/ 19050 h 559049"/>
                <a:gd name="connsiteX4" fmla="*/ 5076032 w 5761832"/>
                <a:gd name="connsiteY4" fmla="*/ 26988 h 559049"/>
                <a:gd name="connsiteX5" fmla="*/ 5759450 w 5761832"/>
                <a:gd name="connsiteY5" fmla="*/ 0 h 559049"/>
                <a:gd name="connsiteX6" fmla="*/ 5577681 w 5761832"/>
                <a:gd name="connsiteY6" fmla="*/ 273050 h 559049"/>
                <a:gd name="connsiteX7" fmla="*/ 5761832 w 5761832"/>
                <a:gd name="connsiteY7" fmla="*/ 522287 h 559049"/>
                <a:gd name="connsiteX8" fmla="*/ 5251450 w 5761832"/>
                <a:gd name="connsiteY8" fmla="*/ 558800 h 559049"/>
                <a:gd name="connsiteX9" fmla="*/ 919163 w 5761832"/>
                <a:gd name="connsiteY9" fmla="*/ 550068 h 559049"/>
                <a:gd name="connsiteX10" fmla="*/ 661194 w 5761832"/>
                <a:gd name="connsiteY10" fmla="*/ 553244 h 559049"/>
                <a:gd name="connsiteX11" fmla="*/ 0 w 5761832"/>
                <a:gd name="connsiteY11" fmla="*/ 527050 h 559049"/>
                <a:gd name="connsiteX12" fmla="*/ 200025 w 5761832"/>
                <a:gd name="connsiteY12" fmla="*/ 271463 h 559049"/>
                <a:gd name="connsiteX13" fmla="*/ 793 w 5761832"/>
                <a:gd name="connsiteY13" fmla="*/ 7938 h 559049"/>
                <a:gd name="connsiteX0" fmla="*/ 793 w 5761832"/>
                <a:gd name="connsiteY0" fmla="*/ 7938 h 559049"/>
                <a:gd name="connsiteX1" fmla="*/ 374650 w 5761832"/>
                <a:gd name="connsiteY1" fmla="*/ 31750 h 559049"/>
                <a:gd name="connsiteX2" fmla="*/ 916782 w 5761832"/>
                <a:gd name="connsiteY2" fmla="*/ 19050 h 559049"/>
                <a:gd name="connsiteX3" fmla="*/ 1047750 w 5761832"/>
                <a:gd name="connsiteY3" fmla="*/ 14288 h 559049"/>
                <a:gd name="connsiteX4" fmla="*/ 4862512 w 5761832"/>
                <a:gd name="connsiteY4" fmla="*/ 19050 h 559049"/>
                <a:gd name="connsiteX5" fmla="*/ 5076032 w 5761832"/>
                <a:gd name="connsiteY5" fmla="*/ 26988 h 559049"/>
                <a:gd name="connsiteX6" fmla="*/ 5759450 w 5761832"/>
                <a:gd name="connsiteY6" fmla="*/ 0 h 559049"/>
                <a:gd name="connsiteX7" fmla="*/ 5577681 w 5761832"/>
                <a:gd name="connsiteY7" fmla="*/ 273050 h 559049"/>
                <a:gd name="connsiteX8" fmla="*/ 5761832 w 5761832"/>
                <a:gd name="connsiteY8" fmla="*/ 522287 h 559049"/>
                <a:gd name="connsiteX9" fmla="*/ 5251450 w 5761832"/>
                <a:gd name="connsiteY9" fmla="*/ 558800 h 559049"/>
                <a:gd name="connsiteX10" fmla="*/ 919163 w 5761832"/>
                <a:gd name="connsiteY10" fmla="*/ 550068 h 559049"/>
                <a:gd name="connsiteX11" fmla="*/ 661194 w 5761832"/>
                <a:gd name="connsiteY11" fmla="*/ 553244 h 559049"/>
                <a:gd name="connsiteX12" fmla="*/ 0 w 5761832"/>
                <a:gd name="connsiteY12" fmla="*/ 527050 h 559049"/>
                <a:gd name="connsiteX13" fmla="*/ 200025 w 5761832"/>
                <a:gd name="connsiteY13" fmla="*/ 271463 h 559049"/>
                <a:gd name="connsiteX14" fmla="*/ 793 w 5761832"/>
                <a:gd name="connsiteY14" fmla="*/ 7938 h 559049"/>
                <a:gd name="connsiteX0" fmla="*/ 793 w 5761832"/>
                <a:gd name="connsiteY0" fmla="*/ 7938 h 559049"/>
                <a:gd name="connsiteX1" fmla="*/ 374650 w 5761832"/>
                <a:gd name="connsiteY1" fmla="*/ 31750 h 559049"/>
                <a:gd name="connsiteX2" fmla="*/ 916782 w 5761832"/>
                <a:gd name="connsiteY2" fmla="*/ 19050 h 559049"/>
                <a:gd name="connsiteX3" fmla="*/ 1047750 w 5761832"/>
                <a:gd name="connsiteY3" fmla="*/ 14288 h 559049"/>
                <a:gd name="connsiteX4" fmla="*/ 4862512 w 5761832"/>
                <a:gd name="connsiteY4" fmla="*/ 19050 h 559049"/>
                <a:gd name="connsiteX5" fmla="*/ 5076032 w 5761832"/>
                <a:gd name="connsiteY5" fmla="*/ 26988 h 559049"/>
                <a:gd name="connsiteX6" fmla="*/ 5759450 w 5761832"/>
                <a:gd name="connsiteY6" fmla="*/ 0 h 559049"/>
                <a:gd name="connsiteX7" fmla="*/ 5577681 w 5761832"/>
                <a:gd name="connsiteY7" fmla="*/ 273050 h 559049"/>
                <a:gd name="connsiteX8" fmla="*/ 5761832 w 5761832"/>
                <a:gd name="connsiteY8" fmla="*/ 522287 h 559049"/>
                <a:gd name="connsiteX9" fmla="*/ 5251450 w 5761832"/>
                <a:gd name="connsiteY9" fmla="*/ 558800 h 559049"/>
                <a:gd name="connsiteX10" fmla="*/ 1042988 w 5761832"/>
                <a:gd name="connsiteY10" fmla="*/ 547688 h 559049"/>
                <a:gd name="connsiteX11" fmla="*/ 919163 w 5761832"/>
                <a:gd name="connsiteY11" fmla="*/ 550068 h 559049"/>
                <a:gd name="connsiteX12" fmla="*/ 661194 w 5761832"/>
                <a:gd name="connsiteY12" fmla="*/ 553244 h 559049"/>
                <a:gd name="connsiteX13" fmla="*/ 0 w 5761832"/>
                <a:gd name="connsiteY13" fmla="*/ 527050 h 559049"/>
                <a:gd name="connsiteX14" fmla="*/ 200025 w 5761832"/>
                <a:gd name="connsiteY14" fmla="*/ 271463 h 559049"/>
                <a:gd name="connsiteX15" fmla="*/ 793 w 5761832"/>
                <a:gd name="connsiteY15" fmla="*/ 7938 h 559049"/>
                <a:gd name="connsiteX0" fmla="*/ 793 w 5761832"/>
                <a:gd name="connsiteY0" fmla="*/ 7938 h 559049"/>
                <a:gd name="connsiteX1" fmla="*/ 374650 w 5761832"/>
                <a:gd name="connsiteY1" fmla="*/ 31750 h 559049"/>
                <a:gd name="connsiteX2" fmla="*/ 916782 w 5761832"/>
                <a:gd name="connsiteY2" fmla="*/ 19050 h 559049"/>
                <a:gd name="connsiteX3" fmla="*/ 1047750 w 5761832"/>
                <a:gd name="connsiteY3" fmla="*/ 14288 h 559049"/>
                <a:gd name="connsiteX4" fmla="*/ 5076032 w 5761832"/>
                <a:gd name="connsiteY4" fmla="*/ 26988 h 559049"/>
                <a:gd name="connsiteX5" fmla="*/ 5759450 w 5761832"/>
                <a:gd name="connsiteY5" fmla="*/ 0 h 559049"/>
                <a:gd name="connsiteX6" fmla="*/ 5577681 w 5761832"/>
                <a:gd name="connsiteY6" fmla="*/ 273050 h 559049"/>
                <a:gd name="connsiteX7" fmla="*/ 5761832 w 5761832"/>
                <a:gd name="connsiteY7" fmla="*/ 522287 h 559049"/>
                <a:gd name="connsiteX8" fmla="*/ 5251450 w 5761832"/>
                <a:gd name="connsiteY8" fmla="*/ 558800 h 559049"/>
                <a:gd name="connsiteX9" fmla="*/ 1042988 w 5761832"/>
                <a:gd name="connsiteY9" fmla="*/ 547688 h 559049"/>
                <a:gd name="connsiteX10" fmla="*/ 919163 w 5761832"/>
                <a:gd name="connsiteY10" fmla="*/ 550068 h 559049"/>
                <a:gd name="connsiteX11" fmla="*/ 661194 w 5761832"/>
                <a:gd name="connsiteY11" fmla="*/ 553244 h 559049"/>
                <a:gd name="connsiteX12" fmla="*/ 0 w 5761832"/>
                <a:gd name="connsiteY12" fmla="*/ 527050 h 559049"/>
                <a:gd name="connsiteX13" fmla="*/ 200025 w 5761832"/>
                <a:gd name="connsiteY13" fmla="*/ 271463 h 559049"/>
                <a:gd name="connsiteX14" fmla="*/ 793 w 5761832"/>
                <a:gd name="connsiteY14" fmla="*/ 7938 h 559049"/>
                <a:gd name="connsiteX0" fmla="*/ 793 w 5761832"/>
                <a:gd name="connsiteY0" fmla="*/ 7938 h 559049"/>
                <a:gd name="connsiteX1" fmla="*/ 374650 w 5761832"/>
                <a:gd name="connsiteY1" fmla="*/ 31750 h 559049"/>
                <a:gd name="connsiteX2" fmla="*/ 916782 w 5761832"/>
                <a:gd name="connsiteY2" fmla="*/ 19050 h 559049"/>
                <a:gd name="connsiteX3" fmla="*/ 1047750 w 5761832"/>
                <a:gd name="connsiteY3" fmla="*/ 14288 h 559049"/>
                <a:gd name="connsiteX4" fmla="*/ 5759450 w 5761832"/>
                <a:gd name="connsiteY4" fmla="*/ 0 h 559049"/>
                <a:gd name="connsiteX5" fmla="*/ 5577681 w 5761832"/>
                <a:gd name="connsiteY5" fmla="*/ 273050 h 559049"/>
                <a:gd name="connsiteX6" fmla="*/ 5761832 w 5761832"/>
                <a:gd name="connsiteY6" fmla="*/ 522287 h 559049"/>
                <a:gd name="connsiteX7" fmla="*/ 5251450 w 5761832"/>
                <a:gd name="connsiteY7" fmla="*/ 558800 h 559049"/>
                <a:gd name="connsiteX8" fmla="*/ 1042988 w 5761832"/>
                <a:gd name="connsiteY8" fmla="*/ 547688 h 559049"/>
                <a:gd name="connsiteX9" fmla="*/ 919163 w 5761832"/>
                <a:gd name="connsiteY9" fmla="*/ 550068 h 559049"/>
                <a:gd name="connsiteX10" fmla="*/ 661194 w 5761832"/>
                <a:gd name="connsiteY10" fmla="*/ 553244 h 559049"/>
                <a:gd name="connsiteX11" fmla="*/ 0 w 5761832"/>
                <a:gd name="connsiteY11" fmla="*/ 527050 h 559049"/>
                <a:gd name="connsiteX12" fmla="*/ 200025 w 5761832"/>
                <a:gd name="connsiteY12" fmla="*/ 271463 h 559049"/>
                <a:gd name="connsiteX13" fmla="*/ 793 w 5761832"/>
                <a:gd name="connsiteY13" fmla="*/ 7938 h 559049"/>
                <a:gd name="connsiteX0" fmla="*/ 793 w 5761832"/>
                <a:gd name="connsiteY0" fmla="*/ 0 h 551111"/>
                <a:gd name="connsiteX1" fmla="*/ 374650 w 5761832"/>
                <a:gd name="connsiteY1" fmla="*/ 23812 h 551111"/>
                <a:gd name="connsiteX2" fmla="*/ 916782 w 5761832"/>
                <a:gd name="connsiteY2" fmla="*/ 11112 h 551111"/>
                <a:gd name="connsiteX3" fmla="*/ 1047750 w 5761832"/>
                <a:gd name="connsiteY3" fmla="*/ 6350 h 551111"/>
                <a:gd name="connsiteX4" fmla="*/ 5577681 w 5761832"/>
                <a:gd name="connsiteY4" fmla="*/ 265112 h 551111"/>
                <a:gd name="connsiteX5" fmla="*/ 5761832 w 5761832"/>
                <a:gd name="connsiteY5" fmla="*/ 514349 h 551111"/>
                <a:gd name="connsiteX6" fmla="*/ 5251450 w 5761832"/>
                <a:gd name="connsiteY6" fmla="*/ 550862 h 551111"/>
                <a:gd name="connsiteX7" fmla="*/ 1042988 w 5761832"/>
                <a:gd name="connsiteY7" fmla="*/ 539750 h 551111"/>
                <a:gd name="connsiteX8" fmla="*/ 919163 w 5761832"/>
                <a:gd name="connsiteY8" fmla="*/ 542130 h 551111"/>
                <a:gd name="connsiteX9" fmla="*/ 661194 w 5761832"/>
                <a:gd name="connsiteY9" fmla="*/ 545306 h 551111"/>
                <a:gd name="connsiteX10" fmla="*/ 0 w 5761832"/>
                <a:gd name="connsiteY10" fmla="*/ 519112 h 551111"/>
                <a:gd name="connsiteX11" fmla="*/ 200025 w 5761832"/>
                <a:gd name="connsiteY11" fmla="*/ 263525 h 551111"/>
                <a:gd name="connsiteX12" fmla="*/ 793 w 5761832"/>
                <a:gd name="connsiteY12" fmla="*/ 0 h 551111"/>
                <a:gd name="connsiteX0" fmla="*/ 793 w 5761832"/>
                <a:gd name="connsiteY0" fmla="*/ 0 h 551111"/>
                <a:gd name="connsiteX1" fmla="*/ 374650 w 5761832"/>
                <a:gd name="connsiteY1" fmla="*/ 23812 h 551111"/>
                <a:gd name="connsiteX2" fmla="*/ 916782 w 5761832"/>
                <a:gd name="connsiteY2" fmla="*/ 11112 h 551111"/>
                <a:gd name="connsiteX3" fmla="*/ 1047750 w 5761832"/>
                <a:gd name="connsiteY3" fmla="*/ 6350 h 551111"/>
                <a:gd name="connsiteX4" fmla="*/ 5761832 w 5761832"/>
                <a:gd name="connsiteY4" fmla="*/ 514349 h 551111"/>
                <a:gd name="connsiteX5" fmla="*/ 5251450 w 5761832"/>
                <a:gd name="connsiteY5" fmla="*/ 550862 h 551111"/>
                <a:gd name="connsiteX6" fmla="*/ 1042988 w 5761832"/>
                <a:gd name="connsiteY6" fmla="*/ 539750 h 551111"/>
                <a:gd name="connsiteX7" fmla="*/ 919163 w 5761832"/>
                <a:gd name="connsiteY7" fmla="*/ 542130 h 551111"/>
                <a:gd name="connsiteX8" fmla="*/ 661194 w 5761832"/>
                <a:gd name="connsiteY8" fmla="*/ 545306 h 551111"/>
                <a:gd name="connsiteX9" fmla="*/ 0 w 5761832"/>
                <a:gd name="connsiteY9" fmla="*/ 519112 h 551111"/>
                <a:gd name="connsiteX10" fmla="*/ 200025 w 5761832"/>
                <a:gd name="connsiteY10" fmla="*/ 263525 h 551111"/>
                <a:gd name="connsiteX11" fmla="*/ 793 w 5761832"/>
                <a:gd name="connsiteY11" fmla="*/ 0 h 551111"/>
                <a:gd name="connsiteX0" fmla="*/ 793 w 5251450"/>
                <a:gd name="connsiteY0" fmla="*/ 0 h 551111"/>
                <a:gd name="connsiteX1" fmla="*/ 374650 w 5251450"/>
                <a:gd name="connsiteY1" fmla="*/ 23812 h 551111"/>
                <a:gd name="connsiteX2" fmla="*/ 916782 w 5251450"/>
                <a:gd name="connsiteY2" fmla="*/ 11112 h 551111"/>
                <a:gd name="connsiteX3" fmla="*/ 1047750 w 5251450"/>
                <a:gd name="connsiteY3" fmla="*/ 6350 h 551111"/>
                <a:gd name="connsiteX4" fmla="*/ 5251450 w 5251450"/>
                <a:gd name="connsiteY4" fmla="*/ 550862 h 551111"/>
                <a:gd name="connsiteX5" fmla="*/ 1042988 w 5251450"/>
                <a:gd name="connsiteY5" fmla="*/ 539750 h 551111"/>
                <a:gd name="connsiteX6" fmla="*/ 919163 w 5251450"/>
                <a:gd name="connsiteY6" fmla="*/ 542130 h 551111"/>
                <a:gd name="connsiteX7" fmla="*/ 661194 w 5251450"/>
                <a:gd name="connsiteY7" fmla="*/ 545306 h 551111"/>
                <a:gd name="connsiteX8" fmla="*/ 0 w 5251450"/>
                <a:gd name="connsiteY8" fmla="*/ 519112 h 551111"/>
                <a:gd name="connsiteX9" fmla="*/ 200025 w 5251450"/>
                <a:gd name="connsiteY9" fmla="*/ 263525 h 551111"/>
                <a:gd name="connsiteX10" fmla="*/ 793 w 5251450"/>
                <a:gd name="connsiteY10" fmla="*/ 0 h 551111"/>
                <a:gd name="connsiteX0" fmla="*/ 793 w 1047750"/>
                <a:gd name="connsiteY0" fmla="*/ 0 h 551111"/>
                <a:gd name="connsiteX1" fmla="*/ 374650 w 1047750"/>
                <a:gd name="connsiteY1" fmla="*/ 23812 h 551111"/>
                <a:gd name="connsiteX2" fmla="*/ 916782 w 1047750"/>
                <a:gd name="connsiteY2" fmla="*/ 11112 h 551111"/>
                <a:gd name="connsiteX3" fmla="*/ 1047750 w 1047750"/>
                <a:gd name="connsiteY3" fmla="*/ 6350 h 551111"/>
                <a:gd name="connsiteX4" fmla="*/ 1042988 w 1047750"/>
                <a:gd name="connsiteY4" fmla="*/ 539750 h 551111"/>
                <a:gd name="connsiteX5" fmla="*/ 919163 w 1047750"/>
                <a:gd name="connsiteY5" fmla="*/ 542130 h 551111"/>
                <a:gd name="connsiteX6" fmla="*/ 661194 w 1047750"/>
                <a:gd name="connsiteY6" fmla="*/ 545306 h 551111"/>
                <a:gd name="connsiteX7" fmla="*/ 0 w 1047750"/>
                <a:gd name="connsiteY7" fmla="*/ 519112 h 551111"/>
                <a:gd name="connsiteX8" fmla="*/ 200025 w 1047750"/>
                <a:gd name="connsiteY8" fmla="*/ 263525 h 551111"/>
                <a:gd name="connsiteX9" fmla="*/ 793 w 1047750"/>
                <a:gd name="connsiteY9" fmla="*/ 0 h 551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7750" h="551111">
                  <a:moveTo>
                    <a:pt x="793" y="0"/>
                  </a:moveTo>
                  <a:cubicBezTo>
                    <a:pt x="123031" y="24606"/>
                    <a:pt x="250031" y="15875"/>
                    <a:pt x="374650" y="23812"/>
                  </a:cubicBezTo>
                  <a:cubicBezTo>
                    <a:pt x="555361" y="19579"/>
                    <a:pt x="750359" y="24870"/>
                    <a:pt x="916782" y="11112"/>
                  </a:cubicBezTo>
                  <a:lnTo>
                    <a:pt x="1047750" y="6350"/>
                  </a:lnTo>
                  <a:cubicBezTo>
                    <a:pt x="1046163" y="184150"/>
                    <a:pt x="1044575" y="361950"/>
                    <a:pt x="1042988" y="539750"/>
                  </a:cubicBezTo>
                  <a:lnTo>
                    <a:pt x="919163" y="542130"/>
                  </a:lnTo>
                  <a:lnTo>
                    <a:pt x="661194" y="545306"/>
                  </a:lnTo>
                  <a:cubicBezTo>
                    <a:pt x="526521" y="548481"/>
                    <a:pt x="206111" y="565943"/>
                    <a:pt x="0" y="519112"/>
                  </a:cubicBezTo>
                  <a:lnTo>
                    <a:pt x="200025" y="263525"/>
                  </a:lnTo>
                  <a:cubicBezTo>
                    <a:pt x="124089" y="185208"/>
                    <a:pt x="79110" y="128323"/>
                    <a:pt x="793" y="0"/>
                  </a:cubicBezTo>
                  <a:close/>
                </a:path>
              </a:pathLst>
            </a:custGeom>
            <a:gradFill flip="none" rotWithShape="1">
              <a:gsLst>
                <a:gs pos="0">
                  <a:srgbClr val="9DCA0D">
                    <a:lumMod val="95000"/>
                    <a:lumOff val="5000"/>
                  </a:srgbClr>
                </a:gs>
                <a:gs pos="21000">
                  <a:srgbClr val="9DCA0D">
                    <a:lumMod val="85000"/>
                  </a:srgbClr>
                </a:gs>
                <a:gs pos="52000">
                  <a:srgbClr val="9DCA0D">
                    <a:lumMod val="90000"/>
                  </a:srgbClr>
                </a:gs>
                <a:gs pos="100000">
                  <a:srgbClr val="9DCA0D">
                    <a:lumMod val="77000"/>
                  </a:srgbClr>
                </a:gs>
                <a:gs pos="86000">
                  <a:srgbClr val="9DCA0D">
                    <a:lumMod val="85000"/>
                  </a:srgbClr>
                </a:gs>
              </a:gsLst>
              <a:lin ang="0" scaled="1"/>
              <a:tileRect/>
            </a:gra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17" name="Freeform 116"/>
            <p:cNvSpPr/>
            <p:nvPr/>
          </p:nvSpPr>
          <p:spPr>
            <a:xfrm>
              <a:off x="1816100" y="3154095"/>
              <a:ext cx="919162" cy="436297"/>
            </a:xfrm>
            <a:custGeom>
              <a:avLst/>
              <a:gdLst>
                <a:gd name="connsiteX0" fmla="*/ 12700 w 5759450"/>
                <a:gd name="connsiteY0" fmla="*/ 0 h 565150"/>
                <a:gd name="connsiteX1" fmla="*/ 374650 w 5759450"/>
                <a:gd name="connsiteY1" fmla="*/ 38100 h 565150"/>
                <a:gd name="connsiteX2" fmla="*/ 5073650 w 5759450"/>
                <a:gd name="connsiteY2" fmla="*/ 38100 h 565150"/>
                <a:gd name="connsiteX3" fmla="*/ 5759450 w 5759450"/>
                <a:gd name="connsiteY3" fmla="*/ 6350 h 565150"/>
                <a:gd name="connsiteX4" fmla="*/ 5594350 w 5759450"/>
                <a:gd name="connsiteY4" fmla="*/ 279400 h 565150"/>
                <a:gd name="connsiteX5" fmla="*/ 5759450 w 5759450"/>
                <a:gd name="connsiteY5" fmla="*/ 552450 h 565150"/>
                <a:gd name="connsiteX6" fmla="*/ 5251450 w 5759450"/>
                <a:gd name="connsiteY6" fmla="*/ 565150 h 565150"/>
                <a:gd name="connsiteX7" fmla="*/ 654050 w 5759450"/>
                <a:gd name="connsiteY7" fmla="*/ 552450 h 565150"/>
                <a:gd name="connsiteX8" fmla="*/ 0 w 5759450"/>
                <a:gd name="connsiteY8" fmla="*/ 533400 h 565150"/>
                <a:gd name="connsiteX9" fmla="*/ 190500 w 5759450"/>
                <a:gd name="connsiteY9" fmla="*/ 254000 h 565150"/>
                <a:gd name="connsiteX10" fmla="*/ 12700 w 5759450"/>
                <a:gd name="connsiteY10" fmla="*/ 0 h 565150"/>
                <a:gd name="connsiteX0" fmla="*/ 12700 w 5759450"/>
                <a:gd name="connsiteY0" fmla="*/ 0 h 565150"/>
                <a:gd name="connsiteX1" fmla="*/ 374650 w 5759450"/>
                <a:gd name="connsiteY1" fmla="*/ 38100 h 565150"/>
                <a:gd name="connsiteX2" fmla="*/ 5073650 w 5759450"/>
                <a:gd name="connsiteY2" fmla="*/ 38100 h 565150"/>
                <a:gd name="connsiteX3" fmla="*/ 5759450 w 5759450"/>
                <a:gd name="connsiteY3" fmla="*/ 6350 h 565150"/>
                <a:gd name="connsiteX4" fmla="*/ 5594350 w 5759450"/>
                <a:gd name="connsiteY4" fmla="*/ 279400 h 565150"/>
                <a:gd name="connsiteX5" fmla="*/ 5759450 w 5759450"/>
                <a:gd name="connsiteY5" fmla="*/ 552450 h 565150"/>
                <a:gd name="connsiteX6" fmla="*/ 5251450 w 5759450"/>
                <a:gd name="connsiteY6" fmla="*/ 565150 h 565150"/>
                <a:gd name="connsiteX7" fmla="*/ 654050 w 5759450"/>
                <a:gd name="connsiteY7" fmla="*/ 552450 h 565150"/>
                <a:gd name="connsiteX8" fmla="*/ 0 w 5759450"/>
                <a:gd name="connsiteY8" fmla="*/ 533400 h 565150"/>
                <a:gd name="connsiteX9" fmla="*/ 190500 w 5759450"/>
                <a:gd name="connsiteY9" fmla="*/ 254000 h 565150"/>
                <a:gd name="connsiteX10" fmla="*/ 12700 w 5759450"/>
                <a:gd name="connsiteY10" fmla="*/ 0 h 565150"/>
                <a:gd name="connsiteX0" fmla="*/ 12700 w 5759450"/>
                <a:gd name="connsiteY0" fmla="*/ 0 h 565150"/>
                <a:gd name="connsiteX1" fmla="*/ 374650 w 5759450"/>
                <a:gd name="connsiteY1" fmla="*/ 38100 h 565150"/>
                <a:gd name="connsiteX2" fmla="*/ 5073650 w 5759450"/>
                <a:gd name="connsiteY2" fmla="*/ 38100 h 565150"/>
                <a:gd name="connsiteX3" fmla="*/ 5759450 w 5759450"/>
                <a:gd name="connsiteY3" fmla="*/ 6350 h 565150"/>
                <a:gd name="connsiteX4" fmla="*/ 5594350 w 5759450"/>
                <a:gd name="connsiteY4" fmla="*/ 279400 h 565150"/>
                <a:gd name="connsiteX5" fmla="*/ 5759450 w 5759450"/>
                <a:gd name="connsiteY5" fmla="*/ 552450 h 565150"/>
                <a:gd name="connsiteX6" fmla="*/ 5251450 w 5759450"/>
                <a:gd name="connsiteY6" fmla="*/ 565150 h 565150"/>
                <a:gd name="connsiteX7" fmla="*/ 654050 w 5759450"/>
                <a:gd name="connsiteY7" fmla="*/ 552450 h 565150"/>
                <a:gd name="connsiteX8" fmla="*/ 0 w 5759450"/>
                <a:gd name="connsiteY8" fmla="*/ 533400 h 565150"/>
                <a:gd name="connsiteX9" fmla="*/ 190500 w 5759450"/>
                <a:gd name="connsiteY9" fmla="*/ 254000 h 565150"/>
                <a:gd name="connsiteX10" fmla="*/ 12700 w 5759450"/>
                <a:gd name="connsiteY10" fmla="*/ 0 h 565150"/>
                <a:gd name="connsiteX0" fmla="*/ 22225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190500 w 5759450"/>
                <a:gd name="connsiteY9" fmla="*/ 247650 h 558800"/>
                <a:gd name="connsiteX10" fmla="*/ 22225 w 5759450"/>
                <a:gd name="connsiteY10" fmla="*/ 7938 h 558800"/>
                <a:gd name="connsiteX0" fmla="*/ 22225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190500 w 5759450"/>
                <a:gd name="connsiteY9" fmla="*/ 247650 h 558800"/>
                <a:gd name="connsiteX10" fmla="*/ 30956 w 5759450"/>
                <a:gd name="connsiteY10" fmla="*/ 28575 h 558800"/>
                <a:gd name="connsiteX11" fmla="*/ 22225 w 5759450"/>
                <a:gd name="connsiteY11" fmla="*/ 7938 h 558800"/>
                <a:gd name="connsiteX0" fmla="*/ 22225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190500 w 5759450"/>
                <a:gd name="connsiteY9" fmla="*/ 247650 h 558800"/>
                <a:gd name="connsiteX10" fmla="*/ 19050 w 5759450"/>
                <a:gd name="connsiteY10" fmla="*/ 35719 h 558800"/>
                <a:gd name="connsiteX11" fmla="*/ 22225 w 5759450"/>
                <a:gd name="connsiteY11" fmla="*/ 7938 h 558800"/>
                <a:gd name="connsiteX0" fmla="*/ 24606 w 5761831"/>
                <a:gd name="connsiteY0" fmla="*/ 7938 h 558800"/>
                <a:gd name="connsiteX1" fmla="*/ 377031 w 5761831"/>
                <a:gd name="connsiteY1" fmla="*/ 31750 h 558800"/>
                <a:gd name="connsiteX2" fmla="*/ 5076031 w 5761831"/>
                <a:gd name="connsiteY2" fmla="*/ 31750 h 558800"/>
                <a:gd name="connsiteX3" fmla="*/ 5761831 w 5761831"/>
                <a:gd name="connsiteY3" fmla="*/ 0 h 558800"/>
                <a:gd name="connsiteX4" fmla="*/ 5596731 w 5761831"/>
                <a:gd name="connsiteY4" fmla="*/ 273050 h 558800"/>
                <a:gd name="connsiteX5" fmla="*/ 5761831 w 5761831"/>
                <a:gd name="connsiteY5" fmla="*/ 546100 h 558800"/>
                <a:gd name="connsiteX6" fmla="*/ 5253831 w 5761831"/>
                <a:gd name="connsiteY6" fmla="*/ 558800 h 558800"/>
                <a:gd name="connsiteX7" fmla="*/ 656431 w 5761831"/>
                <a:gd name="connsiteY7" fmla="*/ 546100 h 558800"/>
                <a:gd name="connsiteX8" fmla="*/ 2381 w 5761831"/>
                <a:gd name="connsiteY8" fmla="*/ 527050 h 558800"/>
                <a:gd name="connsiteX9" fmla="*/ 192881 w 5761831"/>
                <a:gd name="connsiteY9" fmla="*/ 247650 h 558800"/>
                <a:gd name="connsiteX10" fmla="*/ 0 w 5761831"/>
                <a:gd name="connsiteY10" fmla="*/ 30957 h 558800"/>
                <a:gd name="connsiteX11" fmla="*/ 24606 w 5761831"/>
                <a:gd name="connsiteY11" fmla="*/ 7938 h 558800"/>
                <a:gd name="connsiteX0" fmla="*/ 22225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190500 w 5759450"/>
                <a:gd name="connsiteY9" fmla="*/ 247650 h 558800"/>
                <a:gd name="connsiteX10" fmla="*/ 22225 w 5759450"/>
                <a:gd name="connsiteY10" fmla="*/ 7938 h 558800"/>
                <a:gd name="connsiteX0" fmla="*/ 793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190500 w 5759450"/>
                <a:gd name="connsiteY9" fmla="*/ 247650 h 558800"/>
                <a:gd name="connsiteX10" fmla="*/ 793 w 5759450"/>
                <a:gd name="connsiteY10" fmla="*/ 7938 h 558800"/>
                <a:gd name="connsiteX0" fmla="*/ 793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190500 w 5759450"/>
                <a:gd name="connsiteY9" fmla="*/ 247650 h 558800"/>
                <a:gd name="connsiteX10" fmla="*/ 793 w 5759450"/>
                <a:gd name="connsiteY10" fmla="*/ 7938 h 558800"/>
                <a:gd name="connsiteX0" fmla="*/ 793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200025 w 5759450"/>
                <a:gd name="connsiteY9" fmla="*/ 271463 h 558800"/>
                <a:gd name="connsiteX10" fmla="*/ 793 w 5759450"/>
                <a:gd name="connsiteY10" fmla="*/ 7938 h 558800"/>
                <a:gd name="connsiteX0" fmla="*/ 793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200025 w 5759450"/>
                <a:gd name="connsiteY9" fmla="*/ 271463 h 558800"/>
                <a:gd name="connsiteX10" fmla="*/ 793 w 5759450"/>
                <a:gd name="connsiteY10" fmla="*/ 7938 h 558800"/>
                <a:gd name="connsiteX0" fmla="*/ 793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200025 w 5759450"/>
                <a:gd name="connsiteY9" fmla="*/ 271463 h 558800"/>
                <a:gd name="connsiteX10" fmla="*/ 793 w 5759450"/>
                <a:gd name="connsiteY10" fmla="*/ 7938 h 558800"/>
                <a:gd name="connsiteX0" fmla="*/ 793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200025 w 5759450"/>
                <a:gd name="connsiteY9" fmla="*/ 271463 h 558800"/>
                <a:gd name="connsiteX10" fmla="*/ 793 w 5759450"/>
                <a:gd name="connsiteY10" fmla="*/ 7938 h 558800"/>
                <a:gd name="connsiteX0" fmla="*/ 793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200025 w 5759450"/>
                <a:gd name="connsiteY9" fmla="*/ 271463 h 558800"/>
                <a:gd name="connsiteX10" fmla="*/ 793 w 5759450"/>
                <a:gd name="connsiteY10" fmla="*/ 7938 h 558800"/>
                <a:gd name="connsiteX0" fmla="*/ 793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61194 w 5759450"/>
                <a:gd name="connsiteY7" fmla="*/ 553244 h 558800"/>
                <a:gd name="connsiteX8" fmla="*/ 0 w 5759450"/>
                <a:gd name="connsiteY8" fmla="*/ 527050 h 558800"/>
                <a:gd name="connsiteX9" fmla="*/ 200025 w 5759450"/>
                <a:gd name="connsiteY9" fmla="*/ 271463 h 558800"/>
                <a:gd name="connsiteX10" fmla="*/ 793 w 5759450"/>
                <a:gd name="connsiteY10" fmla="*/ 7938 h 558800"/>
                <a:gd name="connsiteX0" fmla="*/ 793 w 5759450"/>
                <a:gd name="connsiteY0" fmla="*/ 7938 h 559049"/>
                <a:gd name="connsiteX1" fmla="*/ 374650 w 5759450"/>
                <a:gd name="connsiteY1" fmla="*/ 31750 h 559049"/>
                <a:gd name="connsiteX2" fmla="*/ 5073650 w 5759450"/>
                <a:gd name="connsiteY2" fmla="*/ 31750 h 559049"/>
                <a:gd name="connsiteX3" fmla="*/ 5759450 w 5759450"/>
                <a:gd name="connsiteY3" fmla="*/ 0 h 559049"/>
                <a:gd name="connsiteX4" fmla="*/ 5594350 w 5759450"/>
                <a:gd name="connsiteY4" fmla="*/ 273050 h 559049"/>
                <a:gd name="connsiteX5" fmla="*/ 5759450 w 5759450"/>
                <a:gd name="connsiteY5" fmla="*/ 546100 h 559049"/>
                <a:gd name="connsiteX6" fmla="*/ 5251450 w 5759450"/>
                <a:gd name="connsiteY6" fmla="*/ 558800 h 559049"/>
                <a:gd name="connsiteX7" fmla="*/ 661194 w 5759450"/>
                <a:gd name="connsiteY7" fmla="*/ 553244 h 559049"/>
                <a:gd name="connsiteX8" fmla="*/ 0 w 5759450"/>
                <a:gd name="connsiteY8" fmla="*/ 527050 h 559049"/>
                <a:gd name="connsiteX9" fmla="*/ 200025 w 5759450"/>
                <a:gd name="connsiteY9" fmla="*/ 271463 h 559049"/>
                <a:gd name="connsiteX10" fmla="*/ 793 w 5759450"/>
                <a:gd name="connsiteY10" fmla="*/ 7938 h 559049"/>
                <a:gd name="connsiteX0" fmla="*/ 793 w 5759450"/>
                <a:gd name="connsiteY0" fmla="*/ 7938 h 559049"/>
                <a:gd name="connsiteX1" fmla="*/ 374650 w 5759450"/>
                <a:gd name="connsiteY1" fmla="*/ 31750 h 559049"/>
                <a:gd name="connsiteX2" fmla="*/ 919163 w 5759450"/>
                <a:gd name="connsiteY2" fmla="*/ 28575 h 559049"/>
                <a:gd name="connsiteX3" fmla="*/ 5073650 w 5759450"/>
                <a:gd name="connsiteY3" fmla="*/ 31750 h 559049"/>
                <a:gd name="connsiteX4" fmla="*/ 5759450 w 5759450"/>
                <a:gd name="connsiteY4" fmla="*/ 0 h 559049"/>
                <a:gd name="connsiteX5" fmla="*/ 5594350 w 5759450"/>
                <a:gd name="connsiteY5" fmla="*/ 273050 h 559049"/>
                <a:gd name="connsiteX6" fmla="*/ 5759450 w 5759450"/>
                <a:gd name="connsiteY6" fmla="*/ 546100 h 559049"/>
                <a:gd name="connsiteX7" fmla="*/ 5251450 w 5759450"/>
                <a:gd name="connsiteY7" fmla="*/ 558800 h 559049"/>
                <a:gd name="connsiteX8" fmla="*/ 661194 w 5759450"/>
                <a:gd name="connsiteY8" fmla="*/ 553244 h 559049"/>
                <a:gd name="connsiteX9" fmla="*/ 0 w 5759450"/>
                <a:gd name="connsiteY9" fmla="*/ 527050 h 559049"/>
                <a:gd name="connsiteX10" fmla="*/ 200025 w 5759450"/>
                <a:gd name="connsiteY10" fmla="*/ 271463 h 559049"/>
                <a:gd name="connsiteX11" fmla="*/ 793 w 5759450"/>
                <a:gd name="connsiteY11"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5073650 w 5759450"/>
                <a:gd name="connsiteY3" fmla="*/ 31750 h 559049"/>
                <a:gd name="connsiteX4" fmla="*/ 5759450 w 5759450"/>
                <a:gd name="connsiteY4" fmla="*/ 0 h 559049"/>
                <a:gd name="connsiteX5" fmla="*/ 5594350 w 5759450"/>
                <a:gd name="connsiteY5" fmla="*/ 273050 h 559049"/>
                <a:gd name="connsiteX6" fmla="*/ 5759450 w 5759450"/>
                <a:gd name="connsiteY6" fmla="*/ 546100 h 559049"/>
                <a:gd name="connsiteX7" fmla="*/ 5251450 w 5759450"/>
                <a:gd name="connsiteY7" fmla="*/ 558800 h 559049"/>
                <a:gd name="connsiteX8" fmla="*/ 661194 w 5759450"/>
                <a:gd name="connsiteY8" fmla="*/ 553244 h 559049"/>
                <a:gd name="connsiteX9" fmla="*/ 0 w 5759450"/>
                <a:gd name="connsiteY9" fmla="*/ 527050 h 559049"/>
                <a:gd name="connsiteX10" fmla="*/ 200025 w 5759450"/>
                <a:gd name="connsiteY10" fmla="*/ 271463 h 559049"/>
                <a:gd name="connsiteX11" fmla="*/ 793 w 5759450"/>
                <a:gd name="connsiteY11"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5073650 w 5759450"/>
                <a:gd name="connsiteY3" fmla="*/ 31750 h 559049"/>
                <a:gd name="connsiteX4" fmla="*/ 5759450 w 5759450"/>
                <a:gd name="connsiteY4" fmla="*/ 0 h 559049"/>
                <a:gd name="connsiteX5" fmla="*/ 5594350 w 5759450"/>
                <a:gd name="connsiteY5" fmla="*/ 273050 h 559049"/>
                <a:gd name="connsiteX6" fmla="*/ 5759450 w 5759450"/>
                <a:gd name="connsiteY6" fmla="*/ 546100 h 559049"/>
                <a:gd name="connsiteX7" fmla="*/ 5251450 w 5759450"/>
                <a:gd name="connsiteY7" fmla="*/ 558800 h 559049"/>
                <a:gd name="connsiteX8" fmla="*/ 661194 w 5759450"/>
                <a:gd name="connsiteY8" fmla="*/ 553244 h 559049"/>
                <a:gd name="connsiteX9" fmla="*/ 0 w 5759450"/>
                <a:gd name="connsiteY9" fmla="*/ 527050 h 559049"/>
                <a:gd name="connsiteX10" fmla="*/ 200025 w 5759450"/>
                <a:gd name="connsiteY10" fmla="*/ 271463 h 559049"/>
                <a:gd name="connsiteX11" fmla="*/ 793 w 5759450"/>
                <a:gd name="connsiteY11"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5073650 w 5759450"/>
                <a:gd name="connsiteY3" fmla="*/ 31750 h 559049"/>
                <a:gd name="connsiteX4" fmla="*/ 5759450 w 5759450"/>
                <a:gd name="connsiteY4" fmla="*/ 0 h 559049"/>
                <a:gd name="connsiteX5" fmla="*/ 5594350 w 5759450"/>
                <a:gd name="connsiteY5" fmla="*/ 273050 h 559049"/>
                <a:gd name="connsiteX6" fmla="*/ 5759450 w 5759450"/>
                <a:gd name="connsiteY6" fmla="*/ 546100 h 559049"/>
                <a:gd name="connsiteX7" fmla="*/ 5251450 w 5759450"/>
                <a:gd name="connsiteY7" fmla="*/ 558800 h 559049"/>
                <a:gd name="connsiteX8" fmla="*/ 661194 w 5759450"/>
                <a:gd name="connsiteY8" fmla="*/ 553244 h 559049"/>
                <a:gd name="connsiteX9" fmla="*/ 0 w 5759450"/>
                <a:gd name="connsiteY9" fmla="*/ 527050 h 559049"/>
                <a:gd name="connsiteX10" fmla="*/ 200025 w 5759450"/>
                <a:gd name="connsiteY10" fmla="*/ 271463 h 559049"/>
                <a:gd name="connsiteX11" fmla="*/ 793 w 5759450"/>
                <a:gd name="connsiteY11"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5073650 w 5759450"/>
                <a:gd name="connsiteY3" fmla="*/ 31750 h 559049"/>
                <a:gd name="connsiteX4" fmla="*/ 5759450 w 5759450"/>
                <a:gd name="connsiteY4" fmla="*/ 0 h 559049"/>
                <a:gd name="connsiteX5" fmla="*/ 5594350 w 5759450"/>
                <a:gd name="connsiteY5" fmla="*/ 273050 h 559049"/>
                <a:gd name="connsiteX6" fmla="*/ 5759450 w 5759450"/>
                <a:gd name="connsiteY6" fmla="*/ 546100 h 559049"/>
                <a:gd name="connsiteX7" fmla="*/ 5251450 w 5759450"/>
                <a:gd name="connsiteY7" fmla="*/ 558800 h 559049"/>
                <a:gd name="connsiteX8" fmla="*/ 919163 w 5759450"/>
                <a:gd name="connsiteY8" fmla="*/ 554831 h 559049"/>
                <a:gd name="connsiteX9" fmla="*/ 661194 w 5759450"/>
                <a:gd name="connsiteY9" fmla="*/ 553244 h 559049"/>
                <a:gd name="connsiteX10" fmla="*/ 0 w 5759450"/>
                <a:gd name="connsiteY10" fmla="*/ 527050 h 559049"/>
                <a:gd name="connsiteX11" fmla="*/ 200025 w 5759450"/>
                <a:gd name="connsiteY11" fmla="*/ 271463 h 559049"/>
                <a:gd name="connsiteX12" fmla="*/ 793 w 5759450"/>
                <a:gd name="connsiteY12"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5073650 w 5759450"/>
                <a:gd name="connsiteY3" fmla="*/ 31750 h 559049"/>
                <a:gd name="connsiteX4" fmla="*/ 5759450 w 5759450"/>
                <a:gd name="connsiteY4" fmla="*/ 0 h 559049"/>
                <a:gd name="connsiteX5" fmla="*/ 5594350 w 5759450"/>
                <a:gd name="connsiteY5" fmla="*/ 273050 h 559049"/>
                <a:gd name="connsiteX6" fmla="*/ 5759450 w 5759450"/>
                <a:gd name="connsiteY6" fmla="*/ 546100 h 559049"/>
                <a:gd name="connsiteX7" fmla="*/ 5251450 w 5759450"/>
                <a:gd name="connsiteY7" fmla="*/ 558800 h 559049"/>
                <a:gd name="connsiteX8" fmla="*/ 919163 w 5759450"/>
                <a:gd name="connsiteY8" fmla="*/ 550068 h 559049"/>
                <a:gd name="connsiteX9" fmla="*/ 661194 w 5759450"/>
                <a:gd name="connsiteY9" fmla="*/ 553244 h 559049"/>
                <a:gd name="connsiteX10" fmla="*/ 0 w 5759450"/>
                <a:gd name="connsiteY10" fmla="*/ 527050 h 559049"/>
                <a:gd name="connsiteX11" fmla="*/ 200025 w 5759450"/>
                <a:gd name="connsiteY11" fmla="*/ 271463 h 559049"/>
                <a:gd name="connsiteX12" fmla="*/ 793 w 5759450"/>
                <a:gd name="connsiteY12"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0131 w 5759450"/>
                <a:gd name="connsiteY3" fmla="*/ 30956 h 559049"/>
                <a:gd name="connsiteX4" fmla="*/ 5073650 w 5759450"/>
                <a:gd name="connsiteY4" fmla="*/ 31750 h 559049"/>
                <a:gd name="connsiteX5" fmla="*/ 5759450 w 5759450"/>
                <a:gd name="connsiteY5" fmla="*/ 0 h 559049"/>
                <a:gd name="connsiteX6" fmla="*/ 5594350 w 5759450"/>
                <a:gd name="connsiteY6" fmla="*/ 273050 h 559049"/>
                <a:gd name="connsiteX7" fmla="*/ 5759450 w 5759450"/>
                <a:gd name="connsiteY7" fmla="*/ 546100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3650 w 5759450"/>
                <a:gd name="connsiteY4" fmla="*/ 31750 h 559049"/>
                <a:gd name="connsiteX5" fmla="*/ 5759450 w 5759450"/>
                <a:gd name="connsiteY5" fmla="*/ 0 h 559049"/>
                <a:gd name="connsiteX6" fmla="*/ 5594350 w 5759450"/>
                <a:gd name="connsiteY6" fmla="*/ 273050 h 559049"/>
                <a:gd name="connsiteX7" fmla="*/ 5759450 w 5759450"/>
                <a:gd name="connsiteY7" fmla="*/ 546100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6032 w 5759450"/>
                <a:gd name="connsiteY4" fmla="*/ 26988 h 559049"/>
                <a:gd name="connsiteX5" fmla="*/ 5759450 w 5759450"/>
                <a:gd name="connsiteY5" fmla="*/ 0 h 559049"/>
                <a:gd name="connsiteX6" fmla="*/ 5594350 w 5759450"/>
                <a:gd name="connsiteY6" fmla="*/ 273050 h 559049"/>
                <a:gd name="connsiteX7" fmla="*/ 5759450 w 5759450"/>
                <a:gd name="connsiteY7" fmla="*/ 546100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6032 w 5759450"/>
                <a:gd name="connsiteY4" fmla="*/ 26988 h 559049"/>
                <a:gd name="connsiteX5" fmla="*/ 5759450 w 5759450"/>
                <a:gd name="connsiteY5" fmla="*/ 0 h 559049"/>
                <a:gd name="connsiteX6" fmla="*/ 5594350 w 5759450"/>
                <a:gd name="connsiteY6" fmla="*/ 273050 h 559049"/>
                <a:gd name="connsiteX7" fmla="*/ 5759450 w 5759450"/>
                <a:gd name="connsiteY7" fmla="*/ 546100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6032 w 5759450"/>
                <a:gd name="connsiteY4" fmla="*/ 26988 h 559049"/>
                <a:gd name="connsiteX5" fmla="*/ 5759450 w 5759450"/>
                <a:gd name="connsiteY5" fmla="*/ 0 h 559049"/>
                <a:gd name="connsiteX6" fmla="*/ 5594350 w 5759450"/>
                <a:gd name="connsiteY6" fmla="*/ 273050 h 559049"/>
                <a:gd name="connsiteX7" fmla="*/ 5759450 w 5759450"/>
                <a:gd name="connsiteY7" fmla="*/ 546100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6032 w 5759450"/>
                <a:gd name="connsiteY4" fmla="*/ 26988 h 559049"/>
                <a:gd name="connsiteX5" fmla="*/ 5759450 w 5759450"/>
                <a:gd name="connsiteY5" fmla="*/ 0 h 559049"/>
                <a:gd name="connsiteX6" fmla="*/ 5594350 w 5759450"/>
                <a:gd name="connsiteY6" fmla="*/ 273050 h 559049"/>
                <a:gd name="connsiteX7" fmla="*/ 5759450 w 5759450"/>
                <a:gd name="connsiteY7" fmla="*/ 546100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6032 w 5759450"/>
                <a:gd name="connsiteY4" fmla="*/ 26988 h 559049"/>
                <a:gd name="connsiteX5" fmla="*/ 5759450 w 5759450"/>
                <a:gd name="connsiteY5" fmla="*/ 0 h 559049"/>
                <a:gd name="connsiteX6" fmla="*/ 5577681 w 5759450"/>
                <a:gd name="connsiteY6" fmla="*/ 273050 h 559049"/>
                <a:gd name="connsiteX7" fmla="*/ 5759450 w 5759450"/>
                <a:gd name="connsiteY7" fmla="*/ 546100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6032 w 5759450"/>
                <a:gd name="connsiteY4" fmla="*/ 26988 h 559049"/>
                <a:gd name="connsiteX5" fmla="*/ 5759450 w 5759450"/>
                <a:gd name="connsiteY5" fmla="*/ 0 h 559049"/>
                <a:gd name="connsiteX6" fmla="*/ 5577681 w 5759450"/>
                <a:gd name="connsiteY6" fmla="*/ 273050 h 559049"/>
                <a:gd name="connsiteX7" fmla="*/ 5759450 w 5759450"/>
                <a:gd name="connsiteY7" fmla="*/ 546100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6032 w 5759450"/>
                <a:gd name="connsiteY4" fmla="*/ 26988 h 559049"/>
                <a:gd name="connsiteX5" fmla="*/ 5759450 w 5759450"/>
                <a:gd name="connsiteY5" fmla="*/ 0 h 559049"/>
                <a:gd name="connsiteX6" fmla="*/ 5577681 w 5759450"/>
                <a:gd name="connsiteY6" fmla="*/ 273050 h 559049"/>
                <a:gd name="connsiteX7" fmla="*/ 5754688 w 5759450"/>
                <a:gd name="connsiteY7" fmla="*/ 517525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6032 w 5759450"/>
                <a:gd name="connsiteY4" fmla="*/ 26988 h 559049"/>
                <a:gd name="connsiteX5" fmla="*/ 5759450 w 5759450"/>
                <a:gd name="connsiteY5" fmla="*/ 0 h 559049"/>
                <a:gd name="connsiteX6" fmla="*/ 5577681 w 5759450"/>
                <a:gd name="connsiteY6" fmla="*/ 273050 h 559049"/>
                <a:gd name="connsiteX7" fmla="*/ 5754688 w 5759450"/>
                <a:gd name="connsiteY7" fmla="*/ 517525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61529"/>
                <a:gd name="connsiteX1" fmla="*/ 374650 w 5759450"/>
                <a:gd name="connsiteY1" fmla="*/ 31750 h 561529"/>
                <a:gd name="connsiteX2" fmla="*/ 916782 w 5759450"/>
                <a:gd name="connsiteY2" fmla="*/ 19050 h 561529"/>
                <a:gd name="connsiteX3" fmla="*/ 4862512 w 5759450"/>
                <a:gd name="connsiteY3" fmla="*/ 19050 h 561529"/>
                <a:gd name="connsiteX4" fmla="*/ 5076032 w 5759450"/>
                <a:gd name="connsiteY4" fmla="*/ 26988 h 561529"/>
                <a:gd name="connsiteX5" fmla="*/ 5759450 w 5759450"/>
                <a:gd name="connsiteY5" fmla="*/ 0 h 561529"/>
                <a:gd name="connsiteX6" fmla="*/ 5577681 w 5759450"/>
                <a:gd name="connsiteY6" fmla="*/ 273050 h 561529"/>
                <a:gd name="connsiteX7" fmla="*/ 5754688 w 5759450"/>
                <a:gd name="connsiteY7" fmla="*/ 517525 h 561529"/>
                <a:gd name="connsiteX8" fmla="*/ 5251450 w 5759450"/>
                <a:gd name="connsiteY8" fmla="*/ 558800 h 561529"/>
                <a:gd name="connsiteX9" fmla="*/ 919163 w 5759450"/>
                <a:gd name="connsiteY9" fmla="*/ 550068 h 561529"/>
                <a:gd name="connsiteX10" fmla="*/ 661194 w 5759450"/>
                <a:gd name="connsiteY10" fmla="*/ 553244 h 561529"/>
                <a:gd name="connsiteX11" fmla="*/ 0 w 5759450"/>
                <a:gd name="connsiteY11" fmla="*/ 527050 h 561529"/>
                <a:gd name="connsiteX12" fmla="*/ 200025 w 5759450"/>
                <a:gd name="connsiteY12" fmla="*/ 271463 h 561529"/>
                <a:gd name="connsiteX13" fmla="*/ 793 w 5759450"/>
                <a:gd name="connsiteY13" fmla="*/ 7938 h 561529"/>
                <a:gd name="connsiteX0" fmla="*/ 793 w 5759450"/>
                <a:gd name="connsiteY0" fmla="*/ 7938 h 562791"/>
                <a:gd name="connsiteX1" fmla="*/ 374650 w 5759450"/>
                <a:gd name="connsiteY1" fmla="*/ 31750 h 562791"/>
                <a:gd name="connsiteX2" fmla="*/ 916782 w 5759450"/>
                <a:gd name="connsiteY2" fmla="*/ 19050 h 562791"/>
                <a:gd name="connsiteX3" fmla="*/ 4862512 w 5759450"/>
                <a:gd name="connsiteY3" fmla="*/ 19050 h 562791"/>
                <a:gd name="connsiteX4" fmla="*/ 5076032 w 5759450"/>
                <a:gd name="connsiteY4" fmla="*/ 26988 h 562791"/>
                <a:gd name="connsiteX5" fmla="*/ 5759450 w 5759450"/>
                <a:gd name="connsiteY5" fmla="*/ 0 h 562791"/>
                <a:gd name="connsiteX6" fmla="*/ 5577681 w 5759450"/>
                <a:gd name="connsiteY6" fmla="*/ 273050 h 562791"/>
                <a:gd name="connsiteX7" fmla="*/ 5754688 w 5759450"/>
                <a:gd name="connsiteY7" fmla="*/ 517525 h 562791"/>
                <a:gd name="connsiteX8" fmla="*/ 5251450 w 5759450"/>
                <a:gd name="connsiteY8" fmla="*/ 558800 h 562791"/>
                <a:gd name="connsiteX9" fmla="*/ 919163 w 5759450"/>
                <a:gd name="connsiteY9" fmla="*/ 550068 h 562791"/>
                <a:gd name="connsiteX10" fmla="*/ 661194 w 5759450"/>
                <a:gd name="connsiteY10" fmla="*/ 553244 h 562791"/>
                <a:gd name="connsiteX11" fmla="*/ 0 w 5759450"/>
                <a:gd name="connsiteY11" fmla="*/ 527050 h 562791"/>
                <a:gd name="connsiteX12" fmla="*/ 200025 w 5759450"/>
                <a:gd name="connsiteY12" fmla="*/ 271463 h 562791"/>
                <a:gd name="connsiteX13" fmla="*/ 793 w 5759450"/>
                <a:gd name="connsiteY13" fmla="*/ 7938 h 562791"/>
                <a:gd name="connsiteX0" fmla="*/ 793 w 5761832"/>
                <a:gd name="connsiteY0" fmla="*/ 7938 h 563259"/>
                <a:gd name="connsiteX1" fmla="*/ 374650 w 5761832"/>
                <a:gd name="connsiteY1" fmla="*/ 31750 h 563259"/>
                <a:gd name="connsiteX2" fmla="*/ 916782 w 5761832"/>
                <a:gd name="connsiteY2" fmla="*/ 19050 h 563259"/>
                <a:gd name="connsiteX3" fmla="*/ 4862512 w 5761832"/>
                <a:gd name="connsiteY3" fmla="*/ 19050 h 563259"/>
                <a:gd name="connsiteX4" fmla="*/ 5076032 w 5761832"/>
                <a:gd name="connsiteY4" fmla="*/ 26988 h 563259"/>
                <a:gd name="connsiteX5" fmla="*/ 5759450 w 5761832"/>
                <a:gd name="connsiteY5" fmla="*/ 0 h 563259"/>
                <a:gd name="connsiteX6" fmla="*/ 5577681 w 5761832"/>
                <a:gd name="connsiteY6" fmla="*/ 273050 h 563259"/>
                <a:gd name="connsiteX7" fmla="*/ 5761832 w 5761832"/>
                <a:gd name="connsiteY7" fmla="*/ 522287 h 563259"/>
                <a:gd name="connsiteX8" fmla="*/ 5251450 w 5761832"/>
                <a:gd name="connsiteY8" fmla="*/ 558800 h 563259"/>
                <a:gd name="connsiteX9" fmla="*/ 919163 w 5761832"/>
                <a:gd name="connsiteY9" fmla="*/ 550068 h 563259"/>
                <a:gd name="connsiteX10" fmla="*/ 661194 w 5761832"/>
                <a:gd name="connsiteY10" fmla="*/ 553244 h 563259"/>
                <a:gd name="connsiteX11" fmla="*/ 0 w 5761832"/>
                <a:gd name="connsiteY11" fmla="*/ 527050 h 563259"/>
                <a:gd name="connsiteX12" fmla="*/ 200025 w 5761832"/>
                <a:gd name="connsiteY12" fmla="*/ 271463 h 563259"/>
                <a:gd name="connsiteX13" fmla="*/ 793 w 5761832"/>
                <a:gd name="connsiteY13" fmla="*/ 7938 h 563259"/>
                <a:gd name="connsiteX0" fmla="*/ 793 w 5761832"/>
                <a:gd name="connsiteY0" fmla="*/ 7938 h 563781"/>
                <a:gd name="connsiteX1" fmla="*/ 374650 w 5761832"/>
                <a:gd name="connsiteY1" fmla="*/ 31750 h 563781"/>
                <a:gd name="connsiteX2" fmla="*/ 916782 w 5761832"/>
                <a:gd name="connsiteY2" fmla="*/ 19050 h 563781"/>
                <a:gd name="connsiteX3" fmla="*/ 4862512 w 5761832"/>
                <a:gd name="connsiteY3" fmla="*/ 19050 h 563781"/>
                <a:gd name="connsiteX4" fmla="*/ 5076032 w 5761832"/>
                <a:gd name="connsiteY4" fmla="*/ 26988 h 563781"/>
                <a:gd name="connsiteX5" fmla="*/ 5759450 w 5761832"/>
                <a:gd name="connsiteY5" fmla="*/ 0 h 563781"/>
                <a:gd name="connsiteX6" fmla="*/ 5577681 w 5761832"/>
                <a:gd name="connsiteY6" fmla="*/ 273050 h 563781"/>
                <a:gd name="connsiteX7" fmla="*/ 5761832 w 5761832"/>
                <a:gd name="connsiteY7" fmla="*/ 522287 h 563781"/>
                <a:gd name="connsiteX8" fmla="*/ 5251450 w 5761832"/>
                <a:gd name="connsiteY8" fmla="*/ 558800 h 563781"/>
                <a:gd name="connsiteX9" fmla="*/ 919163 w 5761832"/>
                <a:gd name="connsiteY9" fmla="*/ 550068 h 563781"/>
                <a:gd name="connsiteX10" fmla="*/ 661194 w 5761832"/>
                <a:gd name="connsiteY10" fmla="*/ 553244 h 563781"/>
                <a:gd name="connsiteX11" fmla="*/ 0 w 5761832"/>
                <a:gd name="connsiteY11" fmla="*/ 527050 h 563781"/>
                <a:gd name="connsiteX12" fmla="*/ 200025 w 5761832"/>
                <a:gd name="connsiteY12" fmla="*/ 271463 h 563781"/>
                <a:gd name="connsiteX13" fmla="*/ 793 w 5761832"/>
                <a:gd name="connsiteY13" fmla="*/ 7938 h 563781"/>
                <a:gd name="connsiteX0" fmla="*/ 793 w 5761832"/>
                <a:gd name="connsiteY0" fmla="*/ 7938 h 559049"/>
                <a:gd name="connsiteX1" fmla="*/ 374650 w 5761832"/>
                <a:gd name="connsiteY1" fmla="*/ 31750 h 559049"/>
                <a:gd name="connsiteX2" fmla="*/ 916782 w 5761832"/>
                <a:gd name="connsiteY2" fmla="*/ 19050 h 559049"/>
                <a:gd name="connsiteX3" fmla="*/ 4862512 w 5761832"/>
                <a:gd name="connsiteY3" fmla="*/ 19050 h 559049"/>
                <a:gd name="connsiteX4" fmla="*/ 5076032 w 5761832"/>
                <a:gd name="connsiteY4" fmla="*/ 26988 h 559049"/>
                <a:gd name="connsiteX5" fmla="*/ 5759450 w 5761832"/>
                <a:gd name="connsiteY5" fmla="*/ 0 h 559049"/>
                <a:gd name="connsiteX6" fmla="*/ 5577681 w 5761832"/>
                <a:gd name="connsiteY6" fmla="*/ 273050 h 559049"/>
                <a:gd name="connsiteX7" fmla="*/ 5761832 w 5761832"/>
                <a:gd name="connsiteY7" fmla="*/ 522287 h 559049"/>
                <a:gd name="connsiteX8" fmla="*/ 5251450 w 5761832"/>
                <a:gd name="connsiteY8" fmla="*/ 558800 h 559049"/>
                <a:gd name="connsiteX9" fmla="*/ 919163 w 5761832"/>
                <a:gd name="connsiteY9" fmla="*/ 550068 h 559049"/>
                <a:gd name="connsiteX10" fmla="*/ 661194 w 5761832"/>
                <a:gd name="connsiteY10" fmla="*/ 553244 h 559049"/>
                <a:gd name="connsiteX11" fmla="*/ 0 w 5761832"/>
                <a:gd name="connsiteY11" fmla="*/ 527050 h 559049"/>
                <a:gd name="connsiteX12" fmla="*/ 200025 w 5761832"/>
                <a:gd name="connsiteY12" fmla="*/ 271463 h 559049"/>
                <a:gd name="connsiteX13" fmla="*/ 793 w 5761832"/>
                <a:gd name="connsiteY13" fmla="*/ 7938 h 559049"/>
                <a:gd name="connsiteX0" fmla="*/ 793 w 5761832"/>
                <a:gd name="connsiteY0" fmla="*/ 7938 h 559049"/>
                <a:gd name="connsiteX1" fmla="*/ 374650 w 5761832"/>
                <a:gd name="connsiteY1" fmla="*/ 31750 h 559049"/>
                <a:gd name="connsiteX2" fmla="*/ 916782 w 5761832"/>
                <a:gd name="connsiteY2" fmla="*/ 19050 h 559049"/>
                <a:gd name="connsiteX3" fmla="*/ 945507 w 5761832"/>
                <a:gd name="connsiteY3" fmla="*/ 20131 h 559049"/>
                <a:gd name="connsiteX4" fmla="*/ 4862512 w 5761832"/>
                <a:gd name="connsiteY4" fmla="*/ 19050 h 559049"/>
                <a:gd name="connsiteX5" fmla="*/ 5076032 w 5761832"/>
                <a:gd name="connsiteY5" fmla="*/ 26988 h 559049"/>
                <a:gd name="connsiteX6" fmla="*/ 5759450 w 5761832"/>
                <a:gd name="connsiteY6" fmla="*/ 0 h 559049"/>
                <a:gd name="connsiteX7" fmla="*/ 5577681 w 5761832"/>
                <a:gd name="connsiteY7" fmla="*/ 273050 h 559049"/>
                <a:gd name="connsiteX8" fmla="*/ 5761832 w 5761832"/>
                <a:gd name="connsiteY8" fmla="*/ 522287 h 559049"/>
                <a:gd name="connsiteX9" fmla="*/ 5251450 w 5761832"/>
                <a:gd name="connsiteY9" fmla="*/ 558800 h 559049"/>
                <a:gd name="connsiteX10" fmla="*/ 919163 w 5761832"/>
                <a:gd name="connsiteY10" fmla="*/ 550068 h 559049"/>
                <a:gd name="connsiteX11" fmla="*/ 661194 w 5761832"/>
                <a:gd name="connsiteY11" fmla="*/ 553244 h 559049"/>
                <a:gd name="connsiteX12" fmla="*/ 0 w 5761832"/>
                <a:gd name="connsiteY12" fmla="*/ 527050 h 559049"/>
                <a:gd name="connsiteX13" fmla="*/ 200025 w 5761832"/>
                <a:gd name="connsiteY13" fmla="*/ 271463 h 559049"/>
                <a:gd name="connsiteX14" fmla="*/ 793 w 5761832"/>
                <a:gd name="connsiteY14" fmla="*/ 7938 h 559049"/>
                <a:gd name="connsiteX0" fmla="*/ 793 w 5761832"/>
                <a:gd name="connsiteY0" fmla="*/ 7938 h 559049"/>
                <a:gd name="connsiteX1" fmla="*/ 374650 w 5761832"/>
                <a:gd name="connsiteY1" fmla="*/ 31750 h 559049"/>
                <a:gd name="connsiteX2" fmla="*/ 916782 w 5761832"/>
                <a:gd name="connsiteY2" fmla="*/ 19050 h 559049"/>
                <a:gd name="connsiteX3" fmla="*/ 945507 w 5761832"/>
                <a:gd name="connsiteY3" fmla="*/ 20131 h 559049"/>
                <a:gd name="connsiteX4" fmla="*/ 4862512 w 5761832"/>
                <a:gd name="connsiteY4" fmla="*/ 19050 h 559049"/>
                <a:gd name="connsiteX5" fmla="*/ 5076032 w 5761832"/>
                <a:gd name="connsiteY5" fmla="*/ 26988 h 559049"/>
                <a:gd name="connsiteX6" fmla="*/ 5759450 w 5761832"/>
                <a:gd name="connsiteY6" fmla="*/ 0 h 559049"/>
                <a:gd name="connsiteX7" fmla="*/ 5577681 w 5761832"/>
                <a:gd name="connsiteY7" fmla="*/ 273050 h 559049"/>
                <a:gd name="connsiteX8" fmla="*/ 5761832 w 5761832"/>
                <a:gd name="connsiteY8" fmla="*/ 522287 h 559049"/>
                <a:gd name="connsiteX9" fmla="*/ 5251450 w 5761832"/>
                <a:gd name="connsiteY9" fmla="*/ 558800 h 559049"/>
                <a:gd name="connsiteX10" fmla="*/ 952905 w 5761832"/>
                <a:gd name="connsiteY10" fmla="*/ 546396 h 559049"/>
                <a:gd name="connsiteX11" fmla="*/ 919163 w 5761832"/>
                <a:gd name="connsiteY11" fmla="*/ 550068 h 559049"/>
                <a:gd name="connsiteX12" fmla="*/ 661194 w 5761832"/>
                <a:gd name="connsiteY12" fmla="*/ 553244 h 559049"/>
                <a:gd name="connsiteX13" fmla="*/ 0 w 5761832"/>
                <a:gd name="connsiteY13" fmla="*/ 527050 h 559049"/>
                <a:gd name="connsiteX14" fmla="*/ 200025 w 5761832"/>
                <a:gd name="connsiteY14" fmla="*/ 271463 h 559049"/>
                <a:gd name="connsiteX15" fmla="*/ 793 w 5761832"/>
                <a:gd name="connsiteY15" fmla="*/ 7938 h 559049"/>
                <a:gd name="connsiteX0" fmla="*/ 793 w 5835542"/>
                <a:gd name="connsiteY0" fmla="*/ 7938 h 559049"/>
                <a:gd name="connsiteX1" fmla="*/ 374650 w 5835542"/>
                <a:gd name="connsiteY1" fmla="*/ 31750 h 559049"/>
                <a:gd name="connsiteX2" fmla="*/ 916782 w 5835542"/>
                <a:gd name="connsiteY2" fmla="*/ 19050 h 559049"/>
                <a:gd name="connsiteX3" fmla="*/ 945507 w 5835542"/>
                <a:gd name="connsiteY3" fmla="*/ 20131 h 559049"/>
                <a:gd name="connsiteX4" fmla="*/ 4862512 w 5835542"/>
                <a:gd name="connsiteY4" fmla="*/ 19050 h 559049"/>
                <a:gd name="connsiteX5" fmla="*/ 5076032 w 5835542"/>
                <a:gd name="connsiteY5" fmla="*/ 26988 h 559049"/>
                <a:gd name="connsiteX6" fmla="*/ 5759450 w 5835542"/>
                <a:gd name="connsiteY6" fmla="*/ 0 h 559049"/>
                <a:gd name="connsiteX7" fmla="*/ 5761832 w 5835542"/>
                <a:gd name="connsiteY7" fmla="*/ 522287 h 559049"/>
                <a:gd name="connsiteX8" fmla="*/ 5251450 w 5835542"/>
                <a:gd name="connsiteY8" fmla="*/ 558800 h 559049"/>
                <a:gd name="connsiteX9" fmla="*/ 952905 w 5835542"/>
                <a:gd name="connsiteY9" fmla="*/ 546396 h 559049"/>
                <a:gd name="connsiteX10" fmla="*/ 919163 w 5835542"/>
                <a:gd name="connsiteY10" fmla="*/ 550068 h 559049"/>
                <a:gd name="connsiteX11" fmla="*/ 661194 w 5835542"/>
                <a:gd name="connsiteY11" fmla="*/ 553244 h 559049"/>
                <a:gd name="connsiteX12" fmla="*/ 0 w 5835542"/>
                <a:gd name="connsiteY12" fmla="*/ 527050 h 559049"/>
                <a:gd name="connsiteX13" fmla="*/ 200025 w 5835542"/>
                <a:gd name="connsiteY13" fmla="*/ 271463 h 559049"/>
                <a:gd name="connsiteX14" fmla="*/ 793 w 5835542"/>
                <a:gd name="connsiteY14" fmla="*/ 7938 h 559049"/>
                <a:gd name="connsiteX0" fmla="*/ 793 w 5761832"/>
                <a:gd name="connsiteY0" fmla="*/ 0 h 551111"/>
                <a:gd name="connsiteX1" fmla="*/ 374650 w 5761832"/>
                <a:gd name="connsiteY1" fmla="*/ 23812 h 551111"/>
                <a:gd name="connsiteX2" fmla="*/ 916782 w 5761832"/>
                <a:gd name="connsiteY2" fmla="*/ 11112 h 551111"/>
                <a:gd name="connsiteX3" fmla="*/ 945507 w 5761832"/>
                <a:gd name="connsiteY3" fmla="*/ 12193 h 551111"/>
                <a:gd name="connsiteX4" fmla="*/ 4862512 w 5761832"/>
                <a:gd name="connsiteY4" fmla="*/ 11112 h 551111"/>
                <a:gd name="connsiteX5" fmla="*/ 5076032 w 5761832"/>
                <a:gd name="connsiteY5" fmla="*/ 19050 h 551111"/>
                <a:gd name="connsiteX6" fmla="*/ 5761832 w 5761832"/>
                <a:gd name="connsiteY6" fmla="*/ 514349 h 551111"/>
                <a:gd name="connsiteX7" fmla="*/ 5251450 w 5761832"/>
                <a:gd name="connsiteY7" fmla="*/ 550862 h 551111"/>
                <a:gd name="connsiteX8" fmla="*/ 952905 w 5761832"/>
                <a:gd name="connsiteY8" fmla="*/ 538458 h 551111"/>
                <a:gd name="connsiteX9" fmla="*/ 919163 w 5761832"/>
                <a:gd name="connsiteY9" fmla="*/ 542130 h 551111"/>
                <a:gd name="connsiteX10" fmla="*/ 661194 w 5761832"/>
                <a:gd name="connsiteY10" fmla="*/ 545306 h 551111"/>
                <a:gd name="connsiteX11" fmla="*/ 0 w 5761832"/>
                <a:gd name="connsiteY11" fmla="*/ 519112 h 551111"/>
                <a:gd name="connsiteX12" fmla="*/ 200025 w 5761832"/>
                <a:gd name="connsiteY12" fmla="*/ 263525 h 551111"/>
                <a:gd name="connsiteX13" fmla="*/ 793 w 5761832"/>
                <a:gd name="connsiteY13" fmla="*/ 0 h 551111"/>
                <a:gd name="connsiteX0" fmla="*/ 793 w 5528877"/>
                <a:gd name="connsiteY0" fmla="*/ 0 h 551111"/>
                <a:gd name="connsiteX1" fmla="*/ 374650 w 5528877"/>
                <a:gd name="connsiteY1" fmla="*/ 23812 h 551111"/>
                <a:gd name="connsiteX2" fmla="*/ 916782 w 5528877"/>
                <a:gd name="connsiteY2" fmla="*/ 11112 h 551111"/>
                <a:gd name="connsiteX3" fmla="*/ 945507 w 5528877"/>
                <a:gd name="connsiteY3" fmla="*/ 12193 h 551111"/>
                <a:gd name="connsiteX4" fmla="*/ 4862512 w 5528877"/>
                <a:gd name="connsiteY4" fmla="*/ 11112 h 551111"/>
                <a:gd name="connsiteX5" fmla="*/ 5076032 w 5528877"/>
                <a:gd name="connsiteY5" fmla="*/ 19050 h 551111"/>
                <a:gd name="connsiteX6" fmla="*/ 5251450 w 5528877"/>
                <a:gd name="connsiteY6" fmla="*/ 550862 h 551111"/>
                <a:gd name="connsiteX7" fmla="*/ 952905 w 5528877"/>
                <a:gd name="connsiteY7" fmla="*/ 538458 h 551111"/>
                <a:gd name="connsiteX8" fmla="*/ 919163 w 5528877"/>
                <a:gd name="connsiteY8" fmla="*/ 542130 h 551111"/>
                <a:gd name="connsiteX9" fmla="*/ 661194 w 5528877"/>
                <a:gd name="connsiteY9" fmla="*/ 545306 h 551111"/>
                <a:gd name="connsiteX10" fmla="*/ 0 w 5528877"/>
                <a:gd name="connsiteY10" fmla="*/ 519112 h 551111"/>
                <a:gd name="connsiteX11" fmla="*/ 200025 w 5528877"/>
                <a:gd name="connsiteY11" fmla="*/ 263525 h 551111"/>
                <a:gd name="connsiteX12" fmla="*/ 793 w 5528877"/>
                <a:gd name="connsiteY12" fmla="*/ 0 h 551111"/>
                <a:gd name="connsiteX0" fmla="*/ 793 w 5528877"/>
                <a:gd name="connsiteY0" fmla="*/ 0 h 551111"/>
                <a:gd name="connsiteX1" fmla="*/ 374650 w 5528877"/>
                <a:gd name="connsiteY1" fmla="*/ 23812 h 551111"/>
                <a:gd name="connsiteX2" fmla="*/ 916782 w 5528877"/>
                <a:gd name="connsiteY2" fmla="*/ 11112 h 551111"/>
                <a:gd name="connsiteX3" fmla="*/ 945507 w 5528877"/>
                <a:gd name="connsiteY3" fmla="*/ 12193 h 551111"/>
                <a:gd name="connsiteX4" fmla="*/ 5076032 w 5528877"/>
                <a:gd name="connsiteY4" fmla="*/ 19050 h 551111"/>
                <a:gd name="connsiteX5" fmla="*/ 5251450 w 5528877"/>
                <a:gd name="connsiteY5" fmla="*/ 550862 h 551111"/>
                <a:gd name="connsiteX6" fmla="*/ 952905 w 5528877"/>
                <a:gd name="connsiteY6" fmla="*/ 538458 h 551111"/>
                <a:gd name="connsiteX7" fmla="*/ 919163 w 5528877"/>
                <a:gd name="connsiteY7" fmla="*/ 542130 h 551111"/>
                <a:gd name="connsiteX8" fmla="*/ 661194 w 5528877"/>
                <a:gd name="connsiteY8" fmla="*/ 545306 h 551111"/>
                <a:gd name="connsiteX9" fmla="*/ 0 w 5528877"/>
                <a:gd name="connsiteY9" fmla="*/ 519112 h 551111"/>
                <a:gd name="connsiteX10" fmla="*/ 200025 w 5528877"/>
                <a:gd name="connsiteY10" fmla="*/ 263525 h 551111"/>
                <a:gd name="connsiteX11" fmla="*/ 793 w 5528877"/>
                <a:gd name="connsiteY11" fmla="*/ 0 h 551111"/>
                <a:gd name="connsiteX0" fmla="*/ 793 w 5251450"/>
                <a:gd name="connsiteY0" fmla="*/ 0 h 551111"/>
                <a:gd name="connsiteX1" fmla="*/ 374650 w 5251450"/>
                <a:gd name="connsiteY1" fmla="*/ 23812 h 551111"/>
                <a:gd name="connsiteX2" fmla="*/ 916782 w 5251450"/>
                <a:gd name="connsiteY2" fmla="*/ 11112 h 551111"/>
                <a:gd name="connsiteX3" fmla="*/ 945507 w 5251450"/>
                <a:gd name="connsiteY3" fmla="*/ 12193 h 551111"/>
                <a:gd name="connsiteX4" fmla="*/ 5251450 w 5251450"/>
                <a:gd name="connsiteY4" fmla="*/ 550862 h 551111"/>
                <a:gd name="connsiteX5" fmla="*/ 952905 w 5251450"/>
                <a:gd name="connsiteY5" fmla="*/ 538458 h 551111"/>
                <a:gd name="connsiteX6" fmla="*/ 919163 w 5251450"/>
                <a:gd name="connsiteY6" fmla="*/ 542130 h 551111"/>
                <a:gd name="connsiteX7" fmla="*/ 661194 w 5251450"/>
                <a:gd name="connsiteY7" fmla="*/ 545306 h 551111"/>
                <a:gd name="connsiteX8" fmla="*/ 0 w 5251450"/>
                <a:gd name="connsiteY8" fmla="*/ 519112 h 551111"/>
                <a:gd name="connsiteX9" fmla="*/ 200025 w 5251450"/>
                <a:gd name="connsiteY9" fmla="*/ 263525 h 551111"/>
                <a:gd name="connsiteX10" fmla="*/ 793 w 5251450"/>
                <a:gd name="connsiteY10" fmla="*/ 0 h 551111"/>
                <a:gd name="connsiteX0" fmla="*/ 793 w 952905"/>
                <a:gd name="connsiteY0" fmla="*/ 0 h 551111"/>
                <a:gd name="connsiteX1" fmla="*/ 374650 w 952905"/>
                <a:gd name="connsiteY1" fmla="*/ 23812 h 551111"/>
                <a:gd name="connsiteX2" fmla="*/ 916782 w 952905"/>
                <a:gd name="connsiteY2" fmla="*/ 11112 h 551111"/>
                <a:gd name="connsiteX3" fmla="*/ 945507 w 952905"/>
                <a:gd name="connsiteY3" fmla="*/ 12193 h 551111"/>
                <a:gd name="connsiteX4" fmla="*/ 952905 w 952905"/>
                <a:gd name="connsiteY4" fmla="*/ 538458 h 551111"/>
                <a:gd name="connsiteX5" fmla="*/ 919163 w 952905"/>
                <a:gd name="connsiteY5" fmla="*/ 542130 h 551111"/>
                <a:gd name="connsiteX6" fmla="*/ 661194 w 952905"/>
                <a:gd name="connsiteY6" fmla="*/ 545306 h 551111"/>
                <a:gd name="connsiteX7" fmla="*/ 0 w 952905"/>
                <a:gd name="connsiteY7" fmla="*/ 519112 h 551111"/>
                <a:gd name="connsiteX8" fmla="*/ 200025 w 952905"/>
                <a:gd name="connsiteY8" fmla="*/ 263525 h 551111"/>
                <a:gd name="connsiteX9" fmla="*/ 793 w 952905"/>
                <a:gd name="connsiteY9" fmla="*/ 0 h 551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52905" h="551111">
                  <a:moveTo>
                    <a:pt x="793" y="0"/>
                  </a:moveTo>
                  <a:cubicBezTo>
                    <a:pt x="123031" y="24606"/>
                    <a:pt x="250031" y="15875"/>
                    <a:pt x="374650" y="23812"/>
                  </a:cubicBezTo>
                  <a:cubicBezTo>
                    <a:pt x="555361" y="19579"/>
                    <a:pt x="750359" y="24870"/>
                    <a:pt x="916782" y="11112"/>
                  </a:cubicBezTo>
                  <a:lnTo>
                    <a:pt x="945507" y="12193"/>
                  </a:lnTo>
                  <a:lnTo>
                    <a:pt x="952905" y="538458"/>
                  </a:lnTo>
                  <a:lnTo>
                    <a:pt x="919163" y="542130"/>
                  </a:lnTo>
                  <a:lnTo>
                    <a:pt x="661194" y="545306"/>
                  </a:lnTo>
                  <a:cubicBezTo>
                    <a:pt x="526521" y="548481"/>
                    <a:pt x="206111" y="565943"/>
                    <a:pt x="0" y="519112"/>
                  </a:cubicBezTo>
                  <a:lnTo>
                    <a:pt x="200025" y="263525"/>
                  </a:lnTo>
                  <a:cubicBezTo>
                    <a:pt x="124089" y="185208"/>
                    <a:pt x="79110" y="128323"/>
                    <a:pt x="793" y="0"/>
                  </a:cubicBezTo>
                  <a:close/>
                </a:path>
              </a:pathLst>
            </a:custGeom>
            <a:noFill/>
            <a:ln w="19050">
              <a:solidFill>
                <a:srgbClr val="CBF34B"/>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grpSp>
      <p:grpSp>
        <p:nvGrpSpPr>
          <p:cNvPr id="118" name="Group 5"/>
          <p:cNvGrpSpPr>
            <a:grpSpLocks/>
          </p:cNvGrpSpPr>
          <p:nvPr/>
        </p:nvGrpSpPr>
        <p:grpSpPr bwMode="auto">
          <a:xfrm>
            <a:off x="3822157" y="4293334"/>
            <a:ext cx="4651375" cy="1011392"/>
            <a:chOff x="2671148" y="1311915"/>
            <a:chExt cx="3938587" cy="1011238"/>
          </a:xfrm>
        </p:grpSpPr>
        <p:pic>
          <p:nvPicPr>
            <p:cNvPr id="11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71148" y="1311915"/>
              <a:ext cx="3938587" cy="1011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0" name="Rounded Rectangle 119"/>
            <p:cNvSpPr/>
            <p:nvPr/>
          </p:nvSpPr>
          <p:spPr>
            <a:xfrm>
              <a:off x="2762555" y="1386516"/>
              <a:ext cx="3777280" cy="861882"/>
            </a:xfrm>
            <a:prstGeom prst="roundRect">
              <a:avLst>
                <a:gd name="adj" fmla="val 12108"/>
              </a:avLst>
            </a:prstGeom>
            <a:noFill/>
            <a:ln w="19050">
              <a:solidFill>
                <a:srgbClr val="996633"/>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grpSp>
      <p:sp>
        <p:nvSpPr>
          <p:cNvPr id="121" name="Rectangle 24"/>
          <p:cNvSpPr>
            <a:spLocks noChangeArrowheads="1"/>
          </p:cNvSpPr>
          <p:nvPr/>
        </p:nvSpPr>
        <p:spPr bwMode="auto">
          <a:xfrm>
            <a:off x="5423840" y="4633952"/>
            <a:ext cx="285919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0" hangingPunct="0">
              <a:buClr>
                <a:srgbClr val="D7181F"/>
              </a:buClr>
              <a:buFont typeface="Wingdings" panose="05000000000000000000" pitchFamily="2" charset="2"/>
              <a:buNone/>
            </a:pPr>
            <a:r>
              <a:rPr lang="en-US" sz="1400" b="1" dirty="0" smtClean="0">
                <a:solidFill>
                  <a:srgbClr val="C00000"/>
                </a:solidFill>
                <a:latin typeface="Times New Roman" panose="02020603050405020304" pitchFamily="18" charset="0"/>
                <a:cs typeface="Times New Roman" panose="02020603050405020304" pitchFamily="18" charset="0"/>
              </a:rPr>
              <a:t>    QUÁ TRÌNH THỰC HIỆN</a:t>
            </a:r>
            <a:endParaRPr lang="en-US" sz="1400" b="1" dirty="0">
              <a:solidFill>
                <a:srgbClr val="C00000"/>
              </a:solidFill>
              <a:latin typeface="Times New Roman" panose="02020603050405020304" pitchFamily="18" charset="0"/>
              <a:cs typeface="Times New Roman" panose="02020603050405020304" pitchFamily="18" charset="0"/>
            </a:endParaRPr>
          </a:p>
        </p:txBody>
      </p:sp>
      <p:grpSp>
        <p:nvGrpSpPr>
          <p:cNvPr id="122" name="Group 86"/>
          <p:cNvGrpSpPr>
            <a:grpSpLocks/>
          </p:cNvGrpSpPr>
          <p:nvPr/>
        </p:nvGrpSpPr>
        <p:grpSpPr bwMode="auto">
          <a:xfrm>
            <a:off x="3584032" y="4421922"/>
            <a:ext cx="1819275" cy="663575"/>
            <a:chOff x="2452688" y="2863775"/>
            <a:chExt cx="1819275" cy="662858"/>
          </a:xfrm>
        </p:grpSpPr>
        <p:sp>
          <p:nvSpPr>
            <p:cNvPr id="123" name="Freeform 122"/>
            <p:cNvSpPr/>
            <p:nvPr/>
          </p:nvSpPr>
          <p:spPr>
            <a:xfrm>
              <a:off x="2452688" y="2863775"/>
              <a:ext cx="1819275" cy="583569"/>
            </a:xfrm>
            <a:custGeom>
              <a:avLst/>
              <a:gdLst>
                <a:gd name="connsiteX0" fmla="*/ 1824037 w 1824037"/>
                <a:gd name="connsiteY0" fmla="*/ 300038 h 585788"/>
                <a:gd name="connsiteX1" fmla="*/ 1590675 w 1824037"/>
                <a:gd name="connsiteY1" fmla="*/ 71438 h 585788"/>
                <a:gd name="connsiteX2" fmla="*/ 500062 w 1824037"/>
                <a:gd name="connsiteY2" fmla="*/ 0 h 585788"/>
                <a:gd name="connsiteX3" fmla="*/ 9525 w 1824037"/>
                <a:gd name="connsiteY3" fmla="*/ 66675 h 585788"/>
                <a:gd name="connsiteX4" fmla="*/ 0 w 1824037"/>
                <a:gd name="connsiteY4" fmla="*/ 581025 h 585788"/>
                <a:gd name="connsiteX5" fmla="*/ 233362 w 1824037"/>
                <a:gd name="connsiteY5" fmla="*/ 500063 h 585788"/>
                <a:gd name="connsiteX6" fmla="*/ 842962 w 1824037"/>
                <a:gd name="connsiteY6" fmla="*/ 538163 h 585788"/>
                <a:gd name="connsiteX7" fmla="*/ 1614487 w 1824037"/>
                <a:gd name="connsiteY7" fmla="*/ 585788 h 585788"/>
                <a:gd name="connsiteX8" fmla="*/ 1824037 w 1824037"/>
                <a:gd name="connsiteY8" fmla="*/ 300038 h 585788"/>
                <a:gd name="connsiteX0" fmla="*/ 1824037 w 1824037"/>
                <a:gd name="connsiteY0" fmla="*/ 300038 h 585788"/>
                <a:gd name="connsiteX1" fmla="*/ 1590675 w 1824037"/>
                <a:gd name="connsiteY1" fmla="*/ 71438 h 585788"/>
                <a:gd name="connsiteX2" fmla="*/ 500062 w 1824037"/>
                <a:gd name="connsiteY2" fmla="*/ 0 h 585788"/>
                <a:gd name="connsiteX3" fmla="*/ 9525 w 1824037"/>
                <a:gd name="connsiteY3" fmla="*/ 66675 h 585788"/>
                <a:gd name="connsiteX4" fmla="*/ 0 w 1824037"/>
                <a:gd name="connsiteY4" fmla="*/ 581025 h 585788"/>
                <a:gd name="connsiteX5" fmla="*/ 233362 w 1824037"/>
                <a:gd name="connsiteY5" fmla="*/ 500063 h 585788"/>
                <a:gd name="connsiteX6" fmla="*/ 842962 w 1824037"/>
                <a:gd name="connsiteY6" fmla="*/ 538163 h 585788"/>
                <a:gd name="connsiteX7" fmla="*/ 1614487 w 1824037"/>
                <a:gd name="connsiteY7" fmla="*/ 585788 h 585788"/>
                <a:gd name="connsiteX8" fmla="*/ 1824037 w 1824037"/>
                <a:gd name="connsiteY8" fmla="*/ 300038 h 585788"/>
                <a:gd name="connsiteX0" fmla="*/ 1824037 w 1824037"/>
                <a:gd name="connsiteY0" fmla="*/ 303288 h 589038"/>
                <a:gd name="connsiteX1" fmla="*/ 1590675 w 1824037"/>
                <a:gd name="connsiteY1" fmla="*/ 74688 h 589038"/>
                <a:gd name="connsiteX2" fmla="*/ 500062 w 1824037"/>
                <a:gd name="connsiteY2" fmla="*/ 3250 h 589038"/>
                <a:gd name="connsiteX3" fmla="*/ 9525 w 1824037"/>
                <a:gd name="connsiteY3" fmla="*/ 69925 h 589038"/>
                <a:gd name="connsiteX4" fmla="*/ 0 w 1824037"/>
                <a:gd name="connsiteY4" fmla="*/ 584275 h 589038"/>
                <a:gd name="connsiteX5" fmla="*/ 233362 w 1824037"/>
                <a:gd name="connsiteY5" fmla="*/ 503313 h 589038"/>
                <a:gd name="connsiteX6" fmla="*/ 842962 w 1824037"/>
                <a:gd name="connsiteY6" fmla="*/ 541413 h 589038"/>
                <a:gd name="connsiteX7" fmla="*/ 1614487 w 1824037"/>
                <a:gd name="connsiteY7" fmla="*/ 589038 h 589038"/>
                <a:gd name="connsiteX8" fmla="*/ 1824037 w 1824037"/>
                <a:gd name="connsiteY8" fmla="*/ 303288 h 589038"/>
                <a:gd name="connsiteX0" fmla="*/ 1824037 w 1824037"/>
                <a:gd name="connsiteY0" fmla="*/ 303288 h 589038"/>
                <a:gd name="connsiteX1" fmla="*/ 1590675 w 1824037"/>
                <a:gd name="connsiteY1" fmla="*/ 74688 h 589038"/>
                <a:gd name="connsiteX2" fmla="*/ 500062 w 1824037"/>
                <a:gd name="connsiteY2" fmla="*/ 3250 h 589038"/>
                <a:gd name="connsiteX3" fmla="*/ 9525 w 1824037"/>
                <a:gd name="connsiteY3" fmla="*/ 69925 h 589038"/>
                <a:gd name="connsiteX4" fmla="*/ 0 w 1824037"/>
                <a:gd name="connsiteY4" fmla="*/ 584275 h 589038"/>
                <a:gd name="connsiteX5" fmla="*/ 233362 w 1824037"/>
                <a:gd name="connsiteY5" fmla="*/ 503313 h 589038"/>
                <a:gd name="connsiteX6" fmla="*/ 842962 w 1824037"/>
                <a:gd name="connsiteY6" fmla="*/ 541413 h 589038"/>
                <a:gd name="connsiteX7" fmla="*/ 1614487 w 1824037"/>
                <a:gd name="connsiteY7" fmla="*/ 589038 h 589038"/>
                <a:gd name="connsiteX8" fmla="*/ 1824037 w 1824037"/>
                <a:gd name="connsiteY8" fmla="*/ 303288 h 589038"/>
                <a:gd name="connsiteX0" fmla="*/ 1824037 w 1824037"/>
                <a:gd name="connsiteY0" fmla="*/ 303288 h 589038"/>
                <a:gd name="connsiteX1" fmla="*/ 1590675 w 1824037"/>
                <a:gd name="connsiteY1" fmla="*/ 74688 h 589038"/>
                <a:gd name="connsiteX2" fmla="*/ 500062 w 1824037"/>
                <a:gd name="connsiteY2" fmla="*/ 3250 h 589038"/>
                <a:gd name="connsiteX3" fmla="*/ 9525 w 1824037"/>
                <a:gd name="connsiteY3" fmla="*/ 69925 h 589038"/>
                <a:gd name="connsiteX4" fmla="*/ 0 w 1824037"/>
                <a:gd name="connsiteY4" fmla="*/ 584275 h 589038"/>
                <a:gd name="connsiteX5" fmla="*/ 233362 w 1824037"/>
                <a:gd name="connsiteY5" fmla="*/ 503313 h 589038"/>
                <a:gd name="connsiteX6" fmla="*/ 842962 w 1824037"/>
                <a:gd name="connsiteY6" fmla="*/ 541413 h 589038"/>
                <a:gd name="connsiteX7" fmla="*/ 1614487 w 1824037"/>
                <a:gd name="connsiteY7" fmla="*/ 589038 h 589038"/>
                <a:gd name="connsiteX8" fmla="*/ 1824037 w 1824037"/>
                <a:gd name="connsiteY8" fmla="*/ 303288 h 589038"/>
                <a:gd name="connsiteX0" fmla="*/ 1824037 w 1824037"/>
                <a:gd name="connsiteY0" fmla="*/ 303288 h 589038"/>
                <a:gd name="connsiteX1" fmla="*/ 1590675 w 1824037"/>
                <a:gd name="connsiteY1" fmla="*/ 74688 h 589038"/>
                <a:gd name="connsiteX2" fmla="*/ 500062 w 1824037"/>
                <a:gd name="connsiteY2" fmla="*/ 3250 h 589038"/>
                <a:gd name="connsiteX3" fmla="*/ 9525 w 1824037"/>
                <a:gd name="connsiteY3" fmla="*/ 69925 h 589038"/>
                <a:gd name="connsiteX4" fmla="*/ 0 w 1824037"/>
                <a:gd name="connsiteY4" fmla="*/ 577131 h 589038"/>
                <a:gd name="connsiteX5" fmla="*/ 233362 w 1824037"/>
                <a:gd name="connsiteY5" fmla="*/ 503313 h 589038"/>
                <a:gd name="connsiteX6" fmla="*/ 842962 w 1824037"/>
                <a:gd name="connsiteY6" fmla="*/ 541413 h 589038"/>
                <a:gd name="connsiteX7" fmla="*/ 1614487 w 1824037"/>
                <a:gd name="connsiteY7" fmla="*/ 589038 h 589038"/>
                <a:gd name="connsiteX8" fmla="*/ 1824037 w 1824037"/>
                <a:gd name="connsiteY8" fmla="*/ 303288 h 589038"/>
                <a:gd name="connsiteX0" fmla="*/ 1824037 w 1824037"/>
                <a:gd name="connsiteY0" fmla="*/ 303288 h 589038"/>
                <a:gd name="connsiteX1" fmla="*/ 1590675 w 1824037"/>
                <a:gd name="connsiteY1" fmla="*/ 74688 h 589038"/>
                <a:gd name="connsiteX2" fmla="*/ 500062 w 1824037"/>
                <a:gd name="connsiteY2" fmla="*/ 3250 h 589038"/>
                <a:gd name="connsiteX3" fmla="*/ 9525 w 1824037"/>
                <a:gd name="connsiteY3" fmla="*/ 69925 h 589038"/>
                <a:gd name="connsiteX4" fmla="*/ 0 w 1824037"/>
                <a:gd name="connsiteY4" fmla="*/ 577131 h 589038"/>
                <a:gd name="connsiteX5" fmla="*/ 233362 w 1824037"/>
                <a:gd name="connsiteY5" fmla="*/ 503313 h 589038"/>
                <a:gd name="connsiteX6" fmla="*/ 842962 w 1824037"/>
                <a:gd name="connsiteY6" fmla="*/ 541413 h 589038"/>
                <a:gd name="connsiteX7" fmla="*/ 1614487 w 1824037"/>
                <a:gd name="connsiteY7" fmla="*/ 589038 h 589038"/>
                <a:gd name="connsiteX8" fmla="*/ 1824037 w 1824037"/>
                <a:gd name="connsiteY8" fmla="*/ 303288 h 589038"/>
                <a:gd name="connsiteX0" fmla="*/ 1824037 w 1824037"/>
                <a:gd name="connsiteY0" fmla="*/ 303288 h 584276"/>
                <a:gd name="connsiteX1" fmla="*/ 1590675 w 1824037"/>
                <a:gd name="connsiteY1" fmla="*/ 74688 h 584276"/>
                <a:gd name="connsiteX2" fmla="*/ 500062 w 1824037"/>
                <a:gd name="connsiteY2" fmla="*/ 3250 h 584276"/>
                <a:gd name="connsiteX3" fmla="*/ 9525 w 1824037"/>
                <a:gd name="connsiteY3" fmla="*/ 69925 h 584276"/>
                <a:gd name="connsiteX4" fmla="*/ 0 w 1824037"/>
                <a:gd name="connsiteY4" fmla="*/ 577131 h 584276"/>
                <a:gd name="connsiteX5" fmla="*/ 233362 w 1824037"/>
                <a:gd name="connsiteY5" fmla="*/ 503313 h 584276"/>
                <a:gd name="connsiteX6" fmla="*/ 842962 w 1824037"/>
                <a:gd name="connsiteY6" fmla="*/ 541413 h 584276"/>
                <a:gd name="connsiteX7" fmla="*/ 1604962 w 1824037"/>
                <a:gd name="connsiteY7" fmla="*/ 584276 h 584276"/>
                <a:gd name="connsiteX8" fmla="*/ 1824037 w 1824037"/>
                <a:gd name="connsiteY8" fmla="*/ 303288 h 584276"/>
                <a:gd name="connsiteX0" fmla="*/ 1824037 w 1824037"/>
                <a:gd name="connsiteY0" fmla="*/ 303288 h 584276"/>
                <a:gd name="connsiteX1" fmla="*/ 1590675 w 1824037"/>
                <a:gd name="connsiteY1" fmla="*/ 74688 h 584276"/>
                <a:gd name="connsiteX2" fmla="*/ 500062 w 1824037"/>
                <a:gd name="connsiteY2" fmla="*/ 3250 h 584276"/>
                <a:gd name="connsiteX3" fmla="*/ 9525 w 1824037"/>
                <a:gd name="connsiteY3" fmla="*/ 69925 h 584276"/>
                <a:gd name="connsiteX4" fmla="*/ 0 w 1824037"/>
                <a:gd name="connsiteY4" fmla="*/ 577131 h 584276"/>
                <a:gd name="connsiteX5" fmla="*/ 233362 w 1824037"/>
                <a:gd name="connsiteY5" fmla="*/ 503313 h 584276"/>
                <a:gd name="connsiteX6" fmla="*/ 842962 w 1824037"/>
                <a:gd name="connsiteY6" fmla="*/ 541413 h 584276"/>
                <a:gd name="connsiteX7" fmla="*/ 1604962 w 1824037"/>
                <a:gd name="connsiteY7" fmla="*/ 584276 h 584276"/>
                <a:gd name="connsiteX8" fmla="*/ 1824037 w 1824037"/>
                <a:gd name="connsiteY8" fmla="*/ 303288 h 584276"/>
                <a:gd name="connsiteX0" fmla="*/ 1824037 w 1824037"/>
                <a:gd name="connsiteY0" fmla="*/ 303288 h 584276"/>
                <a:gd name="connsiteX1" fmla="*/ 1590675 w 1824037"/>
                <a:gd name="connsiteY1" fmla="*/ 74688 h 584276"/>
                <a:gd name="connsiteX2" fmla="*/ 500062 w 1824037"/>
                <a:gd name="connsiteY2" fmla="*/ 3250 h 584276"/>
                <a:gd name="connsiteX3" fmla="*/ 9525 w 1824037"/>
                <a:gd name="connsiteY3" fmla="*/ 69925 h 584276"/>
                <a:gd name="connsiteX4" fmla="*/ 0 w 1824037"/>
                <a:gd name="connsiteY4" fmla="*/ 577131 h 584276"/>
                <a:gd name="connsiteX5" fmla="*/ 233362 w 1824037"/>
                <a:gd name="connsiteY5" fmla="*/ 503313 h 584276"/>
                <a:gd name="connsiteX6" fmla="*/ 842962 w 1824037"/>
                <a:gd name="connsiteY6" fmla="*/ 541413 h 584276"/>
                <a:gd name="connsiteX7" fmla="*/ 1604962 w 1824037"/>
                <a:gd name="connsiteY7" fmla="*/ 584276 h 584276"/>
                <a:gd name="connsiteX8" fmla="*/ 1824037 w 1824037"/>
                <a:gd name="connsiteY8" fmla="*/ 303288 h 584276"/>
                <a:gd name="connsiteX0" fmla="*/ 1824037 w 1824037"/>
                <a:gd name="connsiteY0" fmla="*/ 303288 h 584276"/>
                <a:gd name="connsiteX1" fmla="*/ 1590675 w 1824037"/>
                <a:gd name="connsiteY1" fmla="*/ 74688 h 584276"/>
                <a:gd name="connsiteX2" fmla="*/ 500062 w 1824037"/>
                <a:gd name="connsiteY2" fmla="*/ 3250 h 584276"/>
                <a:gd name="connsiteX3" fmla="*/ 9525 w 1824037"/>
                <a:gd name="connsiteY3" fmla="*/ 69925 h 584276"/>
                <a:gd name="connsiteX4" fmla="*/ 0 w 1824037"/>
                <a:gd name="connsiteY4" fmla="*/ 577131 h 584276"/>
                <a:gd name="connsiteX5" fmla="*/ 233362 w 1824037"/>
                <a:gd name="connsiteY5" fmla="*/ 503313 h 584276"/>
                <a:gd name="connsiteX6" fmla="*/ 842962 w 1824037"/>
                <a:gd name="connsiteY6" fmla="*/ 541413 h 584276"/>
                <a:gd name="connsiteX7" fmla="*/ 1604962 w 1824037"/>
                <a:gd name="connsiteY7" fmla="*/ 584276 h 584276"/>
                <a:gd name="connsiteX8" fmla="*/ 1824037 w 1824037"/>
                <a:gd name="connsiteY8" fmla="*/ 303288 h 584276"/>
                <a:gd name="connsiteX0" fmla="*/ 1824037 w 1824037"/>
                <a:gd name="connsiteY0" fmla="*/ 303288 h 584276"/>
                <a:gd name="connsiteX1" fmla="*/ 1604962 w 1824037"/>
                <a:gd name="connsiteY1" fmla="*/ 74688 h 584276"/>
                <a:gd name="connsiteX2" fmla="*/ 500062 w 1824037"/>
                <a:gd name="connsiteY2" fmla="*/ 3250 h 584276"/>
                <a:gd name="connsiteX3" fmla="*/ 9525 w 1824037"/>
                <a:gd name="connsiteY3" fmla="*/ 69925 h 584276"/>
                <a:gd name="connsiteX4" fmla="*/ 0 w 1824037"/>
                <a:gd name="connsiteY4" fmla="*/ 577131 h 584276"/>
                <a:gd name="connsiteX5" fmla="*/ 233362 w 1824037"/>
                <a:gd name="connsiteY5" fmla="*/ 503313 h 584276"/>
                <a:gd name="connsiteX6" fmla="*/ 842962 w 1824037"/>
                <a:gd name="connsiteY6" fmla="*/ 541413 h 584276"/>
                <a:gd name="connsiteX7" fmla="*/ 1604962 w 1824037"/>
                <a:gd name="connsiteY7" fmla="*/ 584276 h 584276"/>
                <a:gd name="connsiteX8" fmla="*/ 1824037 w 1824037"/>
                <a:gd name="connsiteY8" fmla="*/ 303288 h 584276"/>
                <a:gd name="connsiteX0" fmla="*/ 1819275 w 1819275"/>
                <a:gd name="connsiteY0" fmla="*/ 312813 h 584276"/>
                <a:gd name="connsiteX1" fmla="*/ 1604962 w 1819275"/>
                <a:gd name="connsiteY1" fmla="*/ 74688 h 584276"/>
                <a:gd name="connsiteX2" fmla="*/ 500062 w 1819275"/>
                <a:gd name="connsiteY2" fmla="*/ 3250 h 584276"/>
                <a:gd name="connsiteX3" fmla="*/ 9525 w 1819275"/>
                <a:gd name="connsiteY3" fmla="*/ 69925 h 584276"/>
                <a:gd name="connsiteX4" fmla="*/ 0 w 1819275"/>
                <a:gd name="connsiteY4" fmla="*/ 577131 h 584276"/>
                <a:gd name="connsiteX5" fmla="*/ 233362 w 1819275"/>
                <a:gd name="connsiteY5" fmla="*/ 503313 h 584276"/>
                <a:gd name="connsiteX6" fmla="*/ 842962 w 1819275"/>
                <a:gd name="connsiteY6" fmla="*/ 541413 h 584276"/>
                <a:gd name="connsiteX7" fmla="*/ 1604962 w 1819275"/>
                <a:gd name="connsiteY7" fmla="*/ 584276 h 584276"/>
                <a:gd name="connsiteX8" fmla="*/ 1819275 w 1819275"/>
                <a:gd name="connsiteY8" fmla="*/ 312813 h 584276"/>
                <a:gd name="connsiteX0" fmla="*/ 1819275 w 1819275"/>
                <a:gd name="connsiteY0" fmla="*/ 312813 h 584276"/>
                <a:gd name="connsiteX1" fmla="*/ 1604962 w 1819275"/>
                <a:gd name="connsiteY1" fmla="*/ 74688 h 584276"/>
                <a:gd name="connsiteX2" fmla="*/ 500062 w 1819275"/>
                <a:gd name="connsiteY2" fmla="*/ 3250 h 584276"/>
                <a:gd name="connsiteX3" fmla="*/ 9525 w 1819275"/>
                <a:gd name="connsiteY3" fmla="*/ 69925 h 584276"/>
                <a:gd name="connsiteX4" fmla="*/ 0 w 1819275"/>
                <a:gd name="connsiteY4" fmla="*/ 577131 h 584276"/>
                <a:gd name="connsiteX5" fmla="*/ 233362 w 1819275"/>
                <a:gd name="connsiteY5" fmla="*/ 503313 h 584276"/>
                <a:gd name="connsiteX6" fmla="*/ 842962 w 1819275"/>
                <a:gd name="connsiteY6" fmla="*/ 541413 h 584276"/>
                <a:gd name="connsiteX7" fmla="*/ 1604962 w 1819275"/>
                <a:gd name="connsiteY7" fmla="*/ 584276 h 584276"/>
                <a:gd name="connsiteX8" fmla="*/ 1819275 w 1819275"/>
                <a:gd name="connsiteY8" fmla="*/ 312813 h 584276"/>
                <a:gd name="connsiteX0" fmla="*/ 1819275 w 1819275"/>
                <a:gd name="connsiteY0" fmla="*/ 312813 h 584276"/>
                <a:gd name="connsiteX1" fmla="*/ 1604962 w 1819275"/>
                <a:gd name="connsiteY1" fmla="*/ 74688 h 584276"/>
                <a:gd name="connsiteX2" fmla="*/ 500062 w 1819275"/>
                <a:gd name="connsiteY2" fmla="*/ 3250 h 584276"/>
                <a:gd name="connsiteX3" fmla="*/ 9525 w 1819275"/>
                <a:gd name="connsiteY3" fmla="*/ 69925 h 584276"/>
                <a:gd name="connsiteX4" fmla="*/ 0 w 1819275"/>
                <a:gd name="connsiteY4" fmla="*/ 577131 h 584276"/>
                <a:gd name="connsiteX5" fmla="*/ 233362 w 1819275"/>
                <a:gd name="connsiteY5" fmla="*/ 503313 h 584276"/>
                <a:gd name="connsiteX6" fmla="*/ 842962 w 1819275"/>
                <a:gd name="connsiteY6" fmla="*/ 541413 h 584276"/>
                <a:gd name="connsiteX7" fmla="*/ 1604962 w 1819275"/>
                <a:gd name="connsiteY7" fmla="*/ 584276 h 584276"/>
                <a:gd name="connsiteX8" fmla="*/ 1819275 w 1819275"/>
                <a:gd name="connsiteY8" fmla="*/ 312813 h 584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19275" h="584276">
                  <a:moveTo>
                    <a:pt x="1819275" y="312813"/>
                  </a:moveTo>
                  <a:lnTo>
                    <a:pt x="1604962" y="74688"/>
                  </a:lnTo>
                  <a:cubicBezTo>
                    <a:pt x="1243806" y="74688"/>
                    <a:pt x="868362" y="27063"/>
                    <a:pt x="500062" y="3250"/>
                  </a:cubicBezTo>
                  <a:cubicBezTo>
                    <a:pt x="348456" y="-718"/>
                    <a:pt x="108744" y="-14213"/>
                    <a:pt x="9525" y="69925"/>
                  </a:cubicBezTo>
                  <a:lnTo>
                    <a:pt x="0" y="577131"/>
                  </a:lnTo>
                  <a:cubicBezTo>
                    <a:pt x="23020" y="507281"/>
                    <a:pt x="191294" y="513631"/>
                    <a:pt x="233362" y="503313"/>
                  </a:cubicBezTo>
                  <a:cubicBezTo>
                    <a:pt x="477043" y="496963"/>
                    <a:pt x="658812" y="514426"/>
                    <a:pt x="842962" y="541413"/>
                  </a:cubicBezTo>
                  <a:cubicBezTo>
                    <a:pt x="1020762" y="560464"/>
                    <a:pt x="1350962" y="569988"/>
                    <a:pt x="1604962" y="584276"/>
                  </a:cubicBezTo>
                  <a:lnTo>
                    <a:pt x="1819275" y="312813"/>
                  </a:lnTo>
                  <a:close/>
                </a:path>
              </a:pathLst>
            </a:custGeom>
            <a:gradFill flip="none" rotWithShape="1">
              <a:gsLst>
                <a:gs pos="22000">
                  <a:srgbClr val="9DCA0D"/>
                </a:gs>
                <a:gs pos="0">
                  <a:srgbClr val="9DCA0D">
                    <a:lumMod val="95000"/>
                    <a:lumOff val="5000"/>
                  </a:srgbClr>
                </a:gs>
                <a:gs pos="49000">
                  <a:srgbClr val="9DCA0D">
                    <a:lumMod val="90000"/>
                  </a:srgbClr>
                </a:gs>
                <a:gs pos="60000">
                  <a:srgbClr val="9DCA0D"/>
                </a:gs>
                <a:gs pos="100000">
                  <a:srgbClr val="9DCA0D">
                    <a:lumMod val="80000"/>
                  </a:srgbClr>
                </a:gs>
                <a:gs pos="84000">
                  <a:srgbClr val="9DCA0D">
                    <a:lumMod val="50000"/>
                    <a:lumOff val="50000"/>
                  </a:srgbClr>
                </a:gs>
                <a:gs pos="80000">
                  <a:srgbClr val="9DCA0D">
                    <a:lumMod val="50000"/>
                    <a:lumOff val="50000"/>
                  </a:srgbClr>
                </a:gs>
              </a:gsLst>
              <a:lin ang="10800000" scaled="1"/>
              <a:tileRect/>
            </a:gradFill>
            <a:ln w="3175">
              <a:noFill/>
            </a:ln>
            <a:effectLst>
              <a:outerShdw blurRad="50800" dist="38100" dir="5400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24" name="Freeform 123"/>
            <p:cNvSpPr/>
            <p:nvPr/>
          </p:nvSpPr>
          <p:spPr>
            <a:xfrm>
              <a:off x="2452688" y="3369468"/>
              <a:ext cx="247755" cy="157165"/>
            </a:xfrm>
            <a:custGeom>
              <a:avLst/>
              <a:gdLst>
                <a:gd name="connsiteX0" fmla="*/ 233362 w 242887"/>
                <a:gd name="connsiteY0" fmla="*/ 138113 h 138113"/>
                <a:gd name="connsiteX1" fmla="*/ 242887 w 242887"/>
                <a:gd name="connsiteY1" fmla="*/ 0 h 138113"/>
                <a:gd name="connsiteX2" fmla="*/ 0 w 242887"/>
                <a:gd name="connsiteY2" fmla="*/ 66675 h 138113"/>
                <a:gd name="connsiteX3" fmla="*/ 233362 w 242887"/>
                <a:gd name="connsiteY3" fmla="*/ 138113 h 138113"/>
                <a:gd name="connsiteX0" fmla="*/ 235743 w 245268"/>
                <a:gd name="connsiteY0" fmla="*/ 138113 h 138113"/>
                <a:gd name="connsiteX1" fmla="*/ 245268 w 245268"/>
                <a:gd name="connsiteY1" fmla="*/ 0 h 138113"/>
                <a:gd name="connsiteX2" fmla="*/ 0 w 245268"/>
                <a:gd name="connsiteY2" fmla="*/ 78581 h 138113"/>
                <a:gd name="connsiteX3" fmla="*/ 235743 w 245268"/>
                <a:gd name="connsiteY3" fmla="*/ 138113 h 138113"/>
                <a:gd name="connsiteX0" fmla="*/ 235743 w 245268"/>
                <a:gd name="connsiteY0" fmla="*/ 138113 h 138113"/>
                <a:gd name="connsiteX1" fmla="*/ 245268 w 245268"/>
                <a:gd name="connsiteY1" fmla="*/ 0 h 138113"/>
                <a:gd name="connsiteX2" fmla="*/ 0 w 245268"/>
                <a:gd name="connsiteY2" fmla="*/ 78581 h 138113"/>
                <a:gd name="connsiteX3" fmla="*/ 235743 w 245268"/>
                <a:gd name="connsiteY3" fmla="*/ 138113 h 138113"/>
                <a:gd name="connsiteX0" fmla="*/ 240506 w 245268"/>
                <a:gd name="connsiteY0" fmla="*/ 159545 h 159545"/>
                <a:gd name="connsiteX1" fmla="*/ 245268 w 245268"/>
                <a:gd name="connsiteY1" fmla="*/ 0 h 159545"/>
                <a:gd name="connsiteX2" fmla="*/ 0 w 245268"/>
                <a:gd name="connsiteY2" fmla="*/ 78581 h 159545"/>
                <a:gd name="connsiteX3" fmla="*/ 240506 w 245268"/>
                <a:gd name="connsiteY3" fmla="*/ 159545 h 159545"/>
                <a:gd name="connsiteX0" fmla="*/ 240506 w 245268"/>
                <a:gd name="connsiteY0" fmla="*/ 159545 h 159545"/>
                <a:gd name="connsiteX1" fmla="*/ 245268 w 245268"/>
                <a:gd name="connsiteY1" fmla="*/ 0 h 159545"/>
                <a:gd name="connsiteX2" fmla="*/ 0 w 245268"/>
                <a:gd name="connsiteY2" fmla="*/ 78581 h 159545"/>
                <a:gd name="connsiteX3" fmla="*/ 240506 w 245268"/>
                <a:gd name="connsiteY3" fmla="*/ 159545 h 159545"/>
                <a:gd name="connsiteX0" fmla="*/ 240506 w 245268"/>
                <a:gd name="connsiteY0" fmla="*/ 159545 h 159545"/>
                <a:gd name="connsiteX1" fmla="*/ 245268 w 245268"/>
                <a:gd name="connsiteY1" fmla="*/ 0 h 159545"/>
                <a:gd name="connsiteX2" fmla="*/ 0 w 245268"/>
                <a:gd name="connsiteY2" fmla="*/ 78581 h 159545"/>
                <a:gd name="connsiteX3" fmla="*/ 240506 w 245268"/>
                <a:gd name="connsiteY3" fmla="*/ 159545 h 159545"/>
                <a:gd name="connsiteX0" fmla="*/ 240506 w 245268"/>
                <a:gd name="connsiteY0" fmla="*/ 159545 h 159545"/>
                <a:gd name="connsiteX1" fmla="*/ 245268 w 245268"/>
                <a:gd name="connsiteY1" fmla="*/ 0 h 159545"/>
                <a:gd name="connsiteX2" fmla="*/ 0 w 245268"/>
                <a:gd name="connsiteY2" fmla="*/ 78581 h 159545"/>
                <a:gd name="connsiteX3" fmla="*/ 240506 w 245268"/>
                <a:gd name="connsiteY3" fmla="*/ 159545 h 159545"/>
                <a:gd name="connsiteX0" fmla="*/ 240506 w 245268"/>
                <a:gd name="connsiteY0" fmla="*/ 159545 h 159545"/>
                <a:gd name="connsiteX1" fmla="*/ 245268 w 245268"/>
                <a:gd name="connsiteY1" fmla="*/ 0 h 159545"/>
                <a:gd name="connsiteX2" fmla="*/ 0 w 245268"/>
                <a:gd name="connsiteY2" fmla="*/ 78581 h 159545"/>
                <a:gd name="connsiteX3" fmla="*/ 240506 w 245268"/>
                <a:gd name="connsiteY3" fmla="*/ 159545 h 159545"/>
                <a:gd name="connsiteX0" fmla="*/ 240506 w 245268"/>
                <a:gd name="connsiteY0" fmla="*/ 159545 h 159545"/>
                <a:gd name="connsiteX1" fmla="*/ 245268 w 245268"/>
                <a:gd name="connsiteY1" fmla="*/ 0 h 159545"/>
                <a:gd name="connsiteX2" fmla="*/ 0 w 245268"/>
                <a:gd name="connsiteY2" fmla="*/ 78581 h 159545"/>
                <a:gd name="connsiteX3" fmla="*/ 240506 w 245268"/>
                <a:gd name="connsiteY3" fmla="*/ 159545 h 159545"/>
                <a:gd name="connsiteX0" fmla="*/ 240506 w 245268"/>
                <a:gd name="connsiteY0" fmla="*/ 159545 h 159545"/>
                <a:gd name="connsiteX1" fmla="*/ 245268 w 245268"/>
                <a:gd name="connsiteY1" fmla="*/ 0 h 159545"/>
                <a:gd name="connsiteX2" fmla="*/ 0 w 245268"/>
                <a:gd name="connsiteY2" fmla="*/ 78581 h 159545"/>
                <a:gd name="connsiteX3" fmla="*/ 240506 w 245268"/>
                <a:gd name="connsiteY3" fmla="*/ 159545 h 159545"/>
                <a:gd name="connsiteX0" fmla="*/ 240506 w 242887"/>
                <a:gd name="connsiteY0" fmla="*/ 147639 h 147639"/>
                <a:gd name="connsiteX1" fmla="*/ 242887 w 242887"/>
                <a:gd name="connsiteY1" fmla="*/ 0 h 147639"/>
                <a:gd name="connsiteX2" fmla="*/ 0 w 242887"/>
                <a:gd name="connsiteY2" fmla="*/ 66675 h 147639"/>
                <a:gd name="connsiteX3" fmla="*/ 240506 w 242887"/>
                <a:gd name="connsiteY3" fmla="*/ 147639 h 147639"/>
                <a:gd name="connsiteX0" fmla="*/ 240506 w 245268"/>
                <a:gd name="connsiteY0" fmla="*/ 154783 h 154783"/>
                <a:gd name="connsiteX1" fmla="*/ 245268 w 245268"/>
                <a:gd name="connsiteY1" fmla="*/ 0 h 154783"/>
                <a:gd name="connsiteX2" fmla="*/ 0 w 245268"/>
                <a:gd name="connsiteY2" fmla="*/ 73819 h 154783"/>
                <a:gd name="connsiteX3" fmla="*/ 240506 w 245268"/>
                <a:gd name="connsiteY3" fmla="*/ 154783 h 154783"/>
                <a:gd name="connsiteX0" fmla="*/ 247650 w 247755"/>
                <a:gd name="connsiteY0" fmla="*/ 157165 h 157165"/>
                <a:gd name="connsiteX1" fmla="*/ 245268 w 247755"/>
                <a:gd name="connsiteY1" fmla="*/ 0 h 157165"/>
                <a:gd name="connsiteX2" fmla="*/ 0 w 247755"/>
                <a:gd name="connsiteY2" fmla="*/ 73819 h 157165"/>
                <a:gd name="connsiteX3" fmla="*/ 247650 w 247755"/>
                <a:gd name="connsiteY3" fmla="*/ 157165 h 157165"/>
              </a:gdLst>
              <a:ahLst/>
              <a:cxnLst>
                <a:cxn ang="0">
                  <a:pos x="connsiteX0" y="connsiteY0"/>
                </a:cxn>
                <a:cxn ang="0">
                  <a:pos x="connsiteX1" y="connsiteY1"/>
                </a:cxn>
                <a:cxn ang="0">
                  <a:pos x="connsiteX2" y="connsiteY2"/>
                </a:cxn>
                <a:cxn ang="0">
                  <a:pos x="connsiteX3" y="connsiteY3"/>
                </a:cxn>
              </a:cxnLst>
              <a:rect l="l" t="t" r="r" b="b"/>
              <a:pathLst>
                <a:path w="247755" h="157165">
                  <a:moveTo>
                    <a:pt x="247650" y="157165"/>
                  </a:moveTo>
                  <a:cubicBezTo>
                    <a:pt x="248444" y="107952"/>
                    <a:pt x="244474" y="49213"/>
                    <a:pt x="245268" y="0"/>
                  </a:cubicBezTo>
                  <a:cubicBezTo>
                    <a:pt x="192087" y="2382"/>
                    <a:pt x="22225" y="4762"/>
                    <a:pt x="0" y="73819"/>
                  </a:cubicBezTo>
                  <a:cubicBezTo>
                    <a:pt x="35718" y="122238"/>
                    <a:pt x="178594" y="156371"/>
                    <a:pt x="247650" y="157165"/>
                  </a:cubicBezTo>
                  <a:close/>
                </a:path>
              </a:pathLst>
            </a:custGeom>
            <a:solidFill>
              <a:srgbClr val="7B9E0A"/>
            </a:solidFill>
            <a:ln w="3175">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grpSp>
      <p:sp>
        <p:nvSpPr>
          <p:cNvPr id="125" name="Rectangle 124"/>
          <p:cNvSpPr/>
          <p:nvPr/>
        </p:nvSpPr>
        <p:spPr>
          <a:xfrm>
            <a:off x="3686115" y="4517891"/>
            <a:ext cx="1491447" cy="369332"/>
          </a:xfrm>
          <a:prstGeom prst="rect">
            <a:avLst/>
          </a:prstGeom>
        </p:spPr>
        <p:txBody>
          <a:bodyPr anchor="ctr">
            <a:spAutoFit/>
          </a:bodyPr>
          <a:lstStyle/>
          <a:p>
            <a:pPr algn="ctr" fontAlgn="auto">
              <a:spcBef>
                <a:spcPts val="0"/>
              </a:spcBef>
              <a:spcAft>
                <a:spcPts val="0"/>
              </a:spcAft>
              <a:defRPr/>
            </a:pPr>
            <a:r>
              <a:rPr lang="en-US" b="1" kern="0" dirty="0" smtClean="0">
                <a:solidFill>
                  <a:srgbClr val="C00000"/>
                </a:solidFill>
                <a:effectLst>
                  <a:glow rad="127000">
                    <a:srgbClr val="526907">
                      <a:alpha val="80000"/>
                    </a:srgbClr>
                  </a:glow>
                </a:effectLst>
                <a:latin typeface="Arial" pitchFamily="34" charset="0"/>
              </a:rPr>
              <a:t>III.</a:t>
            </a:r>
            <a:endParaRPr lang="en-US" b="1" kern="0" dirty="0">
              <a:solidFill>
                <a:srgbClr val="C00000"/>
              </a:solidFill>
              <a:effectLst>
                <a:glow rad="127000">
                  <a:srgbClr val="526907">
                    <a:alpha val="80000"/>
                  </a:srgbClr>
                </a:glow>
              </a:effectLst>
              <a:latin typeface="Arial" pitchFamily="34" charset="0"/>
            </a:endParaRPr>
          </a:p>
        </p:txBody>
      </p:sp>
      <p:grpSp>
        <p:nvGrpSpPr>
          <p:cNvPr id="126" name="Group 80"/>
          <p:cNvGrpSpPr>
            <a:grpSpLocks/>
          </p:cNvGrpSpPr>
          <p:nvPr/>
        </p:nvGrpSpPr>
        <p:grpSpPr bwMode="auto">
          <a:xfrm>
            <a:off x="2660169" y="5815635"/>
            <a:ext cx="1047750" cy="493712"/>
            <a:chOff x="1714500" y="3094038"/>
            <a:chExt cx="1047750" cy="551111"/>
          </a:xfrm>
        </p:grpSpPr>
        <p:sp>
          <p:nvSpPr>
            <p:cNvPr id="127" name="Freeform 126"/>
            <p:cNvSpPr/>
            <p:nvPr/>
          </p:nvSpPr>
          <p:spPr>
            <a:xfrm>
              <a:off x="1714500" y="3094038"/>
              <a:ext cx="1047750" cy="551111"/>
            </a:xfrm>
            <a:custGeom>
              <a:avLst/>
              <a:gdLst>
                <a:gd name="connsiteX0" fmla="*/ 12700 w 5759450"/>
                <a:gd name="connsiteY0" fmla="*/ 0 h 565150"/>
                <a:gd name="connsiteX1" fmla="*/ 374650 w 5759450"/>
                <a:gd name="connsiteY1" fmla="*/ 38100 h 565150"/>
                <a:gd name="connsiteX2" fmla="*/ 5073650 w 5759450"/>
                <a:gd name="connsiteY2" fmla="*/ 38100 h 565150"/>
                <a:gd name="connsiteX3" fmla="*/ 5759450 w 5759450"/>
                <a:gd name="connsiteY3" fmla="*/ 6350 h 565150"/>
                <a:gd name="connsiteX4" fmla="*/ 5594350 w 5759450"/>
                <a:gd name="connsiteY4" fmla="*/ 279400 h 565150"/>
                <a:gd name="connsiteX5" fmla="*/ 5759450 w 5759450"/>
                <a:gd name="connsiteY5" fmla="*/ 552450 h 565150"/>
                <a:gd name="connsiteX6" fmla="*/ 5251450 w 5759450"/>
                <a:gd name="connsiteY6" fmla="*/ 565150 h 565150"/>
                <a:gd name="connsiteX7" fmla="*/ 654050 w 5759450"/>
                <a:gd name="connsiteY7" fmla="*/ 552450 h 565150"/>
                <a:gd name="connsiteX8" fmla="*/ 0 w 5759450"/>
                <a:gd name="connsiteY8" fmla="*/ 533400 h 565150"/>
                <a:gd name="connsiteX9" fmla="*/ 190500 w 5759450"/>
                <a:gd name="connsiteY9" fmla="*/ 254000 h 565150"/>
                <a:gd name="connsiteX10" fmla="*/ 12700 w 5759450"/>
                <a:gd name="connsiteY10" fmla="*/ 0 h 565150"/>
                <a:gd name="connsiteX0" fmla="*/ 12700 w 5759450"/>
                <a:gd name="connsiteY0" fmla="*/ 0 h 565150"/>
                <a:gd name="connsiteX1" fmla="*/ 374650 w 5759450"/>
                <a:gd name="connsiteY1" fmla="*/ 38100 h 565150"/>
                <a:gd name="connsiteX2" fmla="*/ 5073650 w 5759450"/>
                <a:gd name="connsiteY2" fmla="*/ 38100 h 565150"/>
                <a:gd name="connsiteX3" fmla="*/ 5759450 w 5759450"/>
                <a:gd name="connsiteY3" fmla="*/ 6350 h 565150"/>
                <a:gd name="connsiteX4" fmla="*/ 5594350 w 5759450"/>
                <a:gd name="connsiteY4" fmla="*/ 279400 h 565150"/>
                <a:gd name="connsiteX5" fmla="*/ 5759450 w 5759450"/>
                <a:gd name="connsiteY5" fmla="*/ 552450 h 565150"/>
                <a:gd name="connsiteX6" fmla="*/ 5251450 w 5759450"/>
                <a:gd name="connsiteY6" fmla="*/ 565150 h 565150"/>
                <a:gd name="connsiteX7" fmla="*/ 654050 w 5759450"/>
                <a:gd name="connsiteY7" fmla="*/ 552450 h 565150"/>
                <a:gd name="connsiteX8" fmla="*/ 0 w 5759450"/>
                <a:gd name="connsiteY8" fmla="*/ 533400 h 565150"/>
                <a:gd name="connsiteX9" fmla="*/ 190500 w 5759450"/>
                <a:gd name="connsiteY9" fmla="*/ 254000 h 565150"/>
                <a:gd name="connsiteX10" fmla="*/ 12700 w 5759450"/>
                <a:gd name="connsiteY10" fmla="*/ 0 h 565150"/>
                <a:gd name="connsiteX0" fmla="*/ 12700 w 5759450"/>
                <a:gd name="connsiteY0" fmla="*/ 0 h 565150"/>
                <a:gd name="connsiteX1" fmla="*/ 374650 w 5759450"/>
                <a:gd name="connsiteY1" fmla="*/ 38100 h 565150"/>
                <a:gd name="connsiteX2" fmla="*/ 5073650 w 5759450"/>
                <a:gd name="connsiteY2" fmla="*/ 38100 h 565150"/>
                <a:gd name="connsiteX3" fmla="*/ 5759450 w 5759450"/>
                <a:gd name="connsiteY3" fmla="*/ 6350 h 565150"/>
                <a:gd name="connsiteX4" fmla="*/ 5594350 w 5759450"/>
                <a:gd name="connsiteY4" fmla="*/ 279400 h 565150"/>
                <a:gd name="connsiteX5" fmla="*/ 5759450 w 5759450"/>
                <a:gd name="connsiteY5" fmla="*/ 552450 h 565150"/>
                <a:gd name="connsiteX6" fmla="*/ 5251450 w 5759450"/>
                <a:gd name="connsiteY6" fmla="*/ 565150 h 565150"/>
                <a:gd name="connsiteX7" fmla="*/ 654050 w 5759450"/>
                <a:gd name="connsiteY7" fmla="*/ 552450 h 565150"/>
                <a:gd name="connsiteX8" fmla="*/ 0 w 5759450"/>
                <a:gd name="connsiteY8" fmla="*/ 533400 h 565150"/>
                <a:gd name="connsiteX9" fmla="*/ 190500 w 5759450"/>
                <a:gd name="connsiteY9" fmla="*/ 254000 h 565150"/>
                <a:gd name="connsiteX10" fmla="*/ 12700 w 5759450"/>
                <a:gd name="connsiteY10" fmla="*/ 0 h 565150"/>
                <a:gd name="connsiteX0" fmla="*/ 22225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190500 w 5759450"/>
                <a:gd name="connsiteY9" fmla="*/ 247650 h 558800"/>
                <a:gd name="connsiteX10" fmla="*/ 22225 w 5759450"/>
                <a:gd name="connsiteY10" fmla="*/ 7938 h 558800"/>
                <a:gd name="connsiteX0" fmla="*/ 22225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190500 w 5759450"/>
                <a:gd name="connsiteY9" fmla="*/ 247650 h 558800"/>
                <a:gd name="connsiteX10" fmla="*/ 30956 w 5759450"/>
                <a:gd name="connsiteY10" fmla="*/ 28575 h 558800"/>
                <a:gd name="connsiteX11" fmla="*/ 22225 w 5759450"/>
                <a:gd name="connsiteY11" fmla="*/ 7938 h 558800"/>
                <a:gd name="connsiteX0" fmla="*/ 22225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190500 w 5759450"/>
                <a:gd name="connsiteY9" fmla="*/ 247650 h 558800"/>
                <a:gd name="connsiteX10" fmla="*/ 19050 w 5759450"/>
                <a:gd name="connsiteY10" fmla="*/ 35719 h 558800"/>
                <a:gd name="connsiteX11" fmla="*/ 22225 w 5759450"/>
                <a:gd name="connsiteY11" fmla="*/ 7938 h 558800"/>
                <a:gd name="connsiteX0" fmla="*/ 24606 w 5761831"/>
                <a:gd name="connsiteY0" fmla="*/ 7938 h 558800"/>
                <a:gd name="connsiteX1" fmla="*/ 377031 w 5761831"/>
                <a:gd name="connsiteY1" fmla="*/ 31750 h 558800"/>
                <a:gd name="connsiteX2" fmla="*/ 5076031 w 5761831"/>
                <a:gd name="connsiteY2" fmla="*/ 31750 h 558800"/>
                <a:gd name="connsiteX3" fmla="*/ 5761831 w 5761831"/>
                <a:gd name="connsiteY3" fmla="*/ 0 h 558800"/>
                <a:gd name="connsiteX4" fmla="*/ 5596731 w 5761831"/>
                <a:gd name="connsiteY4" fmla="*/ 273050 h 558800"/>
                <a:gd name="connsiteX5" fmla="*/ 5761831 w 5761831"/>
                <a:gd name="connsiteY5" fmla="*/ 546100 h 558800"/>
                <a:gd name="connsiteX6" fmla="*/ 5253831 w 5761831"/>
                <a:gd name="connsiteY6" fmla="*/ 558800 h 558800"/>
                <a:gd name="connsiteX7" fmla="*/ 656431 w 5761831"/>
                <a:gd name="connsiteY7" fmla="*/ 546100 h 558800"/>
                <a:gd name="connsiteX8" fmla="*/ 2381 w 5761831"/>
                <a:gd name="connsiteY8" fmla="*/ 527050 h 558800"/>
                <a:gd name="connsiteX9" fmla="*/ 192881 w 5761831"/>
                <a:gd name="connsiteY9" fmla="*/ 247650 h 558800"/>
                <a:gd name="connsiteX10" fmla="*/ 0 w 5761831"/>
                <a:gd name="connsiteY10" fmla="*/ 30957 h 558800"/>
                <a:gd name="connsiteX11" fmla="*/ 24606 w 5761831"/>
                <a:gd name="connsiteY11" fmla="*/ 7938 h 558800"/>
                <a:gd name="connsiteX0" fmla="*/ 22225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190500 w 5759450"/>
                <a:gd name="connsiteY9" fmla="*/ 247650 h 558800"/>
                <a:gd name="connsiteX10" fmla="*/ 22225 w 5759450"/>
                <a:gd name="connsiteY10" fmla="*/ 7938 h 558800"/>
                <a:gd name="connsiteX0" fmla="*/ 793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190500 w 5759450"/>
                <a:gd name="connsiteY9" fmla="*/ 247650 h 558800"/>
                <a:gd name="connsiteX10" fmla="*/ 793 w 5759450"/>
                <a:gd name="connsiteY10" fmla="*/ 7938 h 558800"/>
                <a:gd name="connsiteX0" fmla="*/ 793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190500 w 5759450"/>
                <a:gd name="connsiteY9" fmla="*/ 247650 h 558800"/>
                <a:gd name="connsiteX10" fmla="*/ 793 w 5759450"/>
                <a:gd name="connsiteY10" fmla="*/ 7938 h 558800"/>
                <a:gd name="connsiteX0" fmla="*/ 793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200025 w 5759450"/>
                <a:gd name="connsiteY9" fmla="*/ 271463 h 558800"/>
                <a:gd name="connsiteX10" fmla="*/ 793 w 5759450"/>
                <a:gd name="connsiteY10" fmla="*/ 7938 h 558800"/>
                <a:gd name="connsiteX0" fmla="*/ 793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200025 w 5759450"/>
                <a:gd name="connsiteY9" fmla="*/ 271463 h 558800"/>
                <a:gd name="connsiteX10" fmla="*/ 793 w 5759450"/>
                <a:gd name="connsiteY10" fmla="*/ 7938 h 558800"/>
                <a:gd name="connsiteX0" fmla="*/ 793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200025 w 5759450"/>
                <a:gd name="connsiteY9" fmla="*/ 271463 h 558800"/>
                <a:gd name="connsiteX10" fmla="*/ 793 w 5759450"/>
                <a:gd name="connsiteY10" fmla="*/ 7938 h 558800"/>
                <a:gd name="connsiteX0" fmla="*/ 793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200025 w 5759450"/>
                <a:gd name="connsiteY9" fmla="*/ 271463 h 558800"/>
                <a:gd name="connsiteX10" fmla="*/ 793 w 5759450"/>
                <a:gd name="connsiteY10" fmla="*/ 7938 h 558800"/>
                <a:gd name="connsiteX0" fmla="*/ 793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200025 w 5759450"/>
                <a:gd name="connsiteY9" fmla="*/ 271463 h 558800"/>
                <a:gd name="connsiteX10" fmla="*/ 793 w 5759450"/>
                <a:gd name="connsiteY10" fmla="*/ 7938 h 558800"/>
                <a:gd name="connsiteX0" fmla="*/ 793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61194 w 5759450"/>
                <a:gd name="connsiteY7" fmla="*/ 553244 h 558800"/>
                <a:gd name="connsiteX8" fmla="*/ 0 w 5759450"/>
                <a:gd name="connsiteY8" fmla="*/ 527050 h 558800"/>
                <a:gd name="connsiteX9" fmla="*/ 200025 w 5759450"/>
                <a:gd name="connsiteY9" fmla="*/ 271463 h 558800"/>
                <a:gd name="connsiteX10" fmla="*/ 793 w 5759450"/>
                <a:gd name="connsiteY10" fmla="*/ 7938 h 558800"/>
                <a:gd name="connsiteX0" fmla="*/ 793 w 5759450"/>
                <a:gd name="connsiteY0" fmla="*/ 7938 h 559049"/>
                <a:gd name="connsiteX1" fmla="*/ 374650 w 5759450"/>
                <a:gd name="connsiteY1" fmla="*/ 31750 h 559049"/>
                <a:gd name="connsiteX2" fmla="*/ 5073650 w 5759450"/>
                <a:gd name="connsiteY2" fmla="*/ 31750 h 559049"/>
                <a:gd name="connsiteX3" fmla="*/ 5759450 w 5759450"/>
                <a:gd name="connsiteY3" fmla="*/ 0 h 559049"/>
                <a:gd name="connsiteX4" fmla="*/ 5594350 w 5759450"/>
                <a:gd name="connsiteY4" fmla="*/ 273050 h 559049"/>
                <a:gd name="connsiteX5" fmla="*/ 5759450 w 5759450"/>
                <a:gd name="connsiteY5" fmla="*/ 546100 h 559049"/>
                <a:gd name="connsiteX6" fmla="*/ 5251450 w 5759450"/>
                <a:gd name="connsiteY6" fmla="*/ 558800 h 559049"/>
                <a:gd name="connsiteX7" fmla="*/ 661194 w 5759450"/>
                <a:gd name="connsiteY7" fmla="*/ 553244 h 559049"/>
                <a:gd name="connsiteX8" fmla="*/ 0 w 5759450"/>
                <a:gd name="connsiteY8" fmla="*/ 527050 h 559049"/>
                <a:gd name="connsiteX9" fmla="*/ 200025 w 5759450"/>
                <a:gd name="connsiteY9" fmla="*/ 271463 h 559049"/>
                <a:gd name="connsiteX10" fmla="*/ 793 w 5759450"/>
                <a:gd name="connsiteY10" fmla="*/ 7938 h 559049"/>
                <a:gd name="connsiteX0" fmla="*/ 793 w 5759450"/>
                <a:gd name="connsiteY0" fmla="*/ 7938 h 559049"/>
                <a:gd name="connsiteX1" fmla="*/ 374650 w 5759450"/>
                <a:gd name="connsiteY1" fmla="*/ 31750 h 559049"/>
                <a:gd name="connsiteX2" fmla="*/ 919163 w 5759450"/>
                <a:gd name="connsiteY2" fmla="*/ 28575 h 559049"/>
                <a:gd name="connsiteX3" fmla="*/ 5073650 w 5759450"/>
                <a:gd name="connsiteY3" fmla="*/ 31750 h 559049"/>
                <a:gd name="connsiteX4" fmla="*/ 5759450 w 5759450"/>
                <a:gd name="connsiteY4" fmla="*/ 0 h 559049"/>
                <a:gd name="connsiteX5" fmla="*/ 5594350 w 5759450"/>
                <a:gd name="connsiteY5" fmla="*/ 273050 h 559049"/>
                <a:gd name="connsiteX6" fmla="*/ 5759450 w 5759450"/>
                <a:gd name="connsiteY6" fmla="*/ 546100 h 559049"/>
                <a:gd name="connsiteX7" fmla="*/ 5251450 w 5759450"/>
                <a:gd name="connsiteY7" fmla="*/ 558800 h 559049"/>
                <a:gd name="connsiteX8" fmla="*/ 661194 w 5759450"/>
                <a:gd name="connsiteY8" fmla="*/ 553244 h 559049"/>
                <a:gd name="connsiteX9" fmla="*/ 0 w 5759450"/>
                <a:gd name="connsiteY9" fmla="*/ 527050 h 559049"/>
                <a:gd name="connsiteX10" fmla="*/ 200025 w 5759450"/>
                <a:gd name="connsiteY10" fmla="*/ 271463 h 559049"/>
                <a:gd name="connsiteX11" fmla="*/ 793 w 5759450"/>
                <a:gd name="connsiteY11"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5073650 w 5759450"/>
                <a:gd name="connsiteY3" fmla="*/ 31750 h 559049"/>
                <a:gd name="connsiteX4" fmla="*/ 5759450 w 5759450"/>
                <a:gd name="connsiteY4" fmla="*/ 0 h 559049"/>
                <a:gd name="connsiteX5" fmla="*/ 5594350 w 5759450"/>
                <a:gd name="connsiteY5" fmla="*/ 273050 h 559049"/>
                <a:gd name="connsiteX6" fmla="*/ 5759450 w 5759450"/>
                <a:gd name="connsiteY6" fmla="*/ 546100 h 559049"/>
                <a:gd name="connsiteX7" fmla="*/ 5251450 w 5759450"/>
                <a:gd name="connsiteY7" fmla="*/ 558800 h 559049"/>
                <a:gd name="connsiteX8" fmla="*/ 661194 w 5759450"/>
                <a:gd name="connsiteY8" fmla="*/ 553244 h 559049"/>
                <a:gd name="connsiteX9" fmla="*/ 0 w 5759450"/>
                <a:gd name="connsiteY9" fmla="*/ 527050 h 559049"/>
                <a:gd name="connsiteX10" fmla="*/ 200025 w 5759450"/>
                <a:gd name="connsiteY10" fmla="*/ 271463 h 559049"/>
                <a:gd name="connsiteX11" fmla="*/ 793 w 5759450"/>
                <a:gd name="connsiteY11"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5073650 w 5759450"/>
                <a:gd name="connsiteY3" fmla="*/ 31750 h 559049"/>
                <a:gd name="connsiteX4" fmla="*/ 5759450 w 5759450"/>
                <a:gd name="connsiteY4" fmla="*/ 0 h 559049"/>
                <a:gd name="connsiteX5" fmla="*/ 5594350 w 5759450"/>
                <a:gd name="connsiteY5" fmla="*/ 273050 h 559049"/>
                <a:gd name="connsiteX6" fmla="*/ 5759450 w 5759450"/>
                <a:gd name="connsiteY6" fmla="*/ 546100 h 559049"/>
                <a:gd name="connsiteX7" fmla="*/ 5251450 w 5759450"/>
                <a:gd name="connsiteY7" fmla="*/ 558800 h 559049"/>
                <a:gd name="connsiteX8" fmla="*/ 661194 w 5759450"/>
                <a:gd name="connsiteY8" fmla="*/ 553244 h 559049"/>
                <a:gd name="connsiteX9" fmla="*/ 0 w 5759450"/>
                <a:gd name="connsiteY9" fmla="*/ 527050 h 559049"/>
                <a:gd name="connsiteX10" fmla="*/ 200025 w 5759450"/>
                <a:gd name="connsiteY10" fmla="*/ 271463 h 559049"/>
                <a:gd name="connsiteX11" fmla="*/ 793 w 5759450"/>
                <a:gd name="connsiteY11"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5073650 w 5759450"/>
                <a:gd name="connsiteY3" fmla="*/ 31750 h 559049"/>
                <a:gd name="connsiteX4" fmla="*/ 5759450 w 5759450"/>
                <a:gd name="connsiteY4" fmla="*/ 0 h 559049"/>
                <a:gd name="connsiteX5" fmla="*/ 5594350 w 5759450"/>
                <a:gd name="connsiteY5" fmla="*/ 273050 h 559049"/>
                <a:gd name="connsiteX6" fmla="*/ 5759450 w 5759450"/>
                <a:gd name="connsiteY6" fmla="*/ 546100 h 559049"/>
                <a:gd name="connsiteX7" fmla="*/ 5251450 w 5759450"/>
                <a:gd name="connsiteY7" fmla="*/ 558800 h 559049"/>
                <a:gd name="connsiteX8" fmla="*/ 661194 w 5759450"/>
                <a:gd name="connsiteY8" fmla="*/ 553244 h 559049"/>
                <a:gd name="connsiteX9" fmla="*/ 0 w 5759450"/>
                <a:gd name="connsiteY9" fmla="*/ 527050 h 559049"/>
                <a:gd name="connsiteX10" fmla="*/ 200025 w 5759450"/>
                <a:gd name="connsiteY10" fmla="*/ 271463 h 559049"/>
                <a:gd name="connsiteX11" fmla="*/ 793 w 5759450"/>
                <a:gd name="connsiteY11"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5073650 w 5759450"/>
                <a:gd name="connsiteY3" fmla="*/ 31750 h 559049"/>
                <a:gd name="connsiteX4" fmla="*/ 5759450 w 5759450"/>
                <a:gd name="connsiteY4" fmla="*/ 0 h 559049"/>
                <a:gd name="connsiteX5" fmla="*/ 5594350 w 5759450"/>
                <a:gd name="connsiteY5" fmla="*/ 273050 h 559049"/>
                <a:gd name="connsiteX6" fmla="*/ 5759450 w 5759450"/>
                <a:gd name="connsiteY6" fmla="*/ 546100 h 559049"/>
                <a:gd name="connsiteX7" fmla="*/ 5251450 w 5759450"/>
                <a:gd name="connsiteY7" fmla="*/ 558800 h 559049"/>
                <a:gd name="connsiteX8" fmla="*/ 919163 w 5759450"/>
                <a:gd name="connsiteY8" fmla="*/ 554831 h 559049"/>
                <a:gd name="connsiteX9" fmla="*/ 661194 w 5759450"/>
                <a:gd name="connsiteY9" fmla="*/ 553244 h 559049"/>
                <a:gd name="connsiteX10" fmla="*/ 0 w 5759450"/>
                <a:gd name="connsiteY10" fmla="*/ 527050 h 559049"/>
                <a:gd name="connsiteX11" fmla="*/ 200025 w 5759450"/>
                <a:gd name="connsiteY11" fmla="*/ 271463 h 559049"/>
                <a:gd name="connsiteX12" fmla="*/ 793 w 5759450"/>
                <a:gd name="connsiteY12"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5073650 w 5759450"/>
                <a:gd name="connsiteY3" fmla="*/ 31750 h 559049"/>
                <a:gd name="connsiteX4" fmla="*/ 5759450 w 5759450"/>
                <a:gd name="connsiteY4" fmla="*/ 0 h 559049"/>
                <a:gd name="connsiteX5" fmla="*/ 5594350 w 5759450"/>
                <a:gd name="connsiteY5" fmla="*/ 273050 h 559049"/>
                <a:gd name="connsiteX6" fmla="*/ 5759450 w 5759450"/>
                <a:gd name="connsiteY6" fmla="*/ 546100 h 559049"/>
                <a:gd name="connsiteX7" fmla="*/ 5251450 w 5759450"/>
                <a:gd name="connsiteY7" fmla="*/ 558800 h 559049"/>
                <a:gd name="connsiteX8" fmla="*/ 919163 w 5759450"/>
                <a:gd name="connsiteY8" fmla="*/ 550068 h 559049"/>
                <a:gd name="connsiteX9" fmla="*/ 661194 w 5759450"/>
                <a:gd name="connsiteY9" fmla="*/ 553244 h 559049"/>
                <a:gd name="connsiteX10" fmla="*/ 0 w 5759450"/>
                <a:gd name="connsiteY10" fmla="*/ 527050 h 559049"/>
                <a:gd name="connsiteX11" fmla="*/ 200025 w 5759450"/>
                <a:gd name="connsiteY11" fmla="*/ 271463 h 559049"/>
                <a:gd name="connsiteX12" fmla="*/ 793 w 5759450"/>
                <a:gd name="connsiteY12"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0131 w 5759450"/>
                <a:gd name="connsiteY3" fmla="*/ 30956 h 559049"/>
                <a:gd name="connsiteX4" fmla="*/ 5073650 w 5759450"/>
                <a:gd name="connsiteY4" fmla="*/ 31750 h 559049"/>
                <a:gd name="connsiteX5" fmla="*/ 5759450 w 5759450"/>
                <a:gd name="connsiteY5" fmla="*/ 0 h 559049"/>
                <a:gd name="connsiteX6" fmla="*/ 5594350 w 5759450"/>
                <a:gd name="connsiteY6" fmla="*/ 273050 h 559049"/>
                <a:gd name="connsiteX7" fmla="*/ 5759450 w 5759450"/>
                <a:gd name="connsiteY7" fmla="*/ 546100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3650 w 5759450"/>
                <a:gd name="connsiteY4" fmla="*/ 31750 h 559049"/>
                <a:gd name="connsiteX5" fmla="*/ 5759450 w 5759450"/>
                <a:gd name="connsiteY5" fmla="*/ 0 h 559049"/>
                <a:gd name="connsiteX6" fmla="*/ 5594350 w 5759450"/>
                <a:gd name="connsiteY6" fmla="*/ 273050 h 559049"/>
                <a:gd name="connsiteX7" fmla="*/ 5759450 w 5759450"/>
                <a:gd name="connsiteY7" fmla="*/ 546100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6032 w 5759450"/>
                <a:gd name="connsiteY4" fmla="*/ 26988 h 559049"/>
                <a:gd name="connsiteX5" fmla="*/ 5759450 w 5759450"/>
                <a:gd name="connsiteY5" fmla="*/ 0 h 559049"/>
                <a:gd name="connsiteX6" fmla="*/ 5594350 w 5759450"/>
                <a:gd name="connsiteY6" fmla="*/ 273050 h 559049"/>
                <a:gd name="connsiteX7" fmla="*/ 5759450 w 5759450"/>
                <a:gd name="connsiteY7" fmla="*/ 546100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6032 w 5759450"/>
                <a:gd name="connsiteY4" fmla="*/ 26988 h 559049"/>
                <a:gd name="connsiteX5" fmla="*/ 5759450 w 5759450"/>
                <a:gd name="connsiteY5" fmla="*/ 0 h 559049"/>
                <a:gd name="connsiteX6" fmla="*/ 5594350 w 5759450"/>
                <a:gd name="connsiteY6" fmla="*/ 273050 h 559049"/>
                <a:gd name="connsiteX7" fmla="*/ 5759450 w 5759450"/>
                <a:gd name="connsiteY7" fmla="*/ 546100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6032 w 5759450"/>
                <a:gd name="connsiteY4" fmla="*/ 26988 h 559049"/>
                <a:gd name="connsiteX5" fmla="*/ 5759450 w 5759450"/>
                <a:gd name="connsiteY5" fmla="*/ 0 h 559049"/>
                <a:gd name="connsiteX6" fmla="*/ 5594350 w 5759450"/>
                <a:gd name="connsiteY6" fmla="*/ 273050 h 559049"/>
                <a:gd name="connsiteX7" fmla="*/ 5759450 w 5759450"/>
                <a:gd name="connsiteY7" fmla="*/ 546100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6032 w 5759450"/>
                <a:gd name="connsiteY4" fmla="*/ 26988 h 559049"/>
                <a:gd name="connsiteX5" fmla="*/ 5759450 w 5759450"/>
                <a:gd name="connsiteY5" fmla="*/ 0 h 559049"/>
                <a:gd name="connsiteX6" fmla="*/ 5594350 w 5759450"/>
                <a:gd name="connsiteY6" fmla="*/ 273050 h 559049"/>
                <a:gd name="connsiteX7" fmla="*/ 5759450 w 5759450"/>
                <a:gd name="connsiteY7" fmla="*/ 546100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6032 w 5759450"/>
                <a:gd name="connsiteY4" fmla="*/ 26988 h 559049"/>
                <a:gd name="connsiteX5" fmla="*/ 5759450 w 5759450"/>
                <a:gd name="connsiteY5" fmla="*/ 0 h 559049"/>
                <a:gd name="connsiteX6" fmla="*/ 5577681 w 5759450"/>
                <a:gd name="connsiteY6" fmla="*/ 273050 h 559049"/>
                <a:gd name="connsiteX7" fmla="*/ 5759450 w 5759450"/>
                <a:gd name="connsiteY7" fmla="*/ 546100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6032 w 5759450"/>
                <a:gd name="connsiteY4" fmla="*/ 26988 h 559049"/>
                <a:gd name="connsiteX5" fmla="*/ 5759450 w 5759450"/>
                <a:gd name="connsiteY5" fmla="*/ 0 h 559049"/>
                <a:gd name="connsiteX6" fmla="*/ 5577681 w 5759450"/>
                <a:gd name="connsiteY6" fmla="*/ 273050 h 559049"/>
                <a:gd name="connsiteX7" fmla="*/ 5759450 w 5759450"/>
                <a:gd name="connsiteY7" fmla="*/ 546100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6032 w 5759450"/>
                <a:gd name="connsiteY4" fmla="*/ 26988 h 559049"/>
                <a:gd name="connsiteX5" fmla="*/ 5759450 w 5759450"/>
                <a:gd name="connsiteY5" fmla="*/ 0 h 559049"/>
                <a:gd name="connsiteX6" fmla="*/ 5577681 w 5759450"/>
                <a:gd name="connsiteY6" fmla="*/ 273050 h 559049"/>
                <a:gd name="connsiteX7" fmla="*/ 5754688 w 5759450"/>
                <a:gd name="connsiteY7" fmla="*/ 517525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6032 w 5759450"/>
                <a:gd name="connsiteY4" fmla="*/ 26988 h 559049"/>
                <a:gd name="connsiteX5" fmla="*/ 5759450 w 5759450"/>
                <a:gd name="connsiteY5" fmla="*/ 0 h 559049"/>
                <a:gd name="connsiteX6" fmla="*/ 5577681 w 5759450"/>
                <a:gd name="connsiteY6" fmla="*/ 273050 h 559049"/>
                <a:gd name="connsiteX7" fmla="*/ 5754688 w 5759450"/>
                <a:gd name="connsiteY7" fmla="*/ 517525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61529"/>
                <a:gd name="connsiteX1" fmla="*/ 374650 w 5759450"/>
                <a:gd name="connsiteY1" fmla="*/ 31750 h 561529"/>
                <a:gd name="connsiteX2" fmla="*/ 916782 w 5759450"/>
                <a:gd name="connsiteY2" fmla="*/ 19050 h 561529"/>
                <a:gd name="connsiteX3" fmla="*/ 4862512 w 5759450"/>
                <a:gd name="connsiteY3" fmla="*/ 19050 h 561529"/>
                <a:gd name="connsiteX4" fmla="*/ 5076032 w 5759450"/>
                <a:gd name="connsiteY4" fmla="*/ 26988 h 561529"/>
                <a:gd name="connsiteX5" fmla="*/ 5759450 w 5759450"/>
                <a:gd name="connsiteY5" fmla="*/ 0 h 561529"/>
                <a:gd name="connsiteX6" fmla="*/ 5577681 w 5759450"/>
                <a:gd name="connsiteY6" fmla="*/ 273050 h 561529"/>
                <a:gd name="connsiteX7" fmla="*/ 5754688 w 5759450"/>
                <a:gd name="connsiteY7" fmla="*/ 517525 h 561529"/>
                <a:gd name="connsiteX8" fmla="*/ 5251450 w 5759450"/>
                <a:gd name="connsiteY8" fmla="*/ 558800 h 561529"/>
                <a:gd name="connsiteX9" fmla="*/ 919163 w 5759450"/>
                <a:gd name="connsiteY9" fmla="*/ 550068 h 561529"/>
                <a:gd name="connsiteX10" fmla="*/ 661194 w 5759450"/>
                <a:gd name="connsiteY10" fmla="*/ 553244 h 561529"/>
                <a:gd name="connsiteX11" fmla="*/ 0 w 5759450"/>
                <a:gd name="connsiteY11" fmla="*/ 527050 h 561529"/>
                <a:gd name="connsiteX12" fmla="*/ 200025 w 5759450"/>
                <a:gd name="connsiteY12" fmla="*/ 271463 h 561529"/>
                <a:gd name="connsiteX13" fmla="*/ 793 w 5759450"/>
                <a:gd name="connsiteY13" fmla="*/ 7938 h 561529"/>
                <a:gd name="connsiteX0" fmla="*/ 793 w 5759450"/>
                <a:gd name="connsiteY0" fmla="*/ 7938 h 562791"/>
                <a:gd name="connsiteX1" fmla="*/ 374650 w 5759450"/>
                <a:gd name="connsiteY1" fmla="*/ 31750 h 562791"/>
                <a:gd name="connsiteX2" fmla="*/ 916782 w 5759450"/>
                <a:gd name="connsiteY2" fmla="*/ 19050 h 562791"/>
                <a:gd name="connsiteX3" fmla="*/ 4862512 w 5759450"/>
                <a:gd name="connsiteY3" fmla="*/ 19050 h 562791"/>
                <a:gd name="connsiteX4" fmla="*/ 5076032 w 5759450"/>
                <a:gd name="connsiteY4" fmla="*/ 26988 h 562791"/>
                <a:gd name="connsiteX5" fmla="*/ 5759450 w 5759450"/>
                <a:gd name="connsiteY5" fmla="*/ 0 h 562791"/>
                <a:gd name="connsiteX6" fmla="*/ 5577681 w 5759450"/>
                <a:gd name="connsiteY6" fmla="*/ 273050 h 562791"/>
                <a:gd name="connsiteX7" fmla="*/ 5754688 w 5759450"/>
                <a:gd name="connsiteY7" fmla="*/ 517525 h 562791"/>
                <a:gd name="connsiteX8" fmla="*/ 5251450 w 5759450"/>
                <a:gd name="connsiteY8" fmla="*/ 558800 h 562791"/>
                <a:gd name="connsiteX9" fmla="*/ 919163 w 5759450"/>
                <a:gd name="connsiteY9" fmla="*/ 550068 h 562791"/>
                <a:gd name="connsiteX10" fmla="*/ 661194 w 5759450"/>
                <a:gd name="connsiteY10" fmla="*/ 553244 h 562791"/>
                <a:gd name="connsiteX11" fmla="*/ 0 w 5759450"/>
                <a:gd name="connsiteY11" fmla="*/ 527050 h 562791"/>
                <a:gd name="connsiteX12" fmla="*/ 200025 w 5759450"/>
                <a:gd name="connsiteY12" fmla="*/ 271463 h 562791"/>
                <a:gd name="connsiteX13" fmla="*/ 793 w 5759450"/>
                <a:gd name="connsiteY13" fmla="*/ 7938 h 562791"/>
                <a:gd name="connsiteX0" fmla="*/ 793 w 5761832"/>
                <a:gd name="connsiteY0" fmla="*/ 7938 h 563259"/>
                <a:gd name="connsiteX1" fmla="*/ 374650 w 5761832"/>
                <a:gd name="connsiteY1" fmla="*/ 31750 h 563259"/>
                <a:gd name="connsiteX2" fmla="*/ 916782 w 5761832"/>
                <a:gd name="connsiteY2" fmla="*/ 19050 h 563259"/>
                <a:gd name="connsiteX3" fmla="*/ 4862512 w 5761832"/>
                <a:gd name="connsiteY3" fmla="*/ 19050 h 563259"/>
                <a:gd name="connsiteX4" fmla="*/ 5076032 w 5761832"/>
                <a:gd name="connsiteY4" fmla="*/ 26988 h 563259"/>
                <a:gd name="connsiteX5" fmla="*/ 5759450 w 5761832"/>
                <a:gd name="connsiteY5" fmla="*/ 0 h 563259"/>
                <a:gd name="connsiteX6" fmla="*/ 5577681 w 5761832"/>
                <a:gd name="connsiteY6" fmla="*/ 273050 h 563259"/>
                <a:gd name="connsiteX7" fmla="*/ 5761832 w 5761832"/>
                <a:gd name="connsiteY7" fmla="*/ 522287 h 563259"/>
                <a:gd name="connsiteX8" fmla="*/ 5251450 w 5761832"/>
                <a:gd name="connsiteY8" fmla="*/ 558800 h 563259"/>
                <a:gd name="connsiteX9" fmla="*/ 919163 w 5761832"/>
                <a:gd name="connsiteY9" fmla="*/ 550068 h 563259"/>
                <a:gd name="connsiteX10" fmla="*/ 661194 w 5761832"/>
                <a:gd name="connsiteY10" fmla="*/ 553244 h 563259"/>
                <a:gd name="connsiteX11" fmla="*/ 0 w 5761832"/>
                <a:gd name="connsiteY11" fmla="*/ 527050 h 563259"/>
                <a:gd name="connsiteX12" fmla="*/ 200025 w 5761832"/>
                <a:gd name="connsiteY12" fmla="*/ 271463 h 563259"/>
                <a:gd name="connsiteX13" fmla="*/ 793 w 5761832"/>
                <a:gd name="connsiteY13" fmla="*/ 7938 h 563259"/>
                <a:gd name="connsiteX0" fmla="*/ 793 w 5761832"/>
                <a:gd name="connsiteY0" fmla="*/ 7938 h 563781"/>
                <a:gd name="connsiteX1" fmla="*/ 374650 w 5761832"/>
                <a:gd name="connsiteY1" fmla="*/ 31750 h 563781"/>
                <a:gd name="connsiteX2" fmla="*/ 916782 w 5761832"/>
                <a:gd name="connsiteY2" fmla="*/ 19050 h 563781"/>
                <a:gd name="connsiteX3" fmla="*/ 4862512 w 5761832"/>
                <a:gd name="connsiteY3" fmla="*/ 19050 h 563781"/>
                <a:gd name="connsiteX4" fmla="*/ 5076032 w 5761832"/>
                <a:gd name="connsiteY4" fmla="*/ 26988 h 563781"/>
                <a:gd name="connsiteX5" fmla="*/ 5759450 w 5761832"/>
                <a:gd name="connsiteY5" fmla="*/ 0 h 563781"/>
                <a:gd name="connsiteX6" fmla="*/ 5577681 w 5761832"/>
                <a:gd name="connsiteY6" fmla="*/ 273050 h 563781"/>
                <a:gd name="connsiteX7" fmla="*/ 5761832 w 5761832"/>
                <a:gd name="connsiteY7" fmla="*/ 522287 h 563781"/>
                <a:gd name="connsiteX8" fmla="*/ 5251450 w 5761832"/>
                <a:gd name="connsiteY8" fmla="*/ 558800 h 563781"/>
                <a:gd name="connsiteX9" fmla="*/ 919163 w 5761832"/>
                <a:gd name="connsiteY9" fmla="*/ 550068 h 563781"/>
                <a:gd name="connsiteX10" fmla="*/ 661194 w 5761832"/>
                <a:gd name="connsiteY10" fmla="*/ 553244 h 563781"/>
                <a:gd name="connsiteX11" fmla="*/ 0 w 5761832"/>
                <a:gd name="connsiteY11" fmla="*/ 527050 h 563781"/>
                <a:gd name="connsiteX12" fmla="*/ 200025 w 5761832"/>
                <a:gd name="connsiteY12" fmla="*/ 271463 h 563781"/>
                <a:gd name="connsiteX13" fmla="*/ 793 w 5761832"/>
                <a:gd name="connsiteY13" fmla="*/ 7938 h 563781"/>
                <a:gd name="connsiteX0" fmla="*/ 793 w 5761832"/>
                <a:gd name="connsiteY0" fmla="*/ 7938 h 559049"/>
                <a:gd name="connsiteX1" fmla="*/ 374650 w 5761832"/>
                <a:gd name="connsiteY1" fmla="*/ 31750 h 559049"/>
                <a:gd name="connsiteX2" fmla="*/ 916782 w 5761832"/>
                <a:gd name="connsiteY2" fmla="*/ 19050 h 559049"/>
                <a:gd name="connsiteX3" fmla="*/ 4862512 w 5761832"/>
                <a:gd name="connsiteY3" fmla="*/ 19050 h 559049"/>
                <a:gd name="connsiteX4" fmla="*/ 5076032 w 5761832"/>
                <a:gd name="connsiteY4" fmla="*/ 26988 h 559049"/>
                <a:gd name="connsiteX5" fmla="*/ 5759450 w 5761832"/>
                <a:gd name="connsiteY5" fmla="*/ 0 h 559049"/>
                <a:gd name="connsiteX6" fmla="*/ 5577681 w 5761832"/>
                <a:gd name="connsiteY6" fmla="*/ 273050 h 559049"/>
                <a:gd name="connsiteX7" fmla="*/ 5761832 w 5761832"/>
                <a:gd name="connsiteY7" fmla="*/ 522287 h 559049"/>
                <a:gd name="connsiteX8" fmla="*/ 5251450 w 5761832"/>
                <a:gd name="connsiteY8" fmla="*/ 558800 h 559049"/>
                <a:gd name="connsiteX9" fmla="*/ 919163 w 5761832"/>
                <a:gd name="connsiteY9" fmla="*/ 550068 h 559049"/>
                <a:gd name="connsiteX10" fmla="*/ 661194 w 5761832"/>
                <a:gd name="connsiteY10" fmla="*/ 553244 h 559049"/>
                <a:gd name="connsiteX11" fmla="*/ 0 w 5761832"/>
                <a:gd name="connsiteY11" fmla="*/ 527050 h 559049"/>
                <a:gd name="connsiteX12" fmla="*/ 200025 w 5761832"/>
                <a:gd name="connsiteY12" fmla="*/ 271463 h 559049"/>
                <a:gd name="connsiteX13" fmla="*/ 793 w 5761832"/>
                <a:gd name="connsiteY13" fmla="*/ 7938 h 559049"/>
                <a:gd name="connsiteX0" fmla="*/ 793 w 5761832"/>
                <a:gd name="connsiteY0" fmla="*/ 7938 h 559049"/>
                <a:gd name="connsiteX1" fmla="*/ 374650 w 5761832"/>
                <a:gd name="connsiteY1" fmla="*/ 31750 h 559049"/>
                <a:gd name="connsiteX2" fmla="*/ 916782 w 5761832"/>
                <a:gd name="connsiteY2" fmla="*/ 19050 h 559049"/>
                <a:gd name="connsiteX3" fmla="*/ 1047750 w 5761832"/>
                <a:gd name="connsiteY3" fmla="*/ 14288 h 559049"/>
                <a:gd name="connsiteX4" fmla="*/ 4862512 w 5761832"/>
                <a:gd name="connsiteY4" fmla="*/ 19050 h 559049"/>
                <a:gd name="connsiteX5" fmla="*/ 5076032 w 5761832"/>
                <a:gd name="connsiteY5" fmla="*/ 26988 h 559049"/>
                <a:gd name="connsiteX6" fmla="*/ 5759450 w 5761832"/>
                <a:gd name="connsiteY6" fmla="*/ 0 h 559049"/>
                <a:gd name="connsiteX7" fmla="*/ 5577681 w 5761832"/>
                <a:gd name="connsiteY7" fmla="*/ 273050 h 559049"/>
                <a:gd name="connsiteX8" fmla="*/ 5761832 w 5761832"/>
                <a:gd name="connsiteY8" fmla="*/ 522287 h 559049"/>
                <a:gd name="connsiteX9" fmla="*/ 5251450 w 5761832"/>
                <a:gd name="connsiteY9" fmla="*/ 558800 h 559049"/>
                <a:gd name="connsiteX10" fmla="*/ 919163 w 5761832"/>
                <a:gd name="connsiteY10" fmla="*/ 550068 h 559049"/>
                <a:gd name="connsiteX11" fmla="*/ 661194 w 5761832"/>
                <a:gd name="connsiteY11" fmla="*/ 553244 h 559049"/>
                <a:gd name="connsiteX12" fmla="*/ 0 w 5761832"/>
                <a:gd name="connsiteY12" fmla="*/ 527050 h 559049"/>
                <a:gd name="connsiteX13" fmla="*/ 200025 w 5761832"/>
                <a:gd name="connsiteY13" fmla="*/ 271463 h 559049"/>
                <a:gd name="connsiteX14" fmla="*/ 793 w 5761832"/>
                <a:gd name="connsiteY14" fmla="*/ 7938 h 559049"/>
                <a:gd name="connsiteX0" fmla="*/ 793 w 5761832"/>
                <a:gd name="connsiteY0" fmla="*/ 7938 h 559049"/>
                <a:gd name="connsiteX1" fmla="*/ 374650 w 5761832"/>
                <a:gd name="connsiteY1" fmla="*/ 31750 h 559049"/>
                <a:gd name="connsiteX2" fmla="*/ 916782 w 5761832"/>
                <a:gd name="connsiteY2" fmla="*/ 19050 h 559049"/>
                <a:gd name="connsiteX3" fmla="*/ 1047750 w 5761832"/>
                <a:gd name="connsiteY3" fmla="*/ 14288 h 559049"/>
                <a:gd name="connsiteX4" fmla="*/ 4862512 w 5761832"/>
                <a:gd name="connsiteY4" fmla="*/ 19050 h 559049"/>
                <a:gd name="connsiteX5" fmla="*/ 5076032 w 5761832"/>
                <a:gd name="connsiteY5" fmla="*/ 26988 h 559049"/>
                <a:gd name="connsiteX6" fmla="*/ 5759450 w 5761832"/>
                <a:gd name="connsiteY6" fmla="*/ 0 h 559049"/>
                <a:gd name="connsiteX7" fmla="*/ 5577681 w 5761832"/>
                <a:gd name="connsiteY7" fmla="*/ 273050 h 559049"/>
                <a:gd name="connsiteX8" fmla="*/ 5761832 w 5761832"/>
                <a:gd name="connsiteY8" fmla="*/ 522287 h 559049"/>
                <a:gd name="connsiteX9" fmla="*/ 5251450 w 5761832"/>
                <a:gd name="connsiteY9" fmla="*/ 558800 h 559049"/>
                <a:gd name="connsiteX10" fmla="*/ 1042988 w 5761832"/>
                <a:gd name="connsiteY10" fmla="*/ 547688 h 559049"/>
                <a:gd name="connsiteX11" fmla="*/ 919163 w 5761832"/>
                <a:gd name="connsiteY11" fmla="*/ 550068 h 559049"/>
                <a:gd name="connsiteX12" fmla="*/ 661194 w 5761832"/>
                <a:gd name="connsiteY12" fmla="*/ 553244 h 559049"/>
                <a:gd name="connsiteX13" fmla="*/ 0 w 5761832"/>
                <a:gd name="connsiteY13" fmla="*/ 527050 h 559049"/>
                <a:gd name="connsiteX14" fmla="*/ 200025 w 5761832"/>
                <a:gd name="connsiteY14" fmla="*/ 271463 h 559049"/>
                <a:gd name="connsiteX15" fmla="*/ 793 w 5761832"/>
                <a:gd name="connsiteY15" fmla="*/ 7938 h 559049"/>
                <a:gd name="connsiteX0" fmla="*/ 793 w 5761832"/>
                <a:gd name="connsiteY0" fmla="*/ 7938 h 559049"/>
                <a:gd name="connsiteX1" fmla="*/ 374650 w 5761832"/>
                <a:gd name="connsiteY1" fmla="*/ 31750 h 559049"/>
                <a:gd name="connsiteX2" fmla="*/ 916782 w 5761832"/>
                <a:gd name="connsiteY2" fmla="*/ 19050 h 559049"/>
                <a:gd name="connsiteX3" fmla="*/ 1047750 w 5761832"/>
                <a:gd name="connsiteY3" fmla="*/ 14288 h 559049"/>
                <a:gd name="connsiteX4" fmla="*/ 5076032 w 5761832"/>
                <a:gd name="connsiteY4" fmla="*/ 26988 h 559049"/>
                <a:gd name="connsiteX5" fmla="*/ 5759450 w 5761832"/>
                <a:gd name="connsiteY5" fmla="*/ 0 h 559049"/>
                <a:gd name="connsiteX6" fmla="*/ 5577681 w 5761832"/>
                <a:gd name="connsiteY6" fmla="*/ 273050 h 559049"/>
                <a:gd name="connsiteX7" fmla="*/ 5761832 w 5761832"/>
                <a:gd name="connsiteY7" fmla="*/ 522287 h 559049"/>
                <a:gd name="connsiteX8" fmla="*/ 5251450 w 5761832"/>
                <a:gd name="connsiteY8" fmla="*/ 558800 h 559049"/>
                <a:gd name="connsiteX9" fmla="*/ 1042988 w 5761832"/>
                <a:gd name="connsiteY9" fmla="*/ 547688 h 559049"/>
                <a:gd name="connsiteX10" fmla="*/ 919163 w 5761832"/>
                <a:gd name="connsiteY10" fmla="*/ 550068 h 559049"/>
                <a:gd name="connsiteX11" fmla="*/ 661194 w 5761832"/>
                <a:gd name="connsiteY11" fmla="*/ 553244 h 559049"/>
                <a:gd name="connsiteX12" fmla="*/ 0 w 5761832"/>
                <a:gd name="connsiteY12" fmla="*/ 527050 h 559049"/>
                <a:gd name="connsiteX13" fmla="*/ 200025 w 5761832"/>
                <a:gd name="connsiteY13" fmla="*/ 271463 h 559049"/>
                <a:gd name="connsiteX14" fmla="*/ 793 w 5761832"/>
                <a:gd name="connsiteY14" fmla="*/ 7938 h 559049"/>
                <a:gd name="connsiteX0" fmla="*/ 793 w 5761832"/>
                <a:gd name="connsiteY0" fmla="*/ 7938 h 559049"/>
                <a:gd name="connsiteX1" fmla="*/ 374650 w 5761832"/>
                <a:gd name="connsiteY1" fmla="*/ 31750 h 559049"/>
                <a:gd name="connsiteX2" fmla="*/ 916782 w 5761832"/>
                <a:gd name="connsiteY2" fmla="*/ 19050 h 559049"/>
                <a:gd name="connsiteX3" fmla="*/ 1047750 w 5761832"/>
                <a:gd name="connsiteY3" fmla="*/ 14288 h 559049"/>
                <a:gd name="connsiteX4" fmla="*/ 5759450 w 5761832"/>
                <a:gd name="connsiteY4" fmla="*/ 0 h 559049"/>
                <a:gd name="connsiteX5" fmla="*/ 5577681 w 5761832"/>
                <a:gd name="connsiteY5" fmla="*/ 273050 h 559049"/>
                <a:gd name="connsiteX6" fmla="*/ 5761832 w 5761832"/>
                <a:gd name="connsiteY6" fmla="*/ 522287 h 559049"/>
                <a:gd name="connsiteX7" fmla="*/ 5251450 w 5761832"/>
                <a:gd name="connsiteY7" fmla="*/ 558800 h 559049"/>
                <a:gd name="connsiteX8" fmla="*/ 1042988 w 5761832"/>
                <a:gd name="connsiteY8" fmla="*/ 547688 h 559049"/>
                <a:gd name="connsiteX9" fmla="*/ 919163 w 5761832"/>
                <a:gd name="connsiteY9" fmla="*/ 550068 h 559049"/>
                <a:gd name="connsiteX10" fmla="*/ 661194 w 5761832"/>
                <a:gd name="connsiteY10" fmla="*/ 553244 h 559049"/>
                <a:gd name="connsiteX11" fmla="*/ 0 w 5761832"/>
                <a:gd name="connsiteY11" fmla="*/ 527050 h 559049"/>
                <a:gd name="connsiteX12" fmla="*/ 200025 w 5761832"/>
                <a:gd name="connsiteY12" fmla="*/ 271463 h 559049"/>
                <a:gd name="connsiteX13" fmla="*/ 793 w 5761832"/>
                <a:gd name="connsiteY13" fmla="*/ 7938 h 559049"/>
                <a:gd name="connsiteX0" fmla="*/ 793 w 5761832"/>
                <a:gd name="connsiteY0" fmla="*/ 0 h 551111"/>
                <a:gd name="connsiteX1" fmla="*/ 374650 w 5761832"/>
                <a:gd name="connsiteY1" fmla="*/ 23812 h 551111"/>
                <a:gd name="connsiteX2" fmla="*/ 916782 w 5761832"/>
                <a:gd name="connsiteY2" fmla="*/ 11112 h 551111"/>
                <a:gd name="connsiteX3" fmla="*/ 1047750 w 5761832"/>
                <a:gd name="connsiteY3" fmla="*/ 6350 h 551111"/>
                <a:gd name="connsiteX4" fmla="*/ 5577681 w 5761832"/>
                <a:gd name="connsiteY4" fmla="*/ 265112 h 551111"/>
                <a:gd name="connsiteX5" fmla="*/ 5761832 w 5761832"/>
                <a:gd name="connsiteY5" fmla="*/ 514349 h 551111"/>
                <a:gd name="connsiteX6" fmla="*/ 5251450 w 5761832"/>
                <a:gd name="connsiteY6" fmla="*/ 550862 h 551111"/>
                <a:gd name="connsiteX7" fmla="*/ 1042988 w 5761832"/>
                <a:gd name="connsiteY7" fmla="*/ 539750 h 551111"/>
                <a:gd name="connsiteX8" fmla="*/ 919163 w 5761832"/>
                <a:gd name="connsiteY8" fmla="*/ 542130 h 551111"/>
                <a:gd name="connsiteX9" fmla="*/ 661194 w 5761832"/>
                <a:gd name="connsiteY9" fmla="*/ 545306 h 551111"/>
                <a:gd name="connsiteX10" fmla="*/ 0 w 5761832"/>
                <a:gd name="connsiteY10" fmla="*/ 519112 h 551111"/>
                <a:gd name="connsiteX11" fmla="*/ 200025 w 5761832"/>
                <a:gd name="connsiteY11" fmla="*/ 263525 h 551111"/>
                <a:gd name="connsiteX12" fmla="*/ 793 w 5761832"/>
                <a:gd name="connsiteY12" fmla="*/ 0 h 551111"/>
                <a:gd name="connsiteX0" fmla="*/ 793 w 5761832"/>
                <a:gd name="connsiteY0" fmla="*/ 0 h 551111"/>
                <a:gd name="connsiteX1" fmla="*/ 374650 w 5761832"/>
                <a:gd name="connsiteY1" fmla="*/ 23812 h 551111"/>
                <a:gd name="connsiteX2" fmla="*/ 916782 w 5761832"/>
                <a:gd name="connsiteY2" fmla="*/ 11112 h 551111"/>
                <a:gd name="connsiteX3" fmla="*/ 1047750 w 5761832"/>
                <a:gd name="connsiteY3" fmla="*/ 6350 h 551111"/>
                <a:gd name="connsiteX4" fmla="*/ 5761832 w 5761832"/>
                <a:gd name="connsiteY4" fmla="*/ 514349 h 551111"/>
                <a:gd name="connsiteX5" fmla="*/ 5251450 w 5761832"/>
                <a:gd name="connsiteY5" fmla="*/ 550862 h 551111"/>
                <a:gd name="connsiteX6" fmla="*/ 1042988 w 5761832"/>
                <a:gd name="connsiteY6" fmla="*/ 539750 h 551111"/>
                <a:gd name="connsiteX7" fmla="*/ 919163 w 5761832"/>
                <a:gd name="connsiteY7" fmla="*/ 542130 h 551111"/>
                <a:gd name="connsiteX8" fmla="*/ 661194 w 5761832"/>
                <a:gd name="connsiteY8" fmla="*/ 545306 h 551111"/>
                <a:gd name="connsiteX9" fmla="*/ 0 w 5761832"/>
                <a:gd name="connsiteY9" fmla="*/ 519112 h 551111"/>
                <a:gd name="connsiteX10" fmla="*/ 200025 w 5761832"/>
                <a:gd name="connsiteY10" fmla="*/ 263525 h 551111"/>
                <a:gd name="connsiteX11" fmla="*/ 793 w 5761832"/>
                <a:gd name="connsiteY11" fmla="*/ 0 h 551111"/>
                <a:gd name="connsiteX0" fmla="*/ 793 w 5251450"/>
                <a:gd name="connsiteY0" fmla="*/ 0 h 551111"/>
                <a:gd name="connsiteX1" fmla="*/ 374650 w 5251450"/>
                <a:gd name="connsiteY1" fmla="*/ 23812 h 551111"/>
                <a:gd name="connsiteX2" fmla="*/ 916782 w 5251450"/>
                <a:gd name="connsiteY2" fmla="*/ 11112 h 551111"/>
                <a:gd name="connsiteX3" fmla="*/ 1047750 w 5251450"/>
                <a:gd name="connsiteY3" fmla="*/ 6350 h 551111"/>
                <a:gd name="connsiteX4" fmla="*/ 5251450 w 5251450"/>
                <a:gd name="connsiteY4" fmla="*/ 550862 h 551111"/>
                <a:gd name="connsiteX5" fmla="*/ 1042988 w 5251450"/>
                <a:gd name="connsiteY5" fmla="*/ 539750 h 551111"/>
                <a:gd name="connsiteX6" fmla="*/ 919163 w 5251450"/>
                <a:gd name="connsiteY6" fmla="*/ 542130 h 551111"/>
                <a:gd name="connsiteX7" fmla="*/ 661194 w 5251450"/>
                <a:gd name="connsiteY7" fmla="*/ 545306 h 551111"/>
                <a:gd name="connsiteX8" fmla="*/ 0 w 5251450"/>
                <a:gd name="connsiteY8" fmla="*/ 519112 h 551111"/>
                <a:gd name="connsiteX9" fmla="*/ 200025 w 5251450"/>
                <a:gd name="connsiteY9" fmla="*/ 263525 h 551111"/>
                <a:gd name="connsiteX10" fmla="*/ 793 w 5251450"/>
                <a:gd name="connsiteY10" fmla="*/ 0 h 551111"/>
                <a:gd name="connsiteX0" fmla="*/ 793 w 1047750"/>
                <a:gd name="connsiteY0" fmla="*/ 0 h 551111"/>
                <a:gd name="connsiteX1" fmla="*/ 374650 w 1047750"/>
                <a:gd name="connsiteY1" fmla="*/ 23812 h 551111"/>
                <a:gd name="connsiteX2" fmla="*/ 916782 w 1047750"/>
                <a:gd name="connsiteY2" fmla="*/ 11112 h 551111"/>
                <a:gd name="connsiteX3" fmla="*/ 1047750 w 1047750"/>
                <a:gd name="connsiteY3" fmla="*/ 6350 h 551111"/>
                <a:gd name="connsiteX4" fmla="*/ 1042988 w 1047750"/>
                <a:gd name="connsiteY4" fmla="*/ 539750 h 551111"/>
                <a:gd name="connsiteX5" fmla="*/ 919163 w 1047750"/>
                <a:gd name="connsiteY5" fmla="*/ 542130 h 551111"/>
                <a:gd name="connsiteX6" fmla="*/ 661194 w 1047750"/>
                <a:gd name="connsiteY6" fmla="*/ 545306 h 551111"/>
                <a:gd name="connsiteX7" fmla="*/ 0 w 1047750"/>
                <a:gd name="connsiteY7" fmla="*/ 519112 h 551111"/>
                <a:gd name="connsiteX8" fmla="*/ 200025 w 1047750"/>
                <a:gd name="connsiteY8" fmla="*/ 263525 h 551111"/>
                <a:gd name="connsiteX9" fmla="*/ 793 w 1047750"/>
                <a:gd name="connsiteY9" fmla="*/ 0 h 551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7750" h="551111">
                  <a:moveTo>
                    <a:pt x="793" y="0"/>
                  </a:moveTo>
                  <a:cubicBezTo>
                    <a:pt x="123031" y="24606"/>
                    <a:pt x="250031" y="15875"/>
                    <a:pt x="374650" y="23812"/>
                  </a:cubicBezTo>
                  <a:cubicBezTo>
                    <a:pt x="555361" y="19579"/>
                    <a:pt x="750359" y="24870"/>
                    <a:pt x="916782" y="11112"/>
                  </a:cubicBezTo>
                  <a:lnTo>
                    <a:pt x="1047750" y="6350"/>
                  </a:lnTo>
                  <a:cubicBezTo>
                    <a:pt x="1046163" y="184150"/>
                    <a:pt x="1044575" y="361950"/>
                    <a:pt x="1042988" y="539750"/>
                  </a:cubicBezTo>
                  <a:lnTo>
                    <a:pt x="919163" y="542130"/>
                  </a:lnTo>
                  <a:lnTo>
                    <a:pt x="661194" y="545306"/>
                  </a:lnTo>
                  <a:cubicBezTo>
                    <a:pt x="526521" y="548481"/>
                    <a:pt x="206111" y="565943"/>
                    <a:pt x="0" y="519112"/>
                  </a:cubicBezTo>
                  <a:lnTo>
                    <a:pt x="200025" y="263525"/>
                  </a:lnTo>
                  <a:cubicBezTo>
                    <a:pt x="124089" y="185208"/>
                    <a:pt x="79110" y="128323"/>
                    <a:pt x="793" y="0"/>
                  </a:cubicBezTo>
                  <a:close/>
                </a:path>
              </a:pathLst>
            </a:custGeom>
            <a:gradFill flip="none" rotWithShape="1">
              <a:gsLst>
                <a:gs pos="0">
                  <a:srgbClr val="9DCA0D">
                    <a:lumMod val="95000"/>
                    <a:lumOff val="5000"/>
                  </a:srgbClr>
                </a:gs>
                <a:gs pos="21000">
                  <a:srgbClr val="9DCA0D">
                    <a:lumMod val="85000"/>
                  </a:srgbClr>
                </a:gs>
                <a:gs pos="52000">
                  <a:srgbClr val="9DCA0D">
                    <a:lumMod val="90000"/>
                  </a:srgbClr>
                </a:gs>
                <a:gs pos="100000">
                  <a:srgbClr val="9DCA0D">
                    <a:lumMod val="77000"/>
                  </a:srgbClr>
                </a:gs>
                <a:gs pos="86000">
                  <a:srgbClr val="9DCA0D">
                    <a:lumMod val="85000"/>
                  </a:srgbClr>
                </a:gs>
              </a:gsLst>
              <a:lin ang="0" scaled="1"/>
              <a:tileRect/>
            </a:gra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28" name="Freeform 127"/>
            <p:cNvSpPr/>
            <p:nvPr/>
          </p:nvSpPr>
          <p:spPr>
            <a:xfrm>
              <a:off x="1816100" y="3152516"/>
              <a:ext cx="919163" cy="437700"/>
            </a:xfrm>
            <a:custGeom>
              <a:avLst/>
              <a:gdLst>
                <a:gd name="connsiteX0" fmla="*/ 12700 w 5759450"/>
                <a:gd name="connsiteY0" fmla="*/ 0 h 565150"/>
                <a:gd name="connsiteX1" fmla="*/ 374650 w 5759450"/>
                <a:gd name="connsiteY1" fmla="*/ 38100 h 565150"/>
                <a:gd name="connsiteX2" fmla="*/ 5073650 w 5759450"/>
                <a:gd name="connsiteY2" fmla="*/ 38100 h 565150"/>
                <a:gd name="connsiteX3" fmla="*/ 5759450 w 5759450"/>
                <a:gd name="connsiteY3" fmla="*/ 6350 h 565150"/>
                <a:gd name="connsiteX4" fmla="*/ 5594350 w 5759450"/>
                <a:gd name="connsiteY4" fmla="*/ 279400 h 565150"/>
                <a:gd name="connsiteX5" fmla="*/ 5759450 w 5759450"/>
                <a:gd name="connsiteY5" fmla="*/ 552450 h 565150"/>
                <a:gd name="connsiteX6" fmla="*/ 5251450 w 5759450"/>
                <a:gd name="connsiteY6" fmla="*/ 565150 h 565150"/>
                <a:gd name="connsiteX7" fmla="*/ 654050 w 5759450"/>
                <a:gd name="connsiteY7" fmla="*/ 552450 h 565150"/>
                <a:gd name="connsiteX8" fmla="*/ 0 w 5759450"/>
                <a:gd name="connsiteY8" fmla="*/ 533400 h 565150"/>
                <a:gd name="connsiteX9" fmla="*/ 190500 w 5759450"/>
                <a:gd name="connsiteY9" fmla="*/ 254000 h 565150"/>
                <a:gd name="connsiteX10" fmla="*/ 12700 w 5759450"/>
                <a:gd name="connsiteY10" fmla="*/ 0 h 565150"/>
                <a:gd name="connsiteX0" fmla="*/ 12700 w 5759450"/>
                <a:gd name="connsiteY0" fmla="*/ 0 h 565150"/>
                <a:gd name="connsiteX1" fmla="*/ 374650 w 5759450"/>
                <a:gd name="connsiteY1" fmla="*/ 38100 h 565150"/>
                <a:gd name="connsiteX2" fmla="*/ 5073650 w 5759450"/>
                <a:gd name="connsiteY2" fmla="*/ 38100 h 565150"/>
                <a:gd name="connsiteX3" fmla="*/ 5759450 w 5759450"/>
                <a:gd name="connsiteY3" fmla="*/ 6350 h 565150"/>
                <a:gd name="connsiteX4" fmla="*/ 5594350 w 5759450"/>
                <a:gd name="connsiteY4" fmla="*/ 279400 h 565150"/>
                <a:gd name="connsiteX5" fmla="*/ 5759450 w 5759450"/>
                <a:gd name="connsiteY5" fmla="*/ 552450 h 565150"/>
                <a:gd name="connsiteX6" fmla="*/ 5251450 w 5759450"/>
                <a:gd name="connsiteY6" fmla="*/ 565150 h 565150"/>
                <a:gd name="connsiteX7" fmla="*/ 654050 w 5759450"/>
                <a:gd name="connsiteY7" fmla="*/ 552450 h 565150"/>
                <a:gd name="connsiteX8" fmla="*/ 0 w 5759450"/>
                <a:gd name="connsiteY8" fmla="*/ 533400 h 565150"/>
                <a:gd name="connsiteX9" fmla="*/ 190500 w 5759450"/>
                <a:gd name="connsiteY9" fmla="*/ 254000 h 565150"/>
                <a:gd name="connsiteX10" fmla="*/ 12700 w 5759450"/>
                <a:gd name="connsiteY10" fmla="*/ 0 h 565150"/>
                <a:gd name="connsiteX0" fmla="*/ 12700 w 5759450"/>
                <a:gd name="connsiteY0" fmla="*/ 0 h 565150"/>
                <a:gd name="connsiteX1" fmla="*/ 374650 w 5759450"/>
                <a:gd name="connsiteY1" fmla="*/ 38100 h 565150"/>
                <a:gd name="connsiteX2" fmla="*/ 5073650 w 5759450"/>
                <a:gd name="connsiteY2" fmla="*/ 38100 h 565150"/>
                <a:gd name="connsiteX3" fmla="*/ 5759450 w 5759450"/>
                <a:gd name="connsiteY3" fmla="*/ 6350 h 565150"/>
                <a:gd name="connsiteX4" fmla="*/ 5594350 w 5759450"/>
                <a:gd name="connsiteY4" fmla="*/ 279400 h 565150"/>
                <a:gd name="connsiteX5" fmla="*/ 5759450 w 5759450"/>
                <a:gd name="connsiteY5" fmla="*/ 552450 h 565150"/>
                <a:gd name="connsiteX6" fmla="*/ 5251450 w 5759450"/>
                <a:gd name="connsiteY6" fmla="*/ 565150 h 565150"/>
                <a:gd name="connsiteX7" fmla="*/ 654050 w 5759450"/>
                <a:gd name="connsiteY7" fmla="*/ 552450 h 565150"/>
                <a:gd name="connsiteX8" fmla="*/ 0 w 5759450"/>
                <a:gd name="connsiteY8" fmla="*/ 533400 h 565150"/>
                <a:gd name="connsiteX9" fmla="*/ 190500 w 5759450"/>
                <a:gd name="connsiteY9" fmla="*/ 254000 h 565150"/>
                <a:gd name="connsiteX10" fmla="*/ 12700 w 5759450"/>
                <a:gd name="connsiteY10" fmla="*/ 0 h 565150"/>
                <a:gd name="connsiteX0" fmla="*/ 22225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190500 w 5759450"/>
                <a:gd name="connsiteY9" fmla="*/ 247650 h 558800"/>
                <a:gd name="connsiteX10" fmla="*/ 22225 w 5759450"/>
                <a:gd name="connsiteY10" fmla="*/ 7938 h 558800"/>
                <a:gd name="connsiteX0" fmla="*/ 22225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190500 w 5759450"/>
                <a:gd name="connsiteY9" fmla="*/ 247650 h 558800"/>
                <a:gd name="connsiteX10" fmla="*/ 30956 w 5759450"/>
                <a:gd name="connsiteY10" fmla="*/ 28575 h 558800"/>
                <a:gd name="connsiteX11" fmla="*/ 22225 w 5759450"/>
                <a:gd name="connsiteY11" fmla="*/ 7938 h 558800"/>
                <a:gd name="connsiteX0" fmla="*/ 22225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190500 w 5759450"/>
                <a:gd name="connsiteY9" fmla="*/ 247650 h 558800"/>
                <a:gd name="connsiteX10" fmla="*/ 19050 w 5759450"/>
                <a:gd name="connsiteY10" fmla="*/ 35719 h 558800"/>
                <a:gd name="connsiteX11" fmla="*/ 22225 w 5759450"/>
                <a:gd name="connsiteY11" fmla="*/ 7938 h 558800"/>
                <a:gd name="connsiteX0" fmla="*/ 24606 w 5761831"/>
                <a:gd name="connsiteY0" fmla="*/ 7938 h 558800"/>
                <a:gd name="connsiteX1" fmla="*/ 377031 w 5761831"/>
                <a:gd name="connsiteY1" fmla="*/ 31750 h 558800"/>
                <a:gd name="connsiteX2" fmla="*/ 5076031 w 5761831"/>
                <a:gd name="connsiteY2" fmla="*/ 31750 h 558800"/>
                <a:gd name="connsiteX3" fmla="*/ 5761831 w 5761831"/>
                <a:gd name="connsiteY3" fmla="*/ 0 h 558800"/>
                <a:gd name="connsiteX4" fmla="*/ 5596731 w 5761831"/>
                <a:gd name="connsiteY4" fmla="*/ 273050 h 558800"/>
                <a:gd name="connsiteX5" fmla="*/ 5761831 w 5761831"/>
                <a:gd name="connsiteY5" fmla="*/ 546100 h 558800"/>
                <a:gd name="connsiteX6" fmla="*/ 5253831 w 5761831"/>
                <a:gd name="connsiteY6" fmla="*/ 558800 h 558800"/>
                <a:gd name="connsiteX7" fmla="*/ 656431 w 5761831"/>
                <a:gd name="connsiteY7" fmla="*/ 546100 h 558800"/>
                <a:gd name="connsiteX8" fmla="*/ 2381 w 5761831"/>
                <a:gd name="connsiteY8" fmla="*/ 527050 h 558800"/>
                <a:gd name="connsiteX9" fmla="*/ 192881 w 5761831"/>
                <a:gd name="connsiteY9" fmla="*/ 247650 h 558800"/>
                <a:gd name="connsiteX10" fmla="*/ 0 w 5761831"/>
                <a:gd name="connsiteY10" fmla="*/ 30957 h 558800"/>
                <a:gd name="connsiteX11" fmla="*/ 24606 w 5761831"/>
                <a:gd name="connsiteY11" fmla="*/ 7938 h 558800"/>
                <a:gd name="connsiteX0" fmla="*/ 22225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190500 w 5759450"/>
                <a:gd name="connsiteY9" fmla="*/ 247650 h 558800"/>
                <a:gd name="connsiteX10" fmla="*/ 22225 w 5759450"/>
                <a:gd name="connsiteY10" fmla="*/ 7938 h 558800"/>
                <a:gd name="connsiteX0" fmla="*/ 793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190500 w 5759450"/>
                <a:gd name="connsiteY9" fmla="*/ 247650 h 558800"/>
                <a:gd name="connsiteX10" fmla="*/ 793 w 5759450"/>
                <a:gd name="connsiteY10" fmla="*/ 7938 h 558800"/>
                <a:gd name="connsiteX0" fmla="*/ 793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190500 w 5759450"/>
                <a:gd name="connsiteY9" fmla="*/ 247650 h 558800"/>
                <a:gd name="connsiteX10" fmla="*/ 793 w 5759450"/>
                <a:gd name="connsiteY10" fmla="*/ 7938 h 558800"/>
                <a:gd name="connsiteX0" fmla="*/ 793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200025 w 5759450"/>
                <a:gd name="connsiteY9" fmla="*/ 271463 h 558800"/>
                <a:gd name="connsiteX10" fmla="*/ 793 w 5759450"/>
                <a:gd name="connsiteY10" fmla="*/ 7938 h 558800"/>
                <a:gd name="connsiteX0" fmla="*/ 793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200025 w 5759450"/>
                <a:gd name="connsiteY9" fmla="*/ 271463 h 558800"/>
                <a:gd name="connsiteX10" fmla="*/ 793 w 5759450"/>
                <a:gd name="connsiteY10" fmla="*/ 7938 h 558800"/>
                <a:gd name="connsiteX0" fmla="*/ 793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200025 w 5759450"/>
                <a:gd name="connsiteY9" fmla="*/ 271463 h 558800"/>
                <a:gd name="connsiteX10" fmla="*/ 793 w 5759450"/>
                <a:gd name="connsiteY10" fmla="*/ 7938 h 558800"/>
                <a:gd name="connsiteX0" fmla="*/ 793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200025 w 5759450"/>
                <a:gd name="connsiteY9" fmla="*/ 271463 h 558800"/>
                <a:gd name="connsiteX10" fmla="*/ 793 w 5759450"/>
                <a:gd name="connsiteY10" fmla="*/ 7938 h 558800"/>
                <a:gd name="connsiteX0" fmla="*/ 793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200025 w 5759450"/>
                <a:gd name="connsiteY9" fmla="*/ 271463 h 558800"/>
                <a:gd name="connsiteX10" fmla="*/ 793 w 5759450"/>
                <a:gd name="connsiteY10" fmla="*/ 7938 h 558800"/>
                <a:gd name="connsiteX0" fmla="*/ 793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61194 w 5759450"/>
                <a:gd name="connsiteY7" fmla="*/ 553244 h 558800"/>
                <a:gd name="connsiteX8" fmla="*/ 0 w 5759450"/>
                <a:gd name="connsiteY8" fmla="*/ 527050 h 558800"/>
                <a:gd name="connsiteX9" fmla="*/ 200025 w 5759450"/>
                <a:gd name="connsiteY9" fmla="*/ 271463 h 558800"/>
                <a:gd name="connsiteX10" fmla="*/ 793 w 5759450"/>
                <a:gd name="connsiteY10" fmla="*/ 7938 h 558800"/>
                <a:gd name="connsiteX0" fmla="*/ 793 w 5759450"/>
                <a:gd name="connsiteY0" fmla="*/ 7938 h 559049"/>
                <a:gd name="connsiteX1" fmla="*/ 374650 w 5759450"/>
                <a:gd name="connsiteY1" fmla="*/ 31750 h 559049"/>
                <a:gd name="connsiteX2" fmla="*/ 5073650 w 5759450"/>
                <a:gd name="connsiteY2" fmla="*/ 31750 h 559049"/>
                <a:gd name="connsiteX3" fmla="*/ 5759450 w 5759450"/>
                <a:gd name="connsiteY3" fmla="*/ 0 h 559049"/>
                <a:gd name="connsiteX4" fmla="*/ 5594350 w 5759450"/>
                <a:gd name="connsiteY4" fmla="*/ 273050 h 559049"/>
                <a:gd name="connsiteX5" fmla="*/ 5759450 w 5759450"/>
                <a:gd name="connsiteY5" fmla="*/ 546100 h 559049"/>
                <a:gd name="connsiteX6" fmla="*/ 5251450 w 5759450"/>
                <a:gd name="connsiteY6" fmla="*/ 558800 h 559049"/>
                <a:gd name="connsiteX7" fmla="*/ 661194 w 5759450"/>
                <a:gd name="connsiteY7" fmla="*/ 553244 h 559049"/>
                <a:gd name="connsiteX8" fmla="*/ 0 w 5759450"/>
                <a:gd name="connsiteY8" fmla="*/ 527050 h 559049"/>
                <a:gd name="connsiteX9" fmla="*/ 200025 w 5759450"/>
                <a:gd name="connsiteY9" fmla="*/ 271463 h 559049"/>
                <a:gd name="connsiteX10" fmla="*/ 793 w 5759450"/>
                <a:gd name="connsiteY10" fmla="*/ 7938 h 559049"/>
                <a:gd name="connsiteX0" fmla="*/ 793 w 5759450"/>
                <a:gd name="connsiteY0" fmla="*/ 7938 h 559049"/>
                <a:gd name="connsiteX1" fmla="*/ 374650 w 5759450"/>
                <a:gd name="connsiteY1" fmla="*/ 31750 h 559049"/>
                <a:gd name="connsiteX2" fmla="*/ 919163 w 5759450"/>
                <a:gd name="connsiteY2" fmla="*/ 28575 h 559049"/>
                <a:gd name="connsiteX3" fmla="*/ 5073650 w 5759450"/>
                <a:gd name="connsiteY3" fmla="*/ 31750 h 559049"/>
                <a:gd name="connsiteX4" fmla="*/ 5759450 w 5759450"/>
                <a:gd name="connsiteY4" fmla="*/ 0 h 559049"/>
                <a:gd name="connsiteX5" fmla="*/ 5594350 w 5759450"/>
                <a:gd name="connsiteY5" fmla="*/ 273050 h 559049"/>
                <a:gd name="connsiteX6" fmla="*/ 5759450 w 5759450"/>
                <a:gd name="connsiteY6" fmla="*/ 546100 h 559049"/>
                <a:gd name="connsiteX7" fmla="*/ 5251450 w 5759450"/>
                <a:gd name="connsiteY7" fmla="*/ 558800 h 559049"/>
                <a:gd name="connsiteX8" fmla="*/ 661194 w 5759450"/>
                <a:gd name="connsiteY8" fmla="*/ 553244 h 559049"/>
                <a:gd name="connsiteX9" fmla="*/ 0 w 5759450"/>
                <a:gd name="connsiteY9" fmla="*/ 527050 h 559049"/>
                <a:gd name="connsiteX10" fmla="*/ 200025 w 5759450"/>
                <a:gd name="connsiteY10" fmla="*/ 271463 h 559049"/>
                <a:gd name="connsiteX11" fmla="*/ 793 w 5759450"/>
                <a:gd name="connsiteY11"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5073650 w 5759450"/>
                <a:gd name="connsiteY3" fmla="*/ 31750 h 559049"/>
                <a:gd name="connsiteX4" fmla="*/ 5759450 w 5759450"/>
                <a:gd name="connsiteY4" fmla="*/ 0 h 559049"/>
                <a:gd name="connsiteX5" fmla="*/ 5594350 w 5759450"/>
                <a:gd name="connsiteY5" fmla="*/ 273050 h 559049"/>
                <a:gd name="connsiteX6" fmla="*/ 5759450 w 5759450"/>
                <a:gd name="connsiteY6" fmla="*/ 546100 h 559049"/>
                <a:gd name="connsiteX7" fmla="*/ 5251450 w 5759450"/>
                <a:gd name="connsiteY7" fmla="*/ 558800 h 559049"/>
                <a:gd name="connsiteX8" fmla="*/ 661194 w 5759450"/>
                <a:gd name="connsiteY8" fmla="*/ 553244 h 559049"/>
                <a:gd name="connsiteX9" fmla="*/ 0 w 5759450"/>
                <a:gd name="connsiteY9" fmla="*/ 527050 h 559049"/>
                <a:gd name="connsiteX10" fmla="*/ 200025 w 5759450"/>
                <a:gd name="connsiteY10" fmla="*/ 271463 h 559049"/>
                <a:gd name="connsiteX11" fmla="*/ 793 w 5759450"/>
                <a:gd name="connsiteY11"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5073650 w 5759450"/>
                <a:gd name="connsiteY3" fmla="*/ 31750 h 559049"/>
                <a:gd name="connsiteX4" fmla="*/ 5759450 w 5759450"/>
                <a:gd name="connsiteY4" fmla="*/ 0 h 559049"/>
                <a:gd name="connsiteX5" fmla="*/ 5594350 w 5759450"/>
                <a:gd name="connsiteY5" fmla="*/ 273050 h 559049"/>
                <a:gd name="connsiteX6" fmla="*/ 5759450 w 5759450"/>
                <a:gd name="connsiteY6" fmla="*/ 546100 h 559049"/>
                <a:gd name="connsiteX7" fmla="*/ 5251450 w 5759450"/>
                <a:gd name="connsiteY7" fmla="*/ 558800 h 559049"/>
                <a:gd name="connsiteX8" fmla="*/ 661194 w 5759450"/>
                <a:gd name="connsiteY8" fmla="*/ 553244 h 559049"/>
                <a:gd name="connsiteX9" fmla="*/ 0 w 5759450"/>
                <a:gd name="connsiteY9" fmla="*/ 527050 h 559049"/>
                <a:gd name="connsiteX10" fmla="*/ 200025 w 5759450"/>
                <a:gd name="connsiteY10" fmla="*/ 271463 h 559049"/>
                <a:gd name="connsiteX11" fmla="*/ 793 w 5759450"/>
                <a:gd name="connsiteY11"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5073650 w 5759450"/>
                <a:gd name="connsiteY3" fmla="*/ 31750 h 559049"/>
                <a:gd name="connsiteX4" fmla="*/ 5759450 w 5759450"/>
                <a:gd name="connsiteY4" fmla="*/ 0 h 559049"/>
                <a:gd name="connsiteX5" fmla="*/ 5594350 w 5759450"/>
                <a:gd name="connsiteY5" fmla="*/ 273050 h 559049"/>
                <a:gd name="connsiteX6" fmla="*/ 5759450 w 5759450"/>
                <a:gd name="connsiteY6" fmla="*/ 546100 h 559049"/>
                <a:gd name="connsiteX7" fmla="*/ 5251450 w 5759450"/>
                <a:gd name="connsiteY7" fmla="*/ 558800 h 559049"/>
                <a:gd name="connsiteX8" fmla="*/ 661194 w 5759450"/>
                <a:gd name="connsiteY8" fmla="*/ 553244 h 559049"/>
                <a:gd name="connsiteX9" fmla="*/ 0 w 5759450"/>
                <a:gd name="connsiteY9" fmla="*/ 527050 h 559049"/>
                <a:gd name="connsiteX10" fmla="*/ 200025 w 5759450"/>
                <a:gd name="connsiteY10" fmla="*/ 271463 h 559049"/>
                <a:gd name="connsiteX11" fmla="*/ 793 w 5759450"/>
                <a:gd name="connsiteY11"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5073650 w 5759450"/>
                <a:gd name="connsiteY3" fmla="*/ 31750 h 559049"/>
                <a:gd name="connsiteX4" fmla="*/ 5759450 w 5759450"/>
                <a:gd name="connsiteY4" fmla="*/ 0 h 559049"/>
                <a:gd name="connsiteX5" fmla="*/ 5594350 w 5759450"/>
                <a:gd name="connsiteY5" fmla="*/ 273050 h 559049"/>
                <a:gd name="connsiteX6" fmla="*/ 5759450 w 5759450"/>
                <a:gd name="connsiteY6" fmla="*/ 546100 h 559049"/>
                <a:gd name="connsiteX7" fmla="*/ 5251450 w 5759450"/>
                <a:gd name="connsiteY7" fmla="*/ 558800 h 559049"/>
                <a:gd name="connsiteX8" fmla="*/ 919163 w 5759450"/>
                <a:gd name="connsiteY8" fmla="*/ 554831 h 559049"/>
                <a:gd name="connsiteX9" fmla="*/ 661194 w 5759450"/>
                <a:gd name="connsiteY9" fmla="*/ 553244 h 559049"/>
                <a:gd name="connsiteX10" fmla="*/ 0 w 5759450"/>
                <a:gd name="connsiteY10" fmla="*/ 527050 h 559049"/>
                <a:gd name="connsiteX11" fmla="*/ 200025 w 5759450"/>
                <a:gd name="connsiteY11" fmla="*/ 271463 h 559049"/>
                <a:gd name="connsiteX12" fmla="*/ 793 w 5759450"/>
                <a:gd name="connsiteY12"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5073650 w 5759450"/>
                <a:gd name="connsiteY3" fmla="*/ 31750 h 559049"/>
                <a:gd name="connsiteX4" fmla="*/ 5759450 w 5759450"/>
                <a:gd name="connsiteY4" fmla="*/ 0 h 559049"/>
                <a:gd name="connsiteX5" fmla="*/ 5594350 w 5759450"/>
                <a:gd name="connsiteY5" fmla="*/ 273050 h 559049"/>
                <a:gd name="connsiteX6" fmla="*/ 5759450 w 5759450"/>
                <a:gd name="connsiteY6" fmla="*/ 546100 h 559049"/>
                <a:gd name="connsiteX7" fmla="*/ 5251450 w 5759450"/>
                <a:gd name="connsiteY7" fmla="*/ 558800 h 559049"/>
                <a:gd name="connsiteX8" fmla="*/ 919163 w 5759450"/>
                <a:gd name="connsiteY8" fmla="*/ 550068 h 559049"/>
                <a:gd name="connsiteX9" fmla="*/ 661194 w 5759450"/>
                <a:gd name="connsiteY9" fmla="*/ 553244 h 559049"/>
                <a:gd name="connsiteX10" fmla="*/ 0 w 5759450"/>
                <a:gd name="connsiteY10" fmla="*/ 527050 h 559049"/>
                <a:gd name="connsiteX11" fmla="*/ 200025 w 5759450"/>
                <a:gd name="connsiteY11" fmla="*/ 271463 h 559049"/>
                <a:gd name="connsiteX12" fmla="*/ 793 w 5759450"/>
                <a:gd name="connsiteY12"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0131 w 5759450"/>
                <a:gd name="connsiteY3" fmla="*/ 30956 h 559049"/>
                <a:gd name="connsiteX4" fmla="*/ 5073650 w 5759450"/>
                <a:gd name="connsiteY4" fmla="*/ 31750 h 559049"/>
                <a:gd name="connsiteX5" fmla="*/ 5759450 w 5759450"/>
                <a:gd name="connsiteY5" fmla="*/ 0 h 559049"/>
                <a:gd name="connsiteX6" fmla="*/ 5594350 w 5759450"/>
                <a:gd name="connsiteY6" fmla="*/ 273050 h 559049"/>
                <a:gd name="connsiteX7" fmla="*/ 5759450 w 5759450"/>
                <a:gd name="connsiteY7" fmla="*/ 546100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3650 w 5759450"/>
                <a:gd name="connsiteY4" fmla="*/ 31750 h 559049"/>
                <a:gd name="connsiteX5" fmla="*/ 5759450 w 5759450"/>
                <a:gd name="connsiteY5" fmla="*/ 0 h 559049"/>
                <a:gd name="connsiteX6" fmla="*/ 5594350 w 5759450"/>
                <a:gd name="connsiteY6" fmla="*/ 273050 h 559049"/>
                <a:gd name="connsiteX7" fmla="*/ 5759450 w 5759450"/>
                <a:gd name="connsiteY7" fmla="*/ 546100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6032 w 5759450"/>
                <a:gd name="connsiteY4" fmla="*/ 26988 h 559049"/>
                <a:gd name="connsiteX5" fmla="*/ 5759450 w 5759450"/>
                <a:gd name="connsiteY5" fmla="*/ 0 h 559049"/>
                <a:gd name="connsiteX6" fmla="*/ 5594350 w 5759450"/>
                <a:gd name="connsiteY6" fmla="*/ 273050 h 559049"/>
                <a:gd name="connsiteX7" fmla="*/ 5759450 w 5759450"/>
                <a:gd name="connsiteY7" fmla="*/ 546100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6032 w 5759450"/>
                <a:gd name="connsiteY4" fmla="*/ 26988 h 559049"/>
                <a:gd name="connsiteX5" fmla="*/ 5759450 w 5759450"/>
                <a:gd name="connsiteY5" fmla="*/ 0 h 559049"/>
                <a:gd name="connsiteX6" fmla="*/ 5594350 w 5759450"/>
                <a:gd name="connsiteY6" fmla="*/ 273050 h 559049"/>
                <a:gd name="connsiteX7" fmla="*/ 5759450 w 5759450"/>
                <a:gd name="connsiteY7" fmla="*/ 546100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6032 w 5759450"/>
                <a:gd name="connsiteY4" fmla="*/ 26988 h 559049"/>
                <a:gd name="connsiteX5" fmla="*/ 5759450 w 5759450"/>
                <a:gd name="connsiteY5" fmla="*/ 0 h 559049"/>
                <a:gd name="connsiteX6" fmla="*/ 5594350 w 5759450"/>
                <a:gd name="connsiteY6" fmla="*/ 273050 h 559049"/>
                <a:gd name="connsiteX7" fmla="*/ 5759450 w 5759450"/>
                <a:gd name="connsiteY7" fmla="*/ 546100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6032 w 5759450"/>
                <a:gd name="connsiteY4" fmla="*/ 26988 h 559049"/>
                <a:gd name="connsiteX5" fmla="*/ 5759450 w 5759450"/>
                <a:gd name="connsiteY5" fmla="*/ 0 h 559049"/>
                <a:gd name="connsiteX6" fmla="*/ 5594350 w 5759450"/>
                <a:gd name="connsiteY6" fmla="*/ 273050 h 559049"/>
                <a:gd name="connsiteX7" fmla="*/ 5759450 w 5759450"/>
                <a:gd name="connsiteY7" fmla="*/ 546100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6032 w 5759450"/>
                <a:gd name="connsiteY4" fmla="*/ 26988 h 559049"/>
                <a:gd name="connsiteX5" fmla="*/ 5759450 w 5759450"/>
                <a:gd name="connsiteY5" fmla="*/ 0 h 559049"/>
                <a:gd name="connsiteX6" fmla="*/ 5577681 w 5759450"/>
                <a:gd name="connsiteY6" fmla="*/ 273050 h 559049"/>
                <a:gd name="connsiteX7" fmla="*/ 5759450 w 5759450"/>
                <a:gd name="connsiteY7" fmla="*/ 546100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6032 w 5759450"/>
                <a:gd name="connsiteY4" fmla="*/ 26988 h 559049"/>
                <a:gd name="connsiteX5" fmla="*/ 5759450 w 5759450"/>
                <a:gd name="connsiteY5" fmla="*/ 0 h 559049"/>
                <a:gd name="connsiteX6" fmla="*/ 5577681 w 5759450"/>
                <a:gd name="connsiteY6" fmla="*/ 273050 h 559049"/>
                <a:gd name="connsiteX7" fmla="*/ 5759450 w 5759450"/>
                <a:gd name="connsiteY7" fmla="*/ 546100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6032 w 5759450"/>
                <a:gd name="connsiteY4" fmla="*/ 26988 h 559049"/>
                <a:gd name="connsiteX5" fmla="*/ 5759450 w 5759450"/>
                <a:gd name="connsiteY5" fmla="*/ 0 h 559049"/>
                <a:gd name="connsiteX6" fmla="*/ 5577681 w 5759450"/>
                <a:gd name="connsiteY6" fmla="*/ 273050 h 559049"/>
                <a:gd name="connsiteX7" fmla="*/ 5754688 w 5759450"/>
                <a:gd name="connsiteY7" fmla="*/ 517525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6032 w 5759450"/>
                <a:gd name="connsiteY4" fmla="*/ 26988 h 559049"/>
                <a:gd name="connsiteX5" fmla="*/ 5759450 w 5759450"/>
                <a:gd name="connsiteY5" fmla="*/ 0 h 559049"/>
                <a:gd name="connsiteX6" fmla="*/ 5577681 w 5759450"/>
                <a:gd name="connsiteY6" fmla="*/ 273050 h 559049"/>
                <a:gd name="connsiteX7" fmla="*/ 5754688 w 5759450"/>
                <a:gd name="connsiteY7" fmla="*/ 517525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61529"/>
                <a:gd name="connsiteX1" fmla="*/ 374650 w 5759450"/>
                <a:gd name="connsiteY1" fmla="*/ 31750 h 561529"/>
                <a:gd name="connsiteX2" fmla="*/ 916782 w 5759450"/>
                <a:gd name="connsiteY2" fmla="*/ 19050 h 561529"/>
                <a:gd name="connsiteX3" fmla="*/ 4862512 w 5759450"/>
                <a:gd name="connsiteY3" fmla="*/ 19050 h 561529"/>
                <a:gd name="connsiteX4" fmla="*/ 5076032 w 5759450"/>
                <a:gd name="connsiteY4" fmla="*/ 26988 h 561529"/>
                <a:gd name="connsiteX5" fmla="*/ 5759450 w 5759450"/>
                <a:gd name="connsiteY5" fmla="*/ 0 h 561529"/>
                <a:gd name="connsiteX6" fmla="*/ 5577681 w 5759450"/>
                <a:gd name="connsiteY6" fmla="*/ 273050 h 561529"/>
                <a:gd name="connsiteX7" fmla="*/ 5754688 w 5759450"/>
                <a:gd name="connsiteY7" fmla="*/ 517525 h 561529"/>
                <a:gd name="connsiteX8" fmla="*/ 5251450 w 5759450"/>
                <a:gd name="connsiteY8" fmla="*/ 558800 h 561529"/>
                <a:gd name="connsiteX9" fmla="*/ 919163 w 5759450"/>
                <a:gd name="connsiteY9" fmla="*/ 550068 h 561529"/>
                <a:gd name="connsiteX10" fmla="*/ 661194 w 5759450"/>
                <a:gd name="connsiteY10" fmla="*/ 553244 h 561529"/>
                <a:gd name="connsiteX11" fmla="*/ 0 w 5759450"/>
                <a:gd name="connsiteY11" fmla="*/ 527050 h 561529"/>
                <a:gd name="connsiteX12" fmla="*/ 200025 w 5759450"/>
                <a:gd name="connsiteY12" fmla="*/ 271463 h 561529"/>
                <a:gd name="connsiteX13" fmla="*/ 793 w 5759450"/>
                <a:gd name="connsiteY13" fmla="*/ 7938 h 561529"/>
                <a:gd name="connsiteX0" fmla="*/ 793 w 5759450"/>
                <a:gd name="connsiteY0" fmla="*/ 7938 h 562791"/>
                <a:gd name="connsiteX1" fmla="*/ 374650 w 5759450"/>
                <a:gd name="connsiteY1" fmla="*/ 31750 h 562791"/>
                <a:gd name="connsiteX2" fmla="*/ 916782 w 5759450"/>
                <a:gd name="connsiteY2" fmla="*/ 19050 h 562791"/>
                <a:gd name="connsiteX3" fmla="*/ 4862512 w 5759450"/>
                <a:gd name="connsiteY3" fmla="*/ 19050 h 562791"/>
                <a:gd name="connsiteX4" fmla="*/ 5076032 w 5759450"/>
                <a:gd name="connsiteY4" fmla="*/ 26988 h 562791"/>
                <a:gd name="connsiteX5" fmla="*/ 5759450 w 5759450"/>
                <a:gd name="connsiteY5" fmla="*/ 0 h 562791"/>
                <a:gd name="connsiteX6" fmla="*/ 5577681 w 5759450"/>
                <a:gd name="connsiteY6" fmla="*/ 273050 h 562791"/>
                <a:gd name="connsiteX7" fmla="*/ 5754688 w 5759450"/>
                <a:gd name="connsiteY7" fmla="*/ 517525 h 562791"/>
                <a:gd name="connsiteX8" fmla="*/ 5251450 w 5759450"/>
                <a:gd name="connsiteY8" fmla="*/ 558800 h 562791"/>
                <a:gd name="connsiteX9" fmla="*/ 919163 w 5759450"/>
                <a:gd name="connsiteY9" fmla="*/ 550068 h 562791"/>
                <a:gd name="connsiteX10" fmla="*/ 661194 w 5759450"/>
                <a:gd name="connsiteY10" fmla="*/ 553244 h 562791"/>
                <a:gd name="connsiteX11" fmla="*/ 0 w 5759450"/>
                <a:gd name="connsiteY11" fmla="*/ 527050 h 562791"/>
                <a:gd name="connsiteX12" fmla="*/ 200025 w 5759450"/>
                <a:gd name="connsiteY12" fmla="*/ 271463 h 562791"/>
                <a:gd name="connsiteX13" fmla="*/ 793 w 5759450"/>
                <a:gd name="connsiteY13" fmla="*/ 7938 h 562791"/>
                <a:gd name="connsiteX0" fmla="*/ 793 w 5761832"/>
                <a:gd name="connsiteY0" fmla="*/ 7938 h 563259"/>
                <a:gd name="connsiteX1" fmla="*/ 374650 w 5761832"/>
                <a:gd name="connsiteY1" fmla="*/ 31750 h 563259"/>
                <a:gd name="connsiteX2" fmla="*/ 916782 w 5761832"/>
                <a:gd name="connsiteY2" fmla="*/ 19050 h 563259"/>
                <a:gd name="connsiteX3" fmla="*/ 4862512 w 5761832"/>
                <a:gd name="connsiteY3" fmla="*/ 19050 h 563259"/>
                <a:gd name="connsiteX4" fmla="*/ 5076032 w 5761832"/>
                <a:gd name="connsiteY4" fmla="*/ 26988 h 563259"/>
                <a:gd name="connsiteX5" fmla="*/ 5759450 w 5761832"/>
                <a:gd name="connsiteY5" fmla="*/ 0 h 563259"/>
                <a:gd name="connsiteX6" fmla="*/ 5577681 w 5761832"/>
                <a:gd name="connsiteY6" fmla="*/ 273050 h 563259"/>
                <a:gd name="connsiteX7" fmla="*/ 5761832 w 5761832"/>
                <a:gd name="connsiteY7" fmla="*/ 522287 h 563259"/>
                <a:gd name="connsiteX8" fmla="*/ 5251450 w 5761832"/>
                <a:gd name="connsiteY8" fmla="*/ 558800 h 563259"/>
                <a:gd name="connsiteX9" fmla="*/ 919163 w 5761832"/>
                <a:gd name="connsiteY9" fmla="*/ 550068 h 563259"/>
                <a:gd name="connsiteX10" fmla="*/ 661194 w 5761832"/>
                <a:gd name="connsiteY10" fmla="*/ 553244 h 563259"/>
                <a:gd name="connsiteX11" fmla="*/ 0 w 5761832"/>
                <a:gd name="connsiteY11" fmla="*/ 527050 h 563259"/>
                <a:gd name="connsiteX12" fmla="*/ 200025 w 5761832"/>
                <a:gd name="connsiteY12" fmla="*/ 271463 h 563259"/>
                <a:gd name="connsiteX13" fmla="*/ 793 w 5761832"/>
                <a:gd name="connsiteY13" fmla="*/ 7938 h 563259"/>
                <a:gd name="connsiteX0" fmla="*/ 793 w 5761832"/>
                <a:gd name="connsiteY0" fmla="*/ 7938 h 563781"/>
                <a:gd name="connsiteX1" fmla="*/ 374650 w 5761832"/>
                <a:gd name="connsiteY1" fmla="*/ 31750 h 563781"/>
                <a:gd name="connsiteX2" fmla="*/ 916782 w 5761832"/>
                <a:gd name="connsiteY2" fmla="*/ 19050 h 563781"/>
                <a:gd name="connsiteX3" fmla="*/ 4862512 w 5761832"/>
                <a:gd name="connsiteY3" fmla="*/ 19050 h 563781"/>
                <a:gd name="connsiteX4" fmla="*/ 5076032 w 5761832"/>
                <a:gd name="connsiteY4" fmla="*/ 26988 h 563781"/>
                <a:gd name="connsiteX5" fmla="*/ 5759450 w 5761832"/>
                <a:gd name="connsiteY5" fmla="*/ 0 h 563781"/>
                <a:gd name="connsiteX6" fmla="*/ 5577681 w 5761832"/>
                <a:gd name="connsiteY6" fmla="*/ 273050 h 563781"/>
                <a:gd name="connsiteX7" fmla="*/ 5761832 w 5761832"/>
                <a:gd name="connsiteY7" fmla="*/ 522287 h 563781"/>
                <a:gd name="connsiteX8" fmla="*/ 5251450 w 5761832"/>
                <a:gd name="connsiteY8" fmla="*/ 558800 h 563781"/>
                <a:gd name="connsiteX9" fmla="*/ 919163 w 5761832"/>
                <a:gd name="connsiteY9" fmla="*/ 550068 h 563781"/>
                <a:gd name="connsiteX10" fmla="*/ 661194 w 5761832"/>
                <a:gd name="connsiteY10" fmla="*/ 553244 h 563781"/>
                <a:gd name="connsiteX11" fmla="*/ 0 w 5761832"/>
                <a:gd name="connsiteY11" fmla="*/ 527050 h 563781"/>
                <a:gd name="connsiteX12" fmla="*/ 200025 w 5761832"/>
                <a:gd name="connsiteY12" fmla="*/ 271463 h 563781"/>
                <a:gd name="connsiteX13" fmla="*/ 793 w 5761832"/>
                <a:gd name="connsiteY13" fmla="*/ 7938 h 563781"/>
                <a:gd name="connsiteX0" fmla="*/ 793 w 5761832"/>
                <a:gd name="connsiteY0" fmla="*/ 7938 h 559049"/>
                <a:gd name="connsiteX1" fmla="*/ 374650 w 5761832"/>
                <a:gd name="connsiteY1" fmla="*/ 31750 h 559049"/>
                <a:gd name="connsiteX2" fmla="*/ 916782 w 5761832"/>
                <a:gd name="connsiteY2" fmla="*/ 19050 h 559049"/>
                <a:gd name="connsiteX3" fmla="*/ 4862512 w 5761832"/>
                <a:gd name="connsiteY3" fmla="*/ 19050 h 559049"/>
                <a:gd name="connsiteX4" fmla="*/ 5076032 w 5761832"/>
                <a:gd name="connsiteY4" fmla="*/ 26988 h 559049"/>
                <a:gd name="connsiteX5" fmla="*/ 5759450 w 5761832"/>
                <a:gd name="connsiteY5" fmla="*/ 0 h 559049"/>
                <a:gd name="connsiteX6" fmla="*/ 5577681 w 5761832"/>
                <a:gd name="connsiteY6" fmla="*/ 273050 h 559049"/>
                <a:gd name="connsiteX7" fmla="*/ 5761832 w 5761832"/>
                <a:gd name="connsiteY7" fmla="*/ 522287 h 559049"/>
                <a:gd name="connsiteX8" fmla="*/ 5251450 w 5761832"/>
                <a:gd name="connsiteY8" fmla="*/ 558800 h 559049"/>
                <a:gd name="connsiteX9" fmla="*/ 919163 w 5761832"/>
                <a:gd name="connsiteY9" fmla="*/ 550068 h 559049"/>
                <a:gd name="connsiteX10" fmla="*/ 661194 w 5761832"/>
                <a:gd name="connsiteY10" fmla="*/ 553244 h 559049"/>
                <a:gd name="connsiteX11" fmla="*/ 0 w 5761832"/>
                <a:gd name="connsiteY11" fmla="*/ 527050 h 559049"/>
                <a:gd name="connsiteX12" fmla="*/ 200025 w 5761832"/>
                <a:gd name="connsiteY12" fmla="*/ 271463 h 559049"/>
                <a:gd name="connsiteX13" fmla="*/ 793 w 5761832"/>
                <a:gd name="connsiteY13" fmla="*/ 7938 h 559049"/>
                <a:gd name="connsiteX0" fmla="*/ 793 w 5761832"/>
                <a:gd name="connsiteY0" fmla="*/ 7938 h 559049"/>
                <a:gd name="connsiteX1" fmla="*/ 374650 w 5761832"/>
                <a:gd name="connsiteY1" fmla="*/ 31750 h 559049"/>
                <a:gd name="connsiteX2" fmla="*/ 916782 w 5761832"/>
                <a:gd name="connsiteY2" fmla="*/ 19050 h 559049"/>
                <a:gd name="connsiteX3" fmla="*/ 945507 w 5761832"/>
                <a:gd name="connsiteY3" fmla="*/ 20131 h 559049"/>
                <a:gd name="connsiteX4" fmla="*/ 4862512 w 5761832"/>
                <a:gd name="connsiteY4" fmla="*/ 19050 h 559049"/>
                <a:gd name="connsiteX5" fmla="*/ 5076032 w 5761832"/>
                <a:gd name="connsiteY5" fmla="*/ 26988 h 559049"/>
                <a:gd name="connsiteX6" fmla="*/ 5759450 w 5761832"/>
                <a:gd name="connsiteY6" fmla="*/ 0 h 559049"/>
                <a:gd name="connsiteX7" fmla="*/ 5577681 w 5761832"/>
                <a:gd name="connsiteY7" fmla="*/ 273050 h 559049"/>
                <a:gd name="connsiteX8" fmla="*/ 5761832 w 5761832"/>
                <a:gd name="connsiteY8" fmla="*/ 522287 h 559049"/>
                <a:gd name="connsiteX9" fmla="*/ 5251450 w 5761832"/>
                <a:gd name="connsiteY9" fmla="*/ 558800 h 559049"/>
                <a:gd name="connsiteX10" fmla="*/ 919163 w 5761832"/>
                <a:gd name="connsiteY10" fmla="*/ 550068 h 559049"/>
                <a:gd name="connsiteX11" fmla="*/ 661194 w 5761832"/>
                <a:gd name="connsiteY11" fmla="*/ 553244 h 559049"/>
                <a:gd name="connsiteX12" fmla="*/ 0 w 5761832"/>
                <a:gd name="connsiteY12" fmla="*/ 527050 h 559049"/>
                <a:gd name="connsiteX13" fmla="*/ 200025 w 5761832"/>
                <a:gd name="connsiteY13" fmla="*/ 271463 h 559049"/>
                <a:gd name="connsiteX14" fmla="*/ 793 w 5761832"/>
                <a:gd name="connsiteY14" fmla="*/ 7938 h 559049"/>
                <a:gd name="connsiteX0" fmla="*/ 793 w 5761832"/>
                <a:gd name="connsiteY0" fmla="*/ 7938 h 559049"/>
                <a:gd name="connsiteX1" fmla="*/ 374650 w 5761832"/>
                <a:gd name="connsiteY1" fmla="*/ 31750 h 559049"/>
                <a:gd name="connsiteX2" fmla="*/ 916782 w 5761832"/>
                <a:gd name="connsiteY2" fmla="*/ 19050 h 559049"/>
                <a:gd name="connsiteX3" fmla="*/ 945507 w 5761832"/>
                <a:gd name="connsiteY3" fmla="*/ 20131 h 559049"/>
                <a:gd name="connsiteX4" fmla="*/ 4862512 w 5761832"/>
                <a:gd name="connsiteY4" fmla="*/ 19050 h 559049"/>
                <a:gd name="connsiteX5" fmla="*/ 5076032 w 5761832"/>
                <a:gd name="connsiteY5" fmla="*/ 26988 h 559049"/>
                <a:gd name="connsiteX6" fmla="*/ 5759450 w 5761832"/>
                <a:gd name="connsiteY6" fmla="*/ 0 h 559049"/>
                <a:gd name="connsiteX7" fmla="*/ 5577681 w 5761832"/>
                <a:gd name="connsiteY7" fmla="*/ 273050 h 559049"/>
                <a:gd name="connsiteX8" fmla="*/ 5761832 w 5761832"/>
                <a:gd name="connsiteY8" fmla="*/ 522287 h 559049"/>
                <a:gd name="connsiteX9" fmla="*/ 5251450 w 5761832"/>
                <a:gd name="connsiteY9" fmla="*/ 558800 h 559049"/>
                <a:gd name="connsiteX10" fmla="*/ 952905 w 5761832"/>
                <a:gd name="connsiteY10" fmla="*/ 546396 h 559049"/>
                <a:gd name="connsiteX11" fmla="*/ 919163 w 5761832"/>
                <a:gd name="connsiteY11" fmla="*/ 550068 h 559049"/>
                <a:gd name="connsiteX12" fmla="*/ 661194 w 5761832"/>
                <a:gd name="connsiteY12" fmla="*/ 553244 h 559049"/>
                <a:gd name="connsiteX13" fmla="*/ 0 w 5761832"/>
                <a:gd name="connsiteY13" fmla="*/ 527050 h 559049"/>
                <a:gd name="connsiteX14" fmla="*/ 200025 w 5761832"/>
                <a:gd name="connsiteY14" fmla="*/ 271463 h 559049"/>
                <a:gd name="connsiteX15" fmla="*/ 793 w 5761832"/>
                <a:gd name="connsiteY15" fmla="*/ 7938 h 559049"/>
                <a:gd name="connsiteX0" fmla="*/ 793 w 5835542"/>
                <a:gd name="connsiteY0" fmla="*/ 7938 h 559049"/>
                <a:gd name="connsiteX1" fmla="*/ 374650 w 5835542"/>
                <a:gd name="connsiteY1" fmla="*/ 31750 h 559049"/>
                <a:gd name="connsiteX2" fmla="*/ 916782 w 5835542"/>
                <a:gd name="connsiteY2" fmla="*/ 19050 h 559049"/>
                <a:gd name="connsiteX3" fmla="*/ 945507 w 5835542"/>
                <a:gd name="connsiteY3" fmla="*/ 20131 h 559049"/>
                <a:gd name="connsiteX4" fmla="*/ 4862512 w 5835542"/>
                <a:gd name="connsiteY4" fmla="*/ 19050 h 559049"/>
                <a:gd name="connsiteX5" fmla="*/ 5076032 w 5835542"/>
                <a:gd name="connsiteY5" fmla="*/ 26988 h 559049"/>
                <a:gd name="connsiteX6" fmla="*/ 5759450 w 5835542"/>
                <a:gd name="connsiteY6" fmla="*/ 0 h 559049"/>
                <a:gd name="connsiteX7" fmla="*/ 5761832 w 5835542"/>
                <a:gd name="connsiteY7" fmla="*/ 522287 h 559049"/>
                <a:gd name="connsiteX8" fmla="*/ 5251450 w 5835542"/>
                <a:gd name="connsiteY8" fmla="*/ 558800 h 559049"/>
                <a:gd name="connsiteX9" fmla="*/ 952905 w 5835542"/>
                <a:gd name="connsiteY9" fmla="*/ 546396 h 559049"/>
                <a:gd name="connsiteX10" fmla="*/ 919163 w 5835542"/>
                <a:gd name="connsiteY10" fmla="*/ 550068 h 559049"/>
                <a:gd name="connsiteX11" fmla="*/ 661194 w 5835542"/>
                <a:gd name="connsiteY11" fmla="*/ 553244 h 559049"/>
                <a:gd name="connsiteX12" fmla="*/ 0 w 5835542"/>
                <a:gd name="connsiteY12" fmla="*/ 527050 h 559049"/>
                <a:gd name="connsiteX13" fmla="*/ 200025 w 5835542"/>
                <a:gd name="connsiteY13" fmla="*/ 271463 h 559049"/>
                <a:gd name="connsiteX14" fmla="*/ 793 w 5835542"/>
                <a:gd name="connsiteY14" fmla="*/ 7938 h 559049"/>
                <a:gd name="connsiteX0" fmla="*/ 793 w 5761832"/>
                <a:gd name="connsiteY0" fmla="*/ 0 h 551111"/>
                <a:gd name="connsiteX1" fmla="*/ 374650 w 5761832"/>
                <a:gd name="connsiteY1" fmla="*/ 23812 h 551111"/>
                <a:gd name="connsiteX2" fmla="*/ 916782 w 5761832"/>
                <a:gd name="connsiteY2" fmla="*/ 11112 h 551111"/>
                <a:gd name="connsiteX3" fmla="*/ 945507 w 5761832"/>
                <a:gd name="connsiteY3" fmla="*/ 12193 h 551111"/>
                <a:gd name="connsiteX4" fmla="*/ 4862512 w 5761832"/>
                <a:gd name="connsiteY4" fmla="*/ 11112 h 551111"/>
                <a:gd name="connsiteX5" fmla="*/ 5076032 w 5761832"/>
                <a:gd name="connsiteY5" fmla="*/ 19050 h 551111"/>
                <a:gd name="connsiteX6" fmla="*/ 5761832 w 5761832"/>
                <a:gd name="connsiteY6" fmla="*/ 514349 h 551111"/>
                <a:gd name="connsiteX7" fmla="*/ 5251450 w 5761832"/>
                <a:gd name="connsiteY7" fmla="*/ 550862 h 551111"/>
                <a:gd name="connsiteX8" fmla="*/ 952905 w 5761832"/>
                <a:gd name="connsiteY8" fmla="*/ 538458 h 551111"/>
                <a:gd name="connsiteX9" fmla="*/ 919163 w 5761832"/>
                <a:gd name="connsiteY9" fmla="*/ 542130 h 551111"/>
                <a:gd name="connsiteX10" fmla="*/ 661194 w 5761832"/>
                <a:gd name="connsiteY10" fmla="*/ 545306 h 551111"/>
                <a:gd name="connsiteX11" fmla="*/ 0 w 5761832"/>
                <a:gd name="connsiteY11" fmla="*/ 519112 h 551111"/>
                <a:gd name="connsiteX12" fmla="*/ 200025 w 5761832"/>
                <a:gd name="connsiteY12" fmla="*/ 263525 h 551111"/>
                <a:gd name="connsiteX13" fmla="*/ 793 w 5761832"/>
                <a:gd name="connsiteY13" fmla="*/ 0 h 551111"/>
                <a:gd name="connsiteX0" fmla="*/ 793 w 5528877"/>
                <a:gd name="connsiteY0" fmla="*/ 0 h 551111"/>
                <a:gd name="connsiteX1" fmla="*/ 374650 w 5528877"/>
                <a:gd name="connsiteY1" fmla="*/ 23812 h 551111"/>
                <a:gd name="connsiteX2" fmla="*/ 916782 w 5528877"/>
                <a:gd name="connsiteY2" fmla="*/ 11112 h 551111"/>
                <a:gd name="connsiteX3" fmla="*/ 945507 w 5528877"/>
                <a:gd name="connsiteY3" fmla="*/ 12193 h 551111"/>
                <a:gd name="connsiteX4" fmla="*/ 4862512 w 5528877"/>
                <a:gd name="connsiteY4" fmla="*/ 11112 h 551111"/>
                <a:gd name="connsiteX5" fmla="*/ 5076032 w 5528877"/>
                <a:gd name="connsiteY5" fmla="*/ 19050 h 551111"/>
                <a:gd name="connsiteX6" fmla="*/ 5251450 w 5528877"/>
                <a:gd name="connsiteY6" fmla="*/ 550862 h 551111"/>
                <a:gd name="connsiteX7" fmla="*/ 952905 w 5528877"/>
                <a:gd name="connsiteY7" fmla="*/ 538458 h 551111"/>
                <a:gd name="connsiteX8" fmla="*/ 919163 w 5528877"/>
                <a:gd name="connsiteY8" fmla="*/ 542130 h 551111"/>
                <a:gd name="connsiteX9" fmla="*/ 661194 w 5528877"/>
                <a:gd name="connsiteY9" fmla="*/ 545306 h 551111"/>
                <a:gd name="connsiteX10" fmla="*/ 0 w 5528877"/>
                <a:gd name="connsiteY10" fmla="*/ 519112 h 551111"/>
                <a:gd name="connsiteX11" fmla="*/ 200025 w 5528877"/>
                <a:gd name="connsiteY11" fmla="*/ 263525 h 551111"/>
                <a:gd name="connsiteX12" fmla="*/ 793 w 5528877"/>
                <a:gd name="connsiteY12" fmla="*/ 0 h 551111"/>
                <a:gd name="connsiteX0" fmla="*/ 793 w 5528877"/>
                <a:gd name="connsiteY0" fmla="*/ 0 h 551111"/>
                <a:gd name="connsiteX1" fmla="*/ 374650 w 5528877"/>
                <a:gd name="connsiteY1" fmla="*/ 23812 h 551111"/>
                <a:gd name="connsiteX2" fmla="*/ 916782 w 5528877"/>
                <a:gd name="connsiteY2" fmla="*/ 11112 h 551111"/>
                <a:gd name="connsiteX3" fmla="*/ 945507 w 5528877"/>
                <a:gd name="connsiteY3" fmla="*/ 12193 h 551111"/>
                <a:gd name="connsiteX4" fmla="*/ 5076032 w 5528877"/>
                <a:gd name="connsiteY4" fmla="*/ 19050 h 551111"/>
                <a:gd name="connsiteX5" fmla="*/ 5251450 w 5528877"/>
                <a:gd name="connsiteY5" fmla="*/ 550862 h 551111"/>
                <a:gd name="connsiteX6" fmla="*/ 952905 w 5528877"/>
                <a:gd name="connsiteY6" fmla="*/ 538458 h 551111"/>
                <a:gd name="connsiteX7" fmla="*/ 919163 w 5528877"/>
                <a:gd name="connsiteY7" fmla="*/ 542130 h 551111"/>
                <a:gd name="connsiteX8" fmla="*/ 661194 w 5528877"/>
                <a:gd name="connsiteY8" fmla="*/ 545306 h 551111"/>
                <a:gd name="connsiteX9" fmla="*/ 0 w 5528877"/>
                <a:gd name="connsiteY9" fmla="*/ 519112 h 551111"/>
                <a:gd name="connsiteX10" fmla="*/ 200025 w 5528877"/>
                <a:gd name="connsiteY10" fmla="*/ 263525 h 551111"/>
                <a:gd name="connsiteX11" fmla="*/ 793 w 5528877"/>
                <a:gd name="connsiteY11" fmla="*/ 0 h 551111"/>
                <a:gd name="connsiteX0" fmla="*/ 793 w 5251450"/>
                <a:gd name="connsiteY0" fmla="*/ 0 h 551111"/>
                <a:gd name="connsiteX1" fmla="*/ 374650 w 5251450"/>
                <a:gd name="connsiteY1" fmla="*/ 23812 h 551111"/>
                <a:gd name="connsiteX2" fmla="*/ 916782 w 5251450"/>
                <a:gd name="connsiteY2" fmla="*/ 11112 h 551111"/>
                <a:gd name="connsiteX3" fmla="*/ 945507 w 5251450"/>
                <a:gd name="connsiteY3" fmla="*/ 12193 h 551111"/>
                <a:gd name="connsiteX4" fmla="*/ 5251450 w 5251450"/>
                <a:gd name="connsiteY4" fmla="*/ 550862 h 551111"/>
                <a:gd name="connsiteX5" fmla="*/ 952905 w 5251450"/>
                <a:gd name="connsiteY5" fmla="*/ 538458 h 551111"/>
                <a:gd name="connsiteX6" fmla="*/ 919163 w 5251450"/>
                <a:gd name="connsiteY6" fmla="*/ 542130 h 551111"/>
                <a:gd name="connsiteX7" fmla="*/ 661194 w 5251450"/>
                <a:gd name="connsiteY7" fmla="*/ 545306 h 551111"/>
                <a:gd name="connsiteX8" fmla="*/ 0 w 5251450"/>
                <a:gd name="connsiteY8" fmla="*/ 519112 h 551111"/>
                <a:gd name="connsiteX9" fmla="*/ 200025 w 5251450"/>
                <a:gd name="connsiteY9" fmla="*/ 263525 h 551111"/>
                <a:gd name="connsiteX10" fmla="*/ 793 w 5251450"/>
                <a:gd name="connsiteY10" fmla="*/ 0 h 551111"/>
                <a:gd name="connsiteX0" fmla="*/ 793 w 952905"/>
                <a:gd name="connsiteY0" fmla="*/ 0 h 551111"/>
                <a:gd name="connsiteX1" fmla="*/ 374650 w 952905"/>
                <a:gd name="connsiteY1" fmla="*/ 23812 h 551111"/>
                <a:gd name="connsiteX2" fmla="*/ 916782 w 952905"/>
                <a:gd name="connsiteY2" fmla="*/ 11112 h 551111"/>
                <a:gd name="connsiteX3" fmla="*/ 945507 w 952905"/>
                <a:gd name="connsiteY3" fmla="*/ 12193 h 551111"/>
                <a:gd name="connsiteX4" fmla="*/ 952905 w 952905"/>
                <a:gd name="connsiteY4" fmla="*/ 538458 h 551111"/>
                <a:gd name="connsiteX5" fmla="*/ 919163 w 952905"/>
                <a:gd name="connsiteY5" fmla="*/ 542130 h 551111"/>
                <a:gd name="connsiteX6" fmla="*/ 661194 w 952905"/>
                <a:gd name="connsiteY6" fmla="*/ 545306 h 551111"/>
                <a:gd name="connsiteX7" fmla="*/ 0 w 952905"/>
                <a:gd name="connsiteY7" fmla="*/ 519112 h 551111"/>
                <a:gd name="connsiteX8" fmla="*/ 200025 w 952905"/>
                <a:gd name="connsiteY8" fmla="*/ 263525 h 551111"/>
                <a:gd name="connsiteX9" fmla="*/ 793 w 952905"/>
                <a:gd name="connsiteY9" fmla="*/ 0 h 551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52905" h="551111">
                  <a:moveTo>
                    <a:pt x="793" y="0"/>
                  </a:moveTo>
                  <a:cubicBezTo>
                    <a:pt x="123031" y="24606"/>
                    <a:pt x="250031" y="15875"/>
                    <a:pt x="374650" y="23812"/>
                  </a:cubicBezTo>
                  <a:cubicBezTo>
                    <a:pt x="555361" y="19579"/>
                    <a:pt x="750359" y="24870"/>
                    <a:pt x="916782" y="11112"/>
                  </a:cubicBezTo>
                  <a:lnTo>
                    <a:pt x="945507" y="12193"/>
                  </a:lnTo>
                  <a:lnTo>
                    <a:pt x="952905" y="538458"/>
                  </a:lnTo>
                  <a:lnTo>
                    <a:pt x="919163" y="542130"/>
                  </a:lnTo>
                  <a:lnTo>
                    <a:pt x="661194" y="545306"/>
                  </a:lnTo>
                  <a:cubicBezTo>
                    <a:pt x="526521" y="548481"/>
                    <a:pt x="206111" y="565943"/>
                    <a:pt x="0" y="519112"/>
                  </a:cubicBezTo>
                  <a:lnTo>
                    <a:pt x="200025" y="263525"/>
                  </a:lnTo>
                  <a:cubicBezTo>
                    <a:pt x="124089" y="185208"/>
                    <a:pt x="79110" y="128323"/>
                    <a:pt x="793" y="0"/>
                  </a:cubicBezTo>
                  <a:close/>
                </a:path>
              </a:pathLst>
            </a:custGeom>
            <a:noFill/>
            <a:ln w="19050">
              <a:solidFill>
                <a:srgbClr val="CBF34B"/>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grpSp>
      <p:grpSp>
        <p:nvGrpSpPr>
          <p:cNvPr id="129" name="Group 15"/>
          <p:cNvGrpSpPr>
            <a:grpSpLocks/>
          </p:cNvGrpSpPr>
          <p:nvPr/>
        </p:nvGrpSpPr>
        <p:grpSpPr bwMode="auto">
          <a:xfrm>
            <a:off x="3703965" y="5540855"/>
            <a:ext cx="4651375" cy="1012002"/>
            <a:chOff x="2671148" y="1311915"/>
            <a:chExt cx="3938587" cy="1011238"/>
          </a:xfrm>
        </p:grpSpPr>
        <p:pic>
          <p:nvPicPr>
            <p:cNvPr id="130"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71148" y="1311915"/>
              <a:ext cx="3938587" cy="1011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1" name="Rounded Rectangle 130"/>
            <p:cNvSpPr/>
            <p:nvPr/>
          </p:nvSpPr>
          <p:spPr>
            <a:xfrm>
              <a:off x="2762555" y="1386471"/>
              <a:ext cx="3777280" cy="861362"/>
            </a:xfrm>
            <a:prstGeom prst="roundRect">
              <a:avLst>
                <a:gd name="adj" fmla="val 12108"/>
              </a:avLst>
            </a:prstGeom>
            <a:noFill/>
            <a:ln w="19050">
              <a:solidFill>
                <a:srgbClr val="996633"/>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grpSp>
      <p:sp>
        <p:nvSpPr>
          <p:cNvPr id="132" name="Rectangle 131"/>
          <p:cNvSpPr/>
          <p:nvPr/>
        </p:nvSpPr>
        <p:spPr>
          <a:xfrm>
            <a:off x="3877002" y="5770843"/>
            <a:ext cx="2889509" cy="523220"/>
          </a:xfrm>
          <a:prstGeom prst="rect">
            <a:avLst/>
          </a:prstGeom>
        </p:spPr>
        <p:txBody>
          <a:bodyPr wrap="square" anchor="ctr">
            <a:spAutoFit/>
          </a:bodyPr>
          <a:lstStyle/>
          <a:p>
            <a:pPr algn="ctr" fontAlgn="auto">
              <a:spcBef>
                <a:spcPts val="0"/>
              </a:spcBef>
              <a:spcAft>
                <a:spcPts val="0"/>
              </a:spcAft>
              <a:defRPr/>
            </a:pPr>
            <a:r>
              <a:rPr lang="en-US" sz="1400" b="1" kern="0" dirty="0" smtClean="0">
                <a:solidFill>
                  <a:srgbClr val="C00000"/>
                </a:solidFill>
                <a:latin typeface="Times New Roman" panose="02020603050405020304" pitchFamily="18" charset="0"/>
                <a:cs typeface="Times New Roman" panose="02020603050405020304" pitchFamily="18" charset="0"/>
              </a:rPr>
              <a:t>KẾT QUẢ THỰC HIÊN CHƯƠNG TRÌNH</a:t>
            </a:r>
            <a:endParaRPr lang="en-US" sz="1400" b="1" kern="0" dirty="0">
              <a:solidFill>
                <a:srgbClr val="C00000"/>
              </a:solidFill>
              <a:latin typeface="Times New Roman" panose="02020603050405020304" pitchFamily="18" charset="0"/>
              <a:cs typeface="Times New Roman" panose="02020603050405020304" pitchFamily="18" charset="0"/>
            </a:endParaRPr>
          </a:p>
        </p:txBody>
      </p:sp>
      <p:grpSp>
        <p:nvGrpSpPr>
          <p:cNvPr id="133" name="Group 89"/>
          <p:cNvGrpSpPr>
            <a:grpSpLocks/>
          </p:cNvGrpSpPr>
          <p:nvPr/>
        </p:nvGrpSpPr>
        <p:grpSpPr bwMode="auto">
          <a:xfrm flipH="1">
            <a:off x="6777402" y="5645772"/>
            <a:ext cx="1819275" cy="663575"/>
            <a:chOff x="2452688" y="2863775"/>
            <a:chExt cx="1819275" cy="662858"/>
          </a:xfrm>
        </p:grpSpPr>
        <p:sp>
          <p:nvSpPr>
            <p:cNvPr id="134" name="Freeform 133"/>
            <p:cNvSpPr/>
            <p:nvPr/>
          </p:nvSpPr>
          <p:spPr>
            <a:xfrm>
              <a:off x="2452688" y="2863775"/>
              <a:ext cx="1819275" cy="583569"/>
            </a:xfrm>
            <a:custGeom>
              <a:avLst/>
              <a:gdLst>
                <a:gd name="connsiteX0" fmla="*/ 1824037 w 1824037"/>
                <a:gd name="connsiteY0" fmla="*/ 300038 h 585788"/>
                <a:gd name="connsiteX1" fmla="*/ 1590675 w 1824037"/>
                <a:gd name="connsiteY1" fmla="*/ 71438 h 585788"/>
                <a:gd name="connsiteX2" fmla="*/ 500062 w 1824037"/>
                <a:gd name="connsiteY2" fmla="*/ 0 h 585788"/>
                <a:gd name="connsiteX3" fmla="*/ 9525 w 1824037"/>
                <a:gd name="connsiteY3" fmla="*/ 66675 h 585788"/>
                <a:gd name="connsiteX4" fmla="*/ 0 w 1824037"/>
                <a:gd name="connsiteY4" fmla="*/ 581025 h 585788"/>
                <a:gd name="connsiteX5" fmla="*/ 233362 w 1824037"/>
                <a:gd name="connsiteY5" fmla="*/ 500063 h 585788"/>
                <a:gd name="connsiteX6" fmla="*/ 842962 w 1824037"/>
                <a:gd name="connsiteY6" fmla="*/ 538163 h 585788"/>
                <a:gd name="connsiteX7" fmla="*/ 1614487 w 1824037"/>
                <a:gd name="connsiteY7" fmla="*/ 585788 h 585788"/>
                <a:gd name="connsiteX8" fmla="*/ 1824037 w 1824037"/>
                <a:gd name="connsiteY8" fmla="*/ 300038 h 585788"/>
                <a:gd name="connsiteX0" fmla="*/ 1824037 w 1824037"/>
                <a:gd name="connsiteY0" fmla="*/ 300038 h 585788"/>
                <a:gd name="connsiteX1" fmla="*/ 1590675 w 1824037"/>
                <a:gd name="connsiteY1" fmla="*/ 71438 h 585788"/>
                <a:gd name="connsiteX2" fmla="*/ 500062 w 1824037"/>
                <a:gd name="connsiteY2" fmla="*/ 0 h 585788"/>
                <a:gd name="connsiteX3" fmla="*/ 9525 w 1824037"/>
                <a:gd name="connsiteY3" fmla="*/ 66675 h 585788"/>
                <a:gd name="connsiteX4" fmla="*/ 0 w 1824037"/>
                <a:gd name="connsiteY4" fmla="*/ 581025 h 585788"/>
                <a:gd name="connsiteX5" fmla="*/ 233362 w 1824037"/>
                <a:gd name="connsiteY5" fmla="*/ 500063 h 585788"/>
                <a:gd name="connsiteX6" fmla="*/ 842962 w 1824037"/>
                <a:gd name="connsiteY6" fmla="*/ 538163 h 585788"/>
                <a:gd name="connsiteX7" fmla="*/ 1614487 w 1824037"/>
                <a:gd name="connsiteY7" fmla="*/ 585788 h 585788"/>
                <a:gd name="connsiteX8" fmla="*/ 1824037 w 1824037"/>
                <a:gd name="connsiteY8" fmla="*/ 300038 h 585788"/>
                <a:gd name="connsiteX0" fmla="*/ 1824037 w 1824037"/>
                <a:gd name="connsiteY0" fmla="*/ 303288 h 589038"/>
                <a:gd name="connsiteX1" fmla="*/ 1590675 w 1824037"/>
                <a:gd name="connsiteY1" fmla="*/ 74688 h 589038"/>
                <a:gd name="connsiteX2" fmla="*/ 500062 w 1824037"/>
                <a:gd name="connsiteY2" fmla="*/ 3250 h 589038"/>
                <a:gd name="connsiteX3" fmla="*/ 9525 w 1824037"/>
                <a:gd name="connsiteY3" fmla="*/ 69925 h 589038"/>
                <a:gd name="connsiteX4" fmla="*/ 0 w 1824037"/>
                <a:gd name="connsiteY4" fmla="*/ 584275 h 589038"/>
                <a:gd name="connsiteX5" fmla="*/ 233362 w 1824037"/>
                <a:gd name="connsiteY5" fmla="*/ 503313 h 589038"/>
                <a:gd name="connsiteX6" fmla="*/ 842962 w 1824037"/>
                <a:gd name="connsiteY6" fmla="*/ 541413 h 589038"/>
                <a:gd name="connsiteX7" fmla="*/ 1614487 w 1824037"/>
                <a:gd name="connsiteY7" fmla="*/ 589038 h 589038"/>
                <a:gd name="connsiteX8" fmla="*/ 1824037 w 1824037"/>
                <a:gd name="connsiteY8" fmla="*/ 303288 h 589038"/>
                <a:gd name="connsiteX0" fmla="*/ 1824037 w 1824037"/>
                <a:gd name="connsiteY0" fmla="*/ 303288 h 589038"/>
                <a:gd name="connsiteX1" fmla="*/ 1590675 w 1824037"/>
                <a:gd name="connsiteY1" fmla="*/ 74688 h 589038"/>
                <a:gd name="connsiteX2" fmla="*/ 500062 w 1824037"/>
                <a:gd name="connsiteY2" fmla="*/ 3250 h 589038"/>
                <a:gd name="connsiteX3" fmla="*/ 9525 w 1824037"/>
                <a:gd name="connsiteY3" fmla="*/ 69925 h 589038"/>
                <a:gd name="connsiteX4" fmla="*/ 0 w 1824037"/>
                <a:gd name="connsiteY4" fmla="*/ 584275 h 589038"/>
                <a:gd name="connsiteX5" fmla="*/ 233362 w 1824037"/>
                <a:gd name="connsiteY5" fmla="*/ 503313 h 589038"/>
                <a:gd name="connsiteX6" fmla="*/ 842962 w 1824037"/>
                <a:gd name="connsiteY6" fmla="*/ 541413 h 589038"/>
                <a:gd name="connsiteX7" fmla="*/ 1614487 w 1824037"/>
                <a:gd name="connsiteY7" fmla="*/ 589038 h 589038"/>
                <a:gd name="connsiteX8" fmla="*/ 1824037 w 1824037"/>
                <a:gd name="connsiteY8" fmla="*/ 303288 h 589038"/>
                <a:gd name="connsiteX0" fmla="*/ 1824037 w 1824037"/>
                <a:gd name="connsiteY0" fmla="*/ 303288 h 589038"/>
                <a:gd name="connsiteX1" fmla="*/ 1590675 w 1824037"/>
                <a:gd name="connsiteY1" fmla="*/ 74688 h 589038"/>
                <a:gd name="connsiteX2" fmla="*/ 500062 w 1824037"/>
                <a:gd name="connsiteY2" fmla="*/ 3250 h 589038"/>
                <a:gd name="connsiteX3" fmla="*/ 9525 w 1824037"/>
                <a:gd name="connsiteY3" fmla="*/ 69925 h 589038"/>
                <a:gd name="connsiteX4" fmla="*/ 0 w 1824037"/>
                <a:gd name="connsiteY4" fmla="*/ 584275 h 589038"/>
                <a:gd name="connsiteX5" fmla="*/ 233362 w 1824037"/>
                <a:gd name="connsiteY5" fmla="*/ 503313 h 589038"/>
                <a:gd name="connsiteX6" fmla="*/ 842962 w 1824037"/>
                <a:gd name="connsiteY6" fmla="*/ 541413 h 589038"/>
                <a:gd name="connsiteX7" fmla="*/ 1614487 w 1824037"/>
                <a:gd name="connsiteY7" fmla="*/ 589038 h 589038"/>
                <a:gd name="connsiteX8" fmla="*/ 1824037 w 1824037"/>
                <a:gd name="connsiteY8" fmla="*/ 303288 h 589038"/>
                <a:gd name="connsiteX0" fmla="*/ 1824037 w 1824037"/>
                <a:gd name="connsiteY0" fmla="*/ 303288 h 589038"/>
                <a:gd name="connsiteX1" fmla="*/ 1590675 w 1824037"/>
                <a:gd name="connsiteY1" fmla="*/ 74688 h 589038"/>
                <a:gd name="connsiteX2" fmla="*/ 500062 w 1824037"/>
                <a:gd name="connsiteY2" fmla="*/ 3250 h 589038"/>
                <a:gd name="connsiteX3" fmla="*/ 9525 w 1824037"/>
                <a:gd name="connsiteY3" fmla="*/ 69925 h 589038"/>
                <a:gd name="connsiteX4" fmla="*/ 0 w 1824037"/>
                <a:gd name="connsiteY4" fmla="*/ 577131 h 589038"/>
                <a:gd name="connsiteX5" fmla="*/ 233362 w 1824037"/>
                <a:gd name="connsiteY5" fmla="*/ 503313 h 589038"/>
                <a:gd name="connsiteX6" fmla="*/ 842962 w 1824037"/>
                <a:gd name="connsiteY6" fmla="*/ 541413 h 589038"/>
                <a:gd name="connsiteX7" fmla="*/ 1614487 w 1824037"/>
                <a:gd name="connsiteY7" fmla="*/ 589038 h 589038"/>
                <a:gd name="connsiteX8" fmla="*/ 1824037 w 1824037"/>
                <a:gd name="connsiteY8" fmla="*/ 303288 h 589038"/>
                <a:gd name="connsiteX0" fmla="*/ 1824037 w 1824037"/>
                <a:gd name="connsiteY0" fmla="*/ 303288 h 589038"/>
                <a:gd name="connsiteX1" fmla="*/ 1590675 w 1824037"/>
                <a:gd name="connsiteY1" fmla="*/ 74688 h 589038"/>
                <a:gd name="connsiteX2" fmla="*/ 500062 w 1824037"/>
                <a:gd name="connsiteY2" fmla="*/ 3250 h 589038"/>
                <a:gd name="connsiteX3" fmla="*/ 9525 w 1824037"/>
                <a:gd name="connsiteY3" fmla="*/ 69925 h 589038"/>
                <a:gd name="connsiteX4" fmla="*/ 0 w 1824037"/>
                <a:gd name="connsiteY4" fmla="*/ 577131 h 589038"/>
                <a:gd name="connsiteX5" fmla="*/ 233362 w 1824037"/>
                <a:gd name="connsiteY5" fmla="*/ 503313 h 589038"/>
                <a:gd name="connsiteX6" fmla="*/ 842962 w 1824037"/>
                <a:gd name="connsiteY6" fmla="*/ 541413 h 589038"/>
                <a:gd name="connsiteX7" fmla="*/ 1614487 w 1824037"/>
                <a:gd name="connsiteY7" fmla="*/ 589038 h 589038"/>
                <a:gd name="connsiteX8" fmla="*/ 1824037 w 1824037"/>
                <a:gd name="connsiteY8" fmla="*/ 303288 h 589038"/>
                <a:gd name="connsiteX0" fmla="*/ 1824037 w 1824037"/>
                <a:gd name="connsiteY0" fmla="*/ 303288 h 584276"/>
                <a:gd name="connsiteX1" fmla="*/ 1590675 w 1824037"/>
                <a:gd name="connsiteY1" fmla="*/ 74688 h 584276"/>
                <a:gd name="connsiteX2" fmla="*/ 500062 w 1824037"/>
                <a:gd name="connsiteY2" fmla="*/ 3250 h 584276"/>
                <a:gd name="connsiteX3" fmla="*/ 9525 w 1824037"/>
                <a:gd name="connsiteY3" fmla="*/ 69925 h 584276"/>
                <a:gd name="connsiteX4" fmla="*/ 0 w 1824037"/>
                <a:gd name="connsiteY4" fmla="*/ 577131 h 584276"/>
                <a:gd name="connsiteX5" fmla="*/ 233362 w 1824037"/>
                <a:gd name="connsiteY5" fmla="*/ 503313 h 584276"/>
                <a:gd name="connsiteX6" fmla="*/ 842962 w 1824037"/>
                <a:gd name="connsiteY6" fmla="*/ 541413 h 584276"/>
                <a:gd name="connsiteX7" fmla="*/ 1604962 w 1824037"/>
                <a:gd name="connsiteY7" fmla="*/ 584276 h 584276"/>
                <a:gd name="connsiteX8" fmla="*/ 1824037 w 1824037"/>
                <a:gd name="connsiteY8" fmla="*/ 303288 h 584276"/>
                <a:gd name="connsiteX0" fmla="*/ 1824037 w 1824037"/>
                <a:gd name="connsiteY0" fmla="*/ 303288 h 584276"/>
                <a:gd name="connsiteX1" fmla="*/ 1590675 w 1824037"/>
                <a:gd name="connsiteY1" fmla="*/ 74688 h 584276"/>
                <a:gd name="connsiteX2" fmla="*/ 500062 w 1824037"/>
                <a:gd name="connsiteY2" fmla="*/ 3250 h 584276"/>
                <a:gd name="connsiteX3" fmla="*/ 9525 w 1824037"/>
                <a:gd name="connsiteY3" fmla="*/ 69925 h 584276"/>
                <a:gd name="connsiteX4" fmla="*/ 0 w 1824037"/>
                <a:gd name="connsiteY4" fmla="*/ 577131 h 584276"/>
                <a:gd name="connsiteX5" fmla="*/ 233362 w 1824037"/>
                <a:gd name="connsiteY5" fmla="*/ 503313 h 584276"/>
                <a:gd name="connsiteX6" fmla="*/ 842962 w 1824037"/>
                <a:gd name="connsiteY6" fmla="*/ 541413 h 584276"/>
                <a:gd name="connsiteX7" fmla="*/ 1604962 w 1824037"/>
                <a:gd name="connsiteY7" fmla="*/ 584276 h 584276"/>
                <a:gd name="connsiteX8" fmla="*/ 1824037 w 1824037"/>
                <a:gd name="connsiteY8" fmla="*/ 303288 h 584276"/>
                <a:gd name="connsiteX0" fmla="*/ 1824037 w 1824037"/>
                <a:gd name="connsiteY0" fmla="*/ 303288 h 584276"/>
                <a:gd name="connsiteX1" fmla="*/ 1590675 w 1824037"/>
                <a:gd name="connsiteY1" fmla="*/ 74688 h 584276"/>
                <a:gd name="connsiteX2" fmla="*/ 500062 w 1824037"/>
                <a:gd name="connsiteY2" fmla="*/ 3250 h 584276"/>
                <a:gd name="connsiteX3" fmla="*/ 9525 w 1824037"/>
                <a:gd name="connsiteY3" fmla="*/ 69925 h 584276"/>
                <a:gd name="connsiteX4" fmla="*/ 0 w 1824037"/>
                <a:gd name="connsiteY4" fmla="*/ 577131 h 584276"/>
                <a:gd name="connsiteX5" fmla="*/ 233362 w 1824037"/>
                <a:gd name="connsiteY5" fmla="*/ 503313 h 584276"/>
                <a:gd name="connsiteX6" fmla="*/ 842962 w 1824037"/>
                <a:gd name="connsiteY6" fmla="*/ 541413 h 584276"/>
                <a:gd name="connsiteX7" fmla="*/ 1604962 w 1824037"/>
                <a:gd name="connsiteY7" fmla="*/ 584276 h 584276"/>
                <a:gd name="connsiteX8" fmla="*/ 1824037 w 1824037"/>
                <a:gd name="connsiteY8" fmla="*/ 303288 h 584276"/>
                <a:gd name="connsiteX0" fmla="*/ 1824037 w 1824037"/>
                <a:gd name="connsiteY0" fmla="*/ 303288 h 584276"/>
                <a:gd name="connsiteX1" fmla="*/ 1590675 w 1824037"/>
                <a:gd name="connsiteY1" fmla="*/ 74688 h 584276"/>
                <a:gd name="connsiteX2" fmla="*/ 500062 w 1824037"/>
                <a:gd name="connsiteY2" fmla="*/ 3250 h 584276"/>
                <a:gd name="connsiteX3" fmla="*/ 9525 w 1824037"/>
                <a:gd name="connsiteY3" fmla="*/ 69925 h 584276"/>
                <a:gd name="connsiteX4" fmla="*/ 0 w 1824037"/>
                <a:gd name="connsiteY4" fmla="*/ 577131 h 584276"/>
                <a:gd name="connsiteX5" fmla="*/ 233362 w 1824037"/>
                <a:gd name="connsiteY5" fmla="*/ 503313 h 584276"/>
                <a:gd name="connsiteX6" fmla="*/ 842962 w 1824037"/>
                <a:gd name="connsiteY6" fmla="*/ 541413 h 584276"/>
                <a:gd name="connsiteX7" fmla="*/ 1604962 w 1824037"/>
                <a:gd name="connsiteY7" fmla="*/ 584276 h 584276"/>
                <a:gd name="connsiteX8" fmla="*/ 1824037 w 1824037"/>
                <a:gd name="connsiteY8" fmla="*/ 303288 h 584276"/>
                <a:gd name="connsiteX0" fmla="*/ 1824037 w 1824037"/>
                <a:gd name="connsiteY0" fmla="*/ 303288 h 584276"/>
                <a:gd name="connsiteX1" fmla="*/ 1604962 w 1824037"/>
                <a:gd name="connsiteY1" fmla="*/ 74688 h 584276"/>
                <a:gd name="connsiteX2" fmla="*/ 500062 w 1824037"/>
                <a:gd name="connsiteY2" fmla="*/ 3250 h 584276"/>
                <a:gd name="connsiteX3" fmla="*/ 9525 w 1824037"/>
                <a:gd name="connsiteY3" fmla="*/ 69925 h 584276"/>
                <a:gd name="connsiteX4" fmla="*/ 0 w 1824037"/>
                <a:gd name="connsiteY4" fmla="*/ 577131 h 584276"/>
                <a:gd name="connsiteX5" fmla="*/ 233362 w 1824037"/>
                <a:gd name="connsiteY5" fmla="*/ 503313 h 584276"/>
                <a:gd name="connsiteX6" fmla="*/ 842962 w 1824037"/>
                <a:gd name="connsiteY6" fmla="*/ 541413 h 584276"/>
                <a:gd name="connsiteX7" fmla="*/ 1604962 w 1824037"/>
                <a:gd name="connsiteY7" fmla="*/ 584276 h 584276"/>
                <a:gd name="connsiteX8" fmla="*/ 1824037 w 1824037"/>
                <a:gd name="connsiteY8" fmla="*/ 303288 h 584276"/>
                <a:gd name="connsiteX0" fmla="*/ 1819275 w 1819275"/>
                <a:gd name="connsiteY0" fmla="*/ 312813 h 584276"/>
                <a:gd name="connsiteX1" fmla="*/ 1604962 w 1819275"/>
                <a:gd name="connsiteY1" fmla="*/ 74688 h 584276"/>
                <a:gd name="connsiteX2" fmla="*/ 500062 w 1819275"/>
                <a:gd name="connsiteY2" fmla="*/ 3250 h 584276"/>
                <a:gd name="connsiteX3" fmla="*/ 9525 w 1819275"/>
                <a:gd name="connsiteY3" fmla="*/ 69925 h 584276"/>
                <a:gd name="connsiteX4" fmla="*/ 0 w 1819275"/>
                <a:gd name="connsiteY4" fmla="*/ 577131 h 584276"/>
                <a:gd name="connsiteX5" fmla="*/ 233362 w 1819275"/>
                <a:gd name="connsiteY5" fmla="*/ 503313 h 584276"/>
                <a:gd name="connsiteX6" fmla="*/ 842962 w 1819275"/>
                <a:gd name="connsiteY6" fmla="*/ 541413 h 584276"/>
                <a:gd name="connsiteX7" fmla="*/ 1604962 w 1819275"/>
                <a:gd name="connsiteY7" fmla="*/ 584276 h 584276"/>
                <a:gd name="connsiteX8" fmla="*/ 1819275 w 1819275"/>
                <a:gd name="connsiteY8" fmla="*/ 312813 h 584276"/>
                <a:gd name="connsiteX0" fmla="*/ 1819275 w 1819275"/>
                <a:gd name="connsiteY0" fmla="*/ 312813 h 584276"/>
                <a:gd name="connsiteX1" fmla="*/ 1604962 w 1819275"/>
                <a:gd name="connsiteY1" fmla="*/ 74688 h 584276"/>
                <a:gd name="connsiteX2" fmla="*/ 500062 w 1819275"/>
                <a:gd name="connsiteY2" fmla="*/ 3250 h 584276"/>
                <a:gd name="connsiteX3" fmla="*/ 9525 w 1819275"/>
                <a:gd name="connsiteY3" fmla="*/ 69925 h 584276"/>
                <a:gd name="connsiteX4" fmla="*/ 0 w 1819275"/>
                <a:gd name="connsiteY4" fmla="*/ 577131 h 584276"/>
                <a:gd name="connsiteX5" fmla="*/ 233362 w 1819275"/>
                <a:gd name="connsiteY5" fmla="*/ 503313 h 584276"/>
                <a:gd name="connsiteX6" fmla="*/ 842962 w 1819275"/>
                <a:gd name="connsiteY6" fmla="*/ 541413 h 584276"/>
                <a:gd name="connsiteX7" fmla="*/ 1604962 w 1819275"/>
                <a:gd name="connsiteY7" fmla="*/ 584276 h 584276"/>
                <a:gd name="connsiteX8" fmla="*/ 1819275 w 1819275"/>
                <a:gd name="connsiteY8" fmla="*/ 312813 h 584276"/>
                <a:gd name="connsiteX0" fmla="*/ 1819275 w 1819275"/>
                <a:gd name="connsiteY0" fmla="*/ 312813 h 584276"/>
                <a:gd name="connsiteX1" fmla="*/ 1604962 w 1819275"/>
                <a:gd name="connsiteY1" fmla="*/ 74688 h 584276"/>
                <a:gd name="connsiteX2" fmla="*/ 500062 w 1819275"/>
                <a:gd name="connsiteY2" fmla="*/ 3250 h 584276"/>
                <a:gd name="connsiteX3" fmla="*/ 9525 w 1819275"/>
                <a:gd name="connsiteY3" fmla="*/ 69925 h 584276"/>
                <a:gd name="connsiteX4" fmla="*/ 0 w 1819275"/>
                <a:gd name="connsiteY4" fmla="*/ 577131 h 584276"/>
                <a:gd name="connsiteX5" fmla="*/ 233362 w 1819275"/>
                <a:gd name="connsiteY5" fmla="*/ 503313 h 584276"/>
                <a:gd name="connsiteX6" fmla="*/ 842962 w 1819275"/>
                <a:gd name="connsiteY6" fmla="*/ 541413 h 584276"/>
                <a:gd name="connsiteX7" fmla="*/ 1604962 w 1819275"/>
                <a:gd name="connsiteY7" fmla="*/ 584276 h 584276"/>
                <a:gd name="connsiteX8" fmla="*/ 1819275 w 1819275"/>
                <a:gd name="connsiteY8" fmla="*/ 312813 h 584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19275" h="584276">
                  <a:moveTo>
                    <a:pt x="1819275" y="312813"/>
                  </a:moveTo>
                  <a:lnTo>
                    <a:pt x="1604962" y="74688"/>
                  </a:lnTo>
                  <a:cubicBezTo>
                    <a:pt x="1243806" y="74688"/>
                    <a:pt x="868362" y="27063"/>
                    <a:pt x="500062" y="3250"/>
                  </a:cubicBezTo>
                  <a:cubicBezTo>
                    <a:pt x="348456" y="-718"/>
                    <a:pt x="108744" y="-14213"/>
                    <a:pt x="9525" y="69925"/>
                  </a:cubicBezTo>
                  <a:lnTo>
                    <a:pt x="0" y="577131"/>
                  </a:lnTo>
                  <a:cubicBezTo>
                    <a:pt x="23020" y="507281"/>
                    <a:pt x="191294" y="513631"/>
                    <a:pt x="233362" y="503313"/>
                  </a:cubicBezTo>
                  <a:cubicBezTo>
                    <a:pt x="477043" y="496963"/>
                    <a:pt x="658812" y="514426"/>
                    <a:pt x="842962" y="541413"/>
                  </a:cubicBezTo>
                  <a:cubicBezTo>
                    <a:pt x="1020762" y="560464"/>
                    <a:pt x="1350962" y="569988"/>
                    <a:pt x="1604962" y="584276"/>
                  </a:cubicBezTo>
                  <a:lnTo>
                    <a:pt x="1819275" y="312813"/>
                  </a:lnTo>
                  <a:close/>
                </a:path>
              </a:pathLst>
            </a:custGeom>
            <a:gradFill flip="none" rotWithShape="1">
              <a:gsLst>
                <a:gs pos="22000">
                  <a:srgbClr val="9DCA0D"/>
                </a:gs>
                <a:gs pos="0">
                  <a:srgbClr val="9DCA0D">
                    <a:lumMod val="95000"/>
                    <a:lumOff val="5000"/>
                  </a:srgbClr>
                </a:gs>
                <a:gs pos="49000">
                  <a:srgbClr val="9DCA0D">
                    <a:lumMod val="90000"/>
                  </a:srgbClr>
                </a:gs>
                <a:gs pos="60000">
                  <a:srgbClr val="9DCA0D"/>
                </a:gs>
                <a:gs pos="100000">
                  <a:srgbClr val="9DCA0D">
                    <a:lumMod val="80000"/>
                  </a:srgbClr>
                </a:gs>
                <a:gs pos="84000">
                  <a:srgbClr val="9DCA0D">
                    <a:lumMod val="50000"/>
                    <a:lumOff val="50000"/>
                  </a:srgbClr>
                </a:gs>
                <a:gs pos="80000">
                  <a:srgbClr val="9DCA0D">
                    <a:lumMod val="50000"/>
                    <a:lumOff val="50000"/>
                  </a:srgbClr>
                </a:gs>
              </a:gsLst>
              <a:lin ang="10800000" scaled="1"/>
              <a:tileRect/>
            </a:gradFill>
            <a:ln w="3175">
              <a:noFill/>
            </a:ln>
            <a:effectLst>
              <a:outerShdw blurRad="50800" dist="38100" dir="5400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35" name="Freeform 134"/>
            <p:cNvSpPr/>
            <p:nvPr/>
          </p:nvSpPr>
          <p:spPr>
            <a:xfrm>
              <a:off x="2452688" y="3369468"/>
              <a:ext cx="247755" cy="157165"/>
            </a:xfrm>
            <a:custGeom>
              <a:avLst/>
              <a:gdLst>
                <a:gd name="connsiteX0" fmla="*/ 233362 w 242887"/>
                <a:gd name="connsiteY0" fmla="*/ 138113 h 138113"/>
                <a:gd name="connsiteX1" fmla="*/ 242887 w 242887"/>
                <a:gd name="connsiteY1" fmla="*/ 0 h 138113"/>
                <a:gd name="connsiteX2" fmla="*/ 0 w 242887"/>
                <a:gd name="connsiteY2" fmla="*/ 66675 h 138113"/>
                <a:gd name="connsiteX3" fmla="*/ 233362 w 242887"/>
                <a:gd name="connsiteY3" fmla="*/ 138113 h 138113"/>
                <a:gd name="connsiteX0" fmla="*/ 235743 w 245268"/>
                <a:gd name="connsiteY0" fmla="*/ 138113 h 138113"/>
                <a:gd name="connsiteX1" fmla="*/ 245268 w 245268"/>
                <a:gd name="connsiteY1" fmla="*/ 0 h 138113"/>
                <a:gd name="connsiteX2" fmla="*/ 0 w 245268"/>
                <a:gd name="connsiteY2" fmla="*/ 78581 h 138113"/>
                <a:gd name="connsiteX3" fmla="*/ 235743 w 245268"/>
                <a:gd name="connsiteY3" fmla="*/ 138113 h 138113"/>
                <a:gd name="connsiteX0" fmla="*/ 235743 w 245268"/>
                <a:gd name="connsiteY0" fmla="*/ 138113 h 138113"/>
                <a:gd name="connsiteX1" fmla="*/ 245268 w 245268"/>
                <a:gd name="connsiteY1" fmla="*/ 0 h 138113"/>
                <a:gd name="connsiteX2" fmla="*/ 0 w 245268"/>
                <a:gd name="connsiteY2" fmla="*/ 78581 h 138113"/>
                <a:gd name="connsiteX3" fmla="*/ 235743 w 245268"/>
                <a:gd name="connsiteY3" fmla="*/ 138113 h 138113"/>
                <a:gd name="connsiteX0" fmla="*/ 240506 w 245268"/>
                <a:gd name="connsiteY0" fmla="*/ 159545 h 159545"/>
                <a:gd name="connsiteX1" fmla="*/ 245268 w 245268"/>
                <a:gd name="connsiteY1" fmla="*/ 0 h 159545"/>
                <a:gd name="connsiteX2" fmla="*/ 0 w 245268"/>
                <a:gd name="connsiteY2" fmla="*/ 78581 h 159545"/>
                <a:gd name="connsiteX3" fmla="*/ 240506 w 245268"/>
                <a:gd name="connsiteY3" fmla="*/ 159545 h 159545"/>
                <a:gd name="connsiteX0" fmla="*/ 240506 w 245268"/>
                <a:gd name="connsiteY0" fmla="*/ 159545 h 159545"/>
                <a:gd name="connsiteX1" fmla="*/ 245268 w 245268"/>
                <a:gd name="connsiteY1" fmla="*/ 0 h 159545"/>
                <a:gd name="connsiteX2" fmla="*/ 0 w 245268"/>
                <a:gd name="connsiteY2" fmla="*/ 78581 h 159545"/>
                <a:gd name="connsiteX3" fmla="*/ 240506 w 245268"/>
                <a:gd name="connsiteY3" fmla="*/ 159545 h 159545"/>
                <a:gd name="connsiteX0" fmla="*/ 240506 w 245268"/>
                <a:gd name="connsiteY0" fmla="*/ 159545 h 159545"/>
                <a:gd name="connsiteX1" fmla="*/ 245268 w 245268"/>
                <a:gd name="connsiteY1" fmla="*/ 0 h 159545"/>
                <a:gd name="connsiteX2" fmla="*/ 0 w 245268"/>
                <a:gd name="connsiteY2" fmla="*/ 78581 h 159545"/>
                <a:gd name="connsiteX3" fmla="*/ 240506 w 245268"/>
                <a:gd name="connsiteY3" fmla="*/ 159545 h 159545"/>
                <a:gd name="connsiteX0" fmla="*/ 240506 w 245268"/>
                <a:gd name="connsiteY0" fmla="*/ 159545 h 159545"/>
                <a:gd name="connsiteX1" fmla="*/ 245268 w 245268"/>
                <a:gd name="connsiteY1" fmla="*/ 0 h 159545"/>
                <a:gd name="connsiteX2" fmla="*/ 0 w 245268"/>
                <a:gd name="connsiteY2" fmla="*/ 78581 h 159545"/>
                <a:gd name="connsiteX3" fmla="*/ 240506 w 245268"/>
                <a:gd name="connsiteY3" fmla="*/ 159545 h 159545"/>
                <a:gd name="connsiteX0" fmla="*/ 240506 w 245268"/>
                <a:gd name="connsiteY0" fmla="*/ 159545 h 159545"/>
                <a:gd name="connsiteX1" fmla="*/ 245268 w 245268"/>
                <a:gd name="connsiteY1" fmla="*/ 0 h 159545"/>
                <a:gd name="connsiteX2" fmla="*/ 0 w 245268"/>
                <a:gd name="connsiteY2" fmla="*/ 78581 h 159545"/>
                <a:gd name="connsiteX3" fmla="*/ 240506 w 245268"/>
                <a:gd name="connsiteY3" fmla="*/ 159545 h 159545"/>
                <a:gd name="connsiteX0" fmla="*/ 240506 w 245268"/>
                <a:gd name="connsiteY0" fmla="*/ 159545 h 159545"/>
                <a:gd name="connsiteX1" fmla="*/ 245268 w 245268"/>
                <a:gd name="connsiteY1" fmla="*/ 0 h 159545"/>
                <a:gd name="connsiteX2" fmla="*/ 0 w 245268"/>
                <a:gd name="connsiteY2" fmla="*/ 78581 h 159545"/>
                <a:gd name="connsiteX3" fmla="*/ 240506 w 245268"/>
                <a:gd name="connsiteY3" fmla="*/ 159545 h 159545"/>
                <a:gd name="connsiteX0" fmla="*/ 240506 w 245268"/>
                <a:gd name="connsiteY0" fmla="*/ 159545 h 159545"/>
                <a:gd name="connsiteX1" fmla="*/ 245268 w 245268"/>
                <a:gd name="connsiteY1" fmla="*/ 0 h 159545"/>
                <a:gd name="connsiteX2" fmla="*/ 0 w 245268"/>
                <a:gd name="connsiteY2" fmla="*/ 78581 h 159545"/>
                <a:gd name="connsiteX3" fmla="*/ 240506 w 245268"/>
                <a:gd name="connsiteY3" fmla="*/ 159545 h 159545"/>
                <a:gd name="connsiteX0" fmla="*/ 240506 w 242887"/>
                <a:gd name="connsiteY0" fmla="*/ 147639 h 147639"/>
                <a:gd name="connsiteX1" fmla="*/ 242887 w 242887"/>
                <a:gd name="connsiteY1" fmla="*/ 0 h 147639"/>
                <a:gd name="connsiteX2" fmla="*/ 0 w 242887"/>
                <a:gd name="connsiteY2" fmla="*/ 66675 h 147639"/>
                <a:gd name="connsiteX3" fmla="*/ 240506 w 242887"/>
                <a:gd name="connsiteY3" fmla="*/ 147639 h 147639"/>
                <a:gd name="connsiteX0" fmla="*/ 240506 w 245268"/>
                <a:gd name="connsiteY0" fmla="*/ 154783 h 154783"/>
                <a:gd name="connsiteX1" fmla="*/ 245268 w 245268"/>
                <a:gd name="connsiteY1" fmla="*/ 0 h 154783"/>
                <a:gd name="connsiteX2" fmla="*/ 0 w 245268"/>
                <a:gd name="connsiteY2" fmla="*/ 73819 h 154783"/>
                <a:gd name="connsiteX3" fmla="*/ 240506 w 245268"/>
                <a:gd name="connsiteY3" fmla="*/ 154783 h 154783"/>
                <a:gd name="connsiteX0" fmla="*/ 247650 w 247755"/>
                <a:gd name="connsiteY0" fmla="*/ 157165 h 157165"/>
                <a:gd name="connsiteX1" fmla="*/ 245268 w 247755"/>
                <a:gd name="connsiteY1" fmla="*/ 0 h 157165"/>
                <a:gd name="connsiteX2" fmla="*/ 0 w 247755"/>
                <a:gd name="connsiteY2" fmla="*/ 73819 h 157165"/>
                <a:gd name="connsiteX3" fmla="*/ 247650 w 247755"/>
                <a:gd name="connsiteY3" fmla="*/ 157165 h 157165"/>
              </a:gdLst>
              <a:ahLst/>
              <a:cxnLst>
                <a:cxn ang="0">
                  <a:pos x="connsiteX0" y="connsiteY0"/>
                </a:cxn>
                <a:cxn ang="0">
                  <a:pos x="connsiteX1" y="connsiteY1"/>
                </a:cxn>
                <a:cxn ang="0">
                  <a:pos x="connsiteX2" y="connsiteY2"/>
                </a:cxn>
                <a:cxn ang="0">
                  <a:pos x="connsiteX3" y="connsiteY3"/>
                </a:cxn>
              </a:cxnLst>
              <a:rect l="l" t="t" r="r" b="b"/>
              <a:pathLst>
                <a:path w="247755" h="157165">
                  <a:moveTo>
                    <a:pt x="247650" y="157165"/>
                  </a:moveTo>
                  <a:cubicBezTo>
                    <a:pt x="248444" y="107952"/>
                    <a:pt x="244474" y="49213"/>
                    <a:pt x="245268" y="0"/>
                  </a:cubicBezTo>
                  <a:cubicBezTo>
                    <a:pt x="192087" y="2382"/>
                    <a:pt x="22225" y="4762"/>
                    <a:pt x="0" y="73819"/>
                  </a:cubicBezTo>
                  <a:cubicBezTo>
                    <a:pt x="35718" y="122238"/>
                    <a:pt x="178594" y="156371"/>
                    <a:pt x="247650" y="157165"/>
                  </a:cubicBezTo>
                  <a:close/>
                </a:path>
              </a:pathLst>
            </a:custGeom>
            <a:solidFill>
              <a:srgbClr val="7B9E0A"/>
            </a:solidFill>
            <a:ln w="3175">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grpSp>
      <p:sp>
        <p:nvSpPr>
          <p:cNvPr id="136" name="Rectangle 135"/>
          <p:cNvSpPr/>
          <p:nvPr/>
        </p:nvSpPr>
        <p:spPr>
          <a:xfrm>
            <a:off x="6935871" y="5727336"/>
            <a:ext cx="1491447" cy="369332"/>
          </a:xfrm>
          <a:prstGeom prst="rect">
            <a:avLst/>
          </a:prstGeom>
        </p:spPr>
        <p:txBody>
          <a:bodyPr anchor="ctr">
            <a:spAutoFit/>
          </a:bodyPr>
          <a:lstStyle/>
          <a:p>
            <a:pPr algn="ctr" fontAlgn="auto">
              <a:spcBef>
                <a:spcPts val="0"/>
              </a:spcBef>
              <a:spcAft>
                <a:spcPts val="0"/>
              </a:spcAft>
              <a:defRPr/>
            </a:pPr>
            <a:r>
              <a:rPr lang="en-US" b="1" kern="0" dirty="0" smtClean="0">
                <a:solidFill>
                  <a:srgbClr val="C00000"/>
                </a:solidFill>
                <a:effectLst>
                  <a:glow rad="127000">
                    <a:srgbClr val="526907">
                      <a:alpha val="80000"/>
                    </a:srgbClr>
                  </a:glow>
                </a:effectLst>
                <a:latin typeface="Arial" pitchFamily="34" charset="0"/>
              </a:rPr>
              <a:t>IV.</a:t>
            </a:r>
            <a:endParaRPr lang="en-US" b="1" kern="0" dirty="0">
              <a:solidFill>
                <a:srgbClr val="C00000"/>
              </a:solidFill>
              <a:effectLst>
                <a:glow rad="127000">
                  <a:srgbClr val="526907">
                    <a:alpha val="80000"/>
                  </a:srgbClr>
                </a:glow>
              </a:effectLst>
              <a:latin typeface="Arial" pitchFamily="34" charset="0"/>
            </a:endParaRPr>
          </a:p>
        </p:txBody>
      </p:sp>
    </p:spTree>
    <p:extLst>
      <p:ext uri="{BB962C8B-B14F-4D97-AF65-F5344CB8AC3E}">
        <p14:creationId xmlns:p14="http://schemas.microsoft.com/office/powerpoint/2010/main" val="1430141177"/>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32" fill="hold" nodeType="click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circle(out)">
                                      <p:cBhvr>
                                        <p:cTn id="7" dur="2000"/>
                                        <p:tgtEl>
                                          <p:spTgt spid="52"/>
                                        </p:tgtEl>
                                      </p:cBhvr>
                                    </p:animEffect>
                                  </p:childTnLst>
                                </p:cTn>
                              </p:par>
                              <p:par>
                                <p:cTn id="8" presetID="6" presetClass="entr" presetSubtype="16" fill="hold" nodeType="withEffect">
                                  <p:stCondLst>
                                    <p:cond delay="0"/>
                                  </p:stCondLst>
                                  <p:childTnLst>
                                    <p:set>
                                      <p:cBhvr>
                                        <p:cTn id="9" dur="1" fill="hold">
                                          <p:stCondLst>
                                            <p:cond delay="0"/>
                                          </p:stCondLst>
                                        </p:cTn>
                                        <p:tgtEl>
                                          <p:spTgt spid="68"/>
                                        </p:tgtEl>
                                        <p:attrNameLst>
                                          <p:attrName>style.visibility</p:attrName>
                                        </p:attrNameLst>
                                      </p:cBhvr>
                                      <p:to>
                                        <p:strVal val="visible"/>
                                      </p:to>
                                    </p:set>
                                    <p:animEffect transition="in" filter="circle(in)">
                                      <p:cBhvr>
                                        <p:cTn id="10" dur="2000"/>
                                        <p:tgtEl>
                                          <p:spTgt spid="68"/>
                                        </p:tgtEl>
                                      </p:cBhvr>
                                    </p:animEffect>
                                  </p:childTnLst>
                                </p:cTn>
                              </p:par>
                              <p:par>
                                <p:cTn id="11" presetID="6" presetClass="entr" presetSubtype="32" fill="hold" grpId="0" nodeType="withEffect">
                                  <p:stCondLst>
                                    <p:cond delay="0"/>
                                  </p:stCondLst>
                                  <p:childTnLst>
                                    <p:set>
                                      <p:cBhvr>
                                        <p:cTn id="12" dur="1" fill="hold">
                                          <p:stCondLst>
                                            <p:cond delay="0"/>
                                          </p:stCondLst>
                                        </p:cTn>
                                        <p:tgtEl>
                                          <p:spTgt spid="77"/>
                                        </p:tgtEl>
                                        <p:attrNameLst>
                                          <p:attrName>style.visibility</p:attrName>
                                        </p:attrNameLst>
                                      </p:cBhvr>
                                      <p:to>
                                        <p:strVal val="visible"/>
                                      </p:to>
                                    </p:set>
                                    <p:animEffect transition="in" filter="circle(out)">
                                      <p:cBhvr>
                                        <p:cTn id="13" dur="750"/>
                                        <p:tgtEl>
                                          <p:spTgt spid="77"/>
                                        </p:tgtEl>
                                      </p:cBhvr>
                                    </p:animEffect>
                                  </p:childTnLst>
                                </p:cTn>
                              </p:par>
                            </p:childTnLst>
                          </p:cTn>
                        </p:par>
                      </p:childTnLst>
                    </p:cTn>
                  </p:par>
                  <p:par>
                    <p:cTn id="14" fill="hold">
                      <p:stCondLst>
                        <p:cond delay="indefinite"/>
                      </p:stCondLst>
                      <p:childTnLst>
                        <p:par>
                          <p:cTn id="15" fill="hold">
                            <p:stCondLst>
                              <p:cond delay="0"/>
                            </p:stCondLst>
                            <p:childTnLst>
                              <p:par>
                                <p:cTn id="16" presetID="6" presetClass="entr" presetSubtype="16" fill="hold" nodeType="clickEffect">
                                  <p:stCondLst>
                                    <p:cond delay="0"/>
                                  </p:stCondLst>
                                  <p:childTnLst>
                                    <p:set>
                                      <p:cBhvr>
                                        <p:cTn id="17" dur="1" fill="hold">
                                          <p:stCondLst>
                                            <p:cond delay="0"/>
                                          </p:stCondLst>
                                        </p:cTn>
                                        <p:tgtEl>
                                          <p:spTgt spid="59"/>
                                        </p:tgtEl>
                                        <p:attrNameLst>
                                          <p:attrName>style.visibility</p:attrName>
                                        </p:attrNameLst>
                                      </p:cBhvr>
                                      <p:to>
                                        <p:strVal val="visible"/>
                                      </p:to>
                                    </p:set>
                                    <p:animEffect transition="in" filter="circle(in)">
                                      <p:cBhvr>
                                        <p:cTn id="18" dur="2000"/>
                                        <p:tgtEl>
                                          <p:spTgt spid="59"/>
                                        </p:tgtEl>
                                      </p:cBhvr>
                                    </p:animEffect>
                                  </p:childTnLst>
                                </p:cTn>
                              </p:par>
                              <p:par>
                                <p:cTn id="19" presetID="6" presetClass="entr" presetSubtype="16" fill="hold" nodeType="withEffect">
                                  <p:stCondLst>
                                    <p:cond delay="0"/>
                                  </p:stCondLst>
                                  <p:childTnLst>
                                    <p:set>
                                      <p:cBhvr>
                                        <p:cTn id="20" dur="1" fill="hold">
                                          <p:stCondLst>
                                            <p:cond delay="0"/>
                                          </p:stCondLst>
                                        </p:cTn>
                                        <p:tgtEl>
                                          <p:spTgt spid="65"/>
                                        </p:tgtEl>
                                        <p:attrNameLst>
                                          <p:attrName>style.visibility</p:attrName>
                                        </p:attrNameLst>
                                      </p:cBhvr>
                                      <p:to>
                                        <p:strVal val="visible"/>
                                      </p:to>
                                    </p:set>
                                    <p:animEffect transition="in" filter="circle(in)">
                                      <p:cBhvr>
                                        <p:cTn id="21" dur="2000"/>
                                        <p:tgtEl>
                                          <p:spTgt spid="65"/>
                                        </p:tgtEl>
                                      </p:cBhvr>
                                    </p:animEffect>
                                  </p:childTnLst>
                                </p:cTn>
                              </p:par>
                              <p:par>
                                <p:cTn id="22" presetID="6" presetClass="entr" presetSubtype="16" fill="hold" grpId="0" nodeType="withEffect">
                                  <p:stCondLst>
                                    <p:cond delay="0"/>
                                  </p:stCondLst>
                                  <p:childTnLst>
                                    <p:set>
                                      <p:cBhvr>
                                        <p:cTn id="23" dur="1" fill="hold">
                                          <p:stCondLst>
                                            <p:cond delay="0"/>
                                          </p:stCondLst>
                                        </p:cTn>
                                        <p:tgtEl>
                                          <p:spTgt spid="78"/>
                                        </p:tgtEl>
                                        <p:attrNameLst>
                                          <p:attrName>style.visibility</p:attrName>
                                        </p:attrNameLst>
                                      </p:cBhvr>
                                      <p:to>
                                        <p:strVal val="visible"/>
                                      </p:to>
                                    </p:set>
                                    <p:animEffect transition="in" filter="circle(in)">
                                      <p:cBhvr>
                                        <p:cTn id="24" dur="2000"/>
                                        <p:tgtEl>
                                          <p:spTgt spid="78"/>
                                        </p:tgtEl>
                                      </p:cBhvr>
                                    </p:animEffect>
                                  </p:childTnLst>
                                </p:cTn>
                              </p:par>
                              <p:par>
                                <p:cTn id="25" presetID="6" presetClass="entr" presetSubtype="16" fill="hold" nodeType="withEffect">
                                  <p:stCondLst>
                                    <p:cond delay="0"/>
                                  </p:stCondLst>
                                  <p:childTnLst>
                                    <p:set>
                                      <p:cBhvr>
                                        <p:cTn id="26" dur="1" fill="hold">
                                          <p:stCondLst>
                                            <p:cond delay="0"/>
                                          </p:stCondLst>
                                        </p:cTn>
                                        <p:tgtEl>
                                          <p:spTgt spid="81"/>
                                        </p:tgtEl>
                                        <p:attrNameLst>
                                          <p:attrName>style.visibility</p:attrName>
                                        </p:attrNameLst>
                                      </p:cBhvr>
                                      <p:to>
                                        <p:strVal val="visible"/>
                                      </p:to>
                                    </p:set>
                                    <p:animEffect transition="in" filter="circle(in)">
                                      <p:cBhvr>
                                        <p:cTn id="27" dur="2000"/>
                                        <p:tgtEl>
                                          <p:spTgt spid="81"/>
                                        </p:tgtEl>
                                      </p:cBhvr>
                                    </p:animEffect>
                                  </p:childTnLst>
                                </p:cTn>
                              </p:par>
                            </p:childTnLst>
                          </p:cTn>
                        </p:par>
                      </p:childTnLst>
                    </p:cTn>
                  </p:par>
                  <p:par>
                    <p:cTn id="28" fill="hold">
                      <p:stCondLst>
                        <p:cond delay="indefinite"/>
                      </p:stCondLst>
                      <p:childTnLst>
                        <p:par>
                          <p:cTn id="29" fill="hold">
                            <p:stCondLst>
                              <p:cond delay="0"/>
                            </p:stCondLst>
                            <p:childTnLst>
                              <p:par>
                                <p:cTn id="30" presetID="6" presetClass="entr" presetSubtype="16" fill="hold" nodeType="clickEffect">
                                  <p:stCondLst>
                                    <p:cond delay="0"/>
                                  </p:stCondLst>
                                  <p:childTnLst>
                                    <p:set>
                                      <p:cBhvr>
                                        <p:cTn id="31" dur="1" fill="hold">
                                          <p:stCondLst>
                                            <p:cond delay="0"/>
                                          </p:stCondLst>
                                        </p:cTn>
                                        <p:tgtEl>
                                          <p:spTgt spid="104"/>
                                        </p:tgtEl>
                                        <p:attrNameLst>
                                          <p:attrName>style.visibility</p:attrName>
                                        </p:attrNameLst>
                                      </p:cBhvr>
                                      <p:to>
                                        <p:strVal val="visible"/>
                                      </p:to>
                                    </p:set>
                                    <p:animEffect transition="in" filter="circle(in)">
                                      <p:cBhvr>
                                        <p:cTn id="32" dur="2000"/>
                                        <p:tgtEl>
                                          <p:spTgt spid="104"/>
                                        </p:tgtEl>
                                      </p:cBhvr>
                                    </p:animEffect>
                                  </p:childTnLst>
                                </p:cTn>
                              </p:par>
                              <p:par>
                                <p:cTn id="33" presetID="6" presetClass="entr" presetSubtype="16" fill="hold" nodeType="withEffect">
                                  <p:stCondLst>
                                    <p:cond delay="0"/>
                                  </p:stCondLst>
                                  <p:childTnLst>
                                    <p:set>
                                      <p:cBhvr>
                                        <p:cTn id="34" dur="1" fill="hold">
                                          <p:stCondLst>
                                            <p:cond delay="0"/>
                                          </p:stCondLst>
                                        </p:cTn>
                                        <p:tgtEl>
                                          <p:spTgt spid="107"/>
                                        </p:tgtEl>
                                        <p:attrNameLst>
                                          <p:attrName>style.visibility</p:attrName>
                                        </p:attrNameLst>
                                      </p:cBhvr>
                                      <p:to>
                                        <p:strVal val="visible"/>
                                      </p:to>
                                    </p:set>
                                    <p:animEffect transition="in" filter="circle(in)">
                                      <p:cBhvr>
                                        <p:cTn id="35" dur="2000"/>
                                        <p:tgtEl>
                                          <p:spTgt spid="107"/>
                                        </p:tgtEl>
                                      </p:cBhvr>
                                    </p:animEffect>
                                  </p:childTnLst>
                                </p:cTn>
                              </p:par>
                              <p:par>
                                <p:cTn id="36" presetID="6" presetClass="entr" presetSubtype="16" fill="hold" grpId="0" nodeType="withEffect">
                                  <p:stCondLst>
                                    <p:cond delay="0"/>
                                  </p:stCondLst>
                                  <p:childTnLst>
                                    <p:set>
                                      <p:cBhvr>
                                        <p:cTn id="37" dur="1" fill="hold">
                                          <p:stCondLst>
                                            <p:cond delay="0"/>
                                          </p:stCondLst>
                                        </p:cTn>
                                        <p:tgtEl>
                                          <p:spTgt spid="110"/>
                                        </p:tgtEl>
                                        <p:attrNameLst>
                                          <p:attrName>style.visibility</p:attrName>
                                        </p:attrNameLst>
                                      </p:cBhvr>
                                      <p:to>
                                        <p:strVal val="visible"/>
                                      </p:to>
                                    </p:set>
                                    <p:animEffect transition="in" filter="circle(in)">
                                      <p:cBhvr>
                                        <p:cTn id="38" dur="2000"/>
                                        <p:tgtEl>
                                          <p:spTgt spid="110"/>
                                        </p:tgtEl>
                                      </p:cBhvr>
                                    </p:animEffect>
                                  </p:childTnLst>
                                </p:cTn>
                              </p:par>
                              <p:par>
                                <p:cTn id="39" presetID="6" presetClass="entr" presetSubtype="16" fill="hold" nodeType="withEffect">
                                  <p:stCondLst>
                                    <p:cond delay="0"/>
                                  </p:stCondLst>
                                  <p:childTnLst>
                                    <p:set>
                                      <p:cBhvr>
                                        <p:cTn id="40" dur="1" fill="hold">
                                          <p:stCondLst>
                                            <p:cond delay="0"/>
                                          </p:stCondLst>
                                        </p:cTn>
                                        <p:tgtEl>
                                          <p:spTgt spid="111"/>
                                        </p:tgtEl>
                                        <p:attrNameLst>
                                          <p:attrName>style.visibility</p:attrName>
                                        </p:attrNameLst>
                                      </p:cBhvr>
                                      <p:to>
                                        <p:strVal val="visible"/>
                                      </p:to>
                                    </p:set>
                                    <p:animEffect transition="in" filter="circle(in)">
                                      <p:cBhvr>
                                        <p:cTn id="41" dur="2000"/>
                                        <p:tgtEl>
                                          <p:spTgt spid="111"/>
                                        </p:tgtEl>
                                      </p:cBhvr>
                                    </p:animEffect>
                                  </p:childTnLst>
                                </p:cTn>
                              </p:par>
                              <p:par>
                                <p:cTn id="42" presetID="6" presetClass="entr" presetSubtype="16" fill="hold" grpId="0" nodeType="withEffect">
                                  <p:stCondLst>
                                    <p:cond delay="0"/>
                                  </p:stCondLst>
                                  <p:childTnLst>
                                    <p:set>
                                      <p:cBhvr>
                                        <p:cTn id="43" dur="1" fill="hold">
                                          <p:stCondLst>
                                            <p:cond delay="0"/>
                                          </p:stCondLst>
                                        </p:cTn>
                                        <p:tgtEl>
                                          <p:spTgt spid="114"/>
                                        </p:tgtEl>
                                        <p:attrNameLst>
                                          <p:attrName>style.visibility</p:attrName>
                                        </p:attrNameLst>
                                      </p:cBhvr>
                                      <p:to>
                                        <p:strVal val="visible"/>
                                      </p:to>
                                    </p:set>
                                    <p:animEffect transition="in" filter="circle(in)">
                                      <p:cBhvr>
                                        <p:cTn id="44" dur="2000"/>
                                        <p:tgtEl>
                                          <p:spTgt spid="114"/>
                                        </p:tgtEl>
                                      </p:cBhvr>
                                    </p:animEffect>
                                  </p:childTnLst>
                                </p:cTn>
                              </p:par>
                            </p:childTnLst>
                          </p:cTn>
                        </p:par>
                      </p:childTnLst>
                    </p:cTn>
                  </p:par>
                  <p:par>
                    <p:cTn id="45" fill="hold">
                      <p:stCondLst>
                        <p:cond delay="indefinite"/>
                      </p:stCondLst>
                      <p:childTnLst>
                        <p:par>
                          <p:cTn id="46" fill="hold">
                            <p:stCondLst>
                              <p:cond delay="0"/>
                            </p:stCondLst>
                            <p:childTnLst>
                              <p:par>
                                <p:cTn id="47" presetID="6" presetClass="entr" presetSubtype="16" fill="hold" nodeType="clickEffect">
                                  <p:stCondLst>
                                    <p:cond delay="0"/>
                                  </p:stCondLst>
                                  <p:childTnLst>
                                    <p:set>
                                      <p:cBhvr>
                                        <p:cTn id="48" dur="1" fill="hold">
                                          <p:stCondLst>
                                            <p:cond delay="0"/>
                                          </p:stCondLst>
                                        </p:cTn>
                                        <p:tgtEl>
                                          <p:spTgt spid="115"/>
                                        </p:tgtEl>
                                        <p:attrNameLst>
                                          <p:attrName>style.visibility</p:attrName>
                                        </p:attrNameLst>
                                      </p:cBhvr>
                                      <p:to>
                                        <p:strVal val="visible"/>
                                      </p:to>
                                    </p:set>
                                    <p:animEffect transition="in" filter="circle(in)">
                                      <p:cBhvr>
                                        <p:cTn id="49" dur="2000"/>
                                        <p:tgtEl>
                                          <p:spTgt spid="115"/>
                                        </p:tgtEl>
                                      </p:cBhvr>
                                    </p:animEffect>
                                  </p:childTnLst>
                                </p:cTn>
                              </p:par>
                              <p:par>
                                <p:cTn id="50" presetID="6" presetClass="entr" presetSubtype="16" fill="hold" nodeType="withEffect">
                                  <p:stCondLst>
                                    <p:cond delay="0"/>
                                  </p:stCondLst>
                                  <p:childTnLst>
                                    <p:set>
                                      <p:cBhvr>
                                        <p:cTn id="51" dur="1" fill="hold">
                                          <p:stCondLst>
                                            <p:cond delay="0"/>
                                          </p:stCondLst>
                                        </p:cTn>
                                        <p:tgtEl>
                                          <p:spTgt spid="118"/>
                                        </p:tgtEl>
                                        <p:attrNameLst>
                                          <p:attrName>style.visibility</p:attrName>
                                        </p:attrNameLst>
                                      </p:cBhvr>
                                      <p:to>
                                        <p:strVal val="visible"/>
                                      </p:to>
                                    </p:set>
                                    <p:animEffect transition="in" filter="circle(in)">
                                      <p:cBhvr>
                                        <p:cTn id="52" dur="2000"/>
                                        <p:tgtEl>
                                          <p:spTgt spid="118"/>
                                        </p:tgtEl>
                                      </p:cBhvr>
                                    </p:animEffect>
                                  </p:childTnLst>
                                </p:cTn>
                              </p:par>
                              <p:par>
                                <p:cTn id="53" presetID="6" presetClass="entr" presetSubtype="16" fill="hold" grpId="0" nodeType="withEffect">
                                  <p:stCondLst>
                                    <p:cond delay="0"/>
                                  </p:stCondLst>
                                  <p:childTnLst>
                                    <p:set>
                                      <p:cBhvr>
                                        <p:cTn id="54" dur="1" fill="hold">
                                          <p:stCondLst>
                                            <p:cond delay="0"/>
                                          </p:stCondLst>
                                        </p:cTn>
                                        <p:tgtEl>
                                          <p:spTgt spid="121"/>
                                        </p:tgtEl>
                                        <p:attrNameLst>
                                          <p:attrName>style.visibility</p:attrName>
                                        </p:attrNameLst>
                                      </p:cBhvr>
                                      <p:to>
                                        <p:strVal val="visible"/>
                                      </p:to>
                                    </p:set>
                                    <p:animEffect transition="in" filter="circle(in)">
                                      <p:cBhvr>
                                        <p:cTn id="55" dur="2000"/>
                                        <p:tgtEl>
                                          <p:spTgt spid="121"/>
                                        </p:tgtEl>
                                      </p:cBhvr>
                                    </p:animEffect>
                                  </p:childTnLst>
                                </p:cTn>
                              </p:par>
                              <p:par>
                                <p:cTn id="56" presetID="6" presetClass="entr" presetSubtype="16" fill="hold" nodeType="withEffect">
                                  <p:stCondLst>
                                    <p:cond delay="0"/>
                                  </p:stCondLst>
                                  <p:childTnLst>
                                    <p:set>
                                      <p:cBhvr>
                                        <p:cTn id="57" dur="1" fill="hold">
                                          <p:stCondLst>
                                            <p:cond delay="0"/>
                                          </p:stCondLst>
                                        </p:cTn>
                                        <p:tgtEl>
                                          <p:spTgt spid="122"/>
                                        </p:tgtEl>
                                        <p:attrNameLst>
                                          <p:attrName>style.visibility</p:attrName>
                                        </p:attrNameLst>
                                      </p:cBhvr>
                                      <p:to>
                                        <p:strVal val="visible"/>
                                      </p:to>
                                    </p:set>
                                    <p:animEffect transition="in" filter="circle(in)">
                                      <p:cBhvr>
                                        <p:cTn id="58" dur="2000"/>
                                        <p:tgtEl>
                                          <p:spTgt spid="122"/>
                                        </p:tgtEl>
                                      </p:cBhvr>
                                    </p:animEffect>
                                  </p:childTnLst>
                                </p:cTn>
                              </p:par>
                              <p:par>
                                <p:cTn id="59" presetID="6" presetClass="entr" presetSubtype="16" fill="hold" grpId="0" nodeType="withEffect">
                                  <p:stCondLst>
                                    <p:cond delay="0"/>
                                  </p:stCondLst>
                                  <p:childTnLst>
                                    <p:set>
                                      <p:cBhvr>
                                        <p:cTn id="60" dur="1" fill="hold">
                                          <p:stCondLst>
                                            <p:cond delay="0"/>
                                          </p:stCondLst>
                                        </p:cTn>
                                        <p:tgtEl>
                                          <p:spTgt spid="125"/>
                                        </p:tgtEl>
                                        <p:attrNameLst>
                                          <p:attrName>style.visibility</p:attrName>
                                        </p:attrNameLst>
                                      </p:cBhvr>
                                      <p:to>
                                        <p:strVal val="visible"/>
                                      </p:to>
                                    </p:set>
                                    <p:animEffect transition="in" filter="circle(in)">
                                      <p:cBhvr>
                                        <p:cTn id="61" dur="2000"/>
                                        <p:tgtEl>
                                          <p:spTgt spid="125"/>
                                        </p:tgtEl>
                                      </p:cBhvr>
                                    </p:animEffect>
                                  </p:childTnLst>
                                </p:cTn>
                              </p:par>
                            </p:childTnLst>
                          </p:cTn>
                        </p:par>
                      </p:childTnLst>
                    </p:cTn>
                  </p:par>
                  <p:par>
                    <p:cTn id="62" fill="hold">
                      <p:stCondLst>
                        <p:cond delay="indefinite"/>
                      </p:stCondLst>
                      <p:childTnLst>
                        <p:par>
                          <p:cTn id="63" fill="hold">
                            <p:stCondLst>
                              <p:cond delay="0"/>
                            </p:stCondLst>
                            <p:childTnLst>
                              <p:par>
                                <p:cTn id="64" presetID="6" presetClass="entr" presetSubtype="16" fill="hold" nodeType="clickEffect">
                                  <p:stCondLst>
                                    <p:cond delay="0"/>
                                  </p:stCondLst>
                                  <p:childTnLst>
                                    <p:set>
                                      <p:cBhvr>
                                        <p:cTn id="65" dur="1" fill="hold">
                                          <p:stCondLst>
                                            <p:cond delay="0"/>
                                          </p:stCondLst>
                                        </p:cTn>
                                        <p:tgtEl>
                                          <p:spTgt spid="126"/>
                                        </p:tgtEl>
                                        <p:attrNameLst>
                                          <p:attrName>style.visibility</p:attrName>
                                        </p:attrNameLst>
                                      </p:cBhvr>
                                      <p:to>
                                        <p:strVal val="visible"/>
                                      </p:to>
                                    </p:set>
                                    <p:animEffect transition="in" filter="circle(in)">
                                      <p:cBhvr>
                                        <p:cTn id="66" dur="2000"/>
                                        <p:tgtEl>
                                          <p:spTgt spid="126"/>
                                        </p:tgtEl>
                                      </p:cBhvr>
                                    </p:animEffect>
                                  </p:childTnLst>
                                </p:cTn>
                              </p:par>
                              <p:par>
                                <p:cTn id="67" presetID="6" presetClass="entr" presetSubtype="16" fill="hold" nodeType="withEffect">
                                  <p:stCondLst>
                                    <p:cond delay="0"/>
                                  </p:stCondLst>
                                  <p:childTnLst>
                                    <p:set>
                                      <p:cBhvr>
                                        <p:cTn id="68" dur="1" fill="hold">
                                          <p:stCondLst>
                                            <p:cond delay="0"/>
                                          </p:stCondLst>
                                        </p:cTn>
                                        <p:tgtEl>
                                          <p:spTgt spid="129"/>
                                        </p:tgtEl>
                                        <p:attrNameLst>
                                          <p:attrName>style.visibility</p:attrName>
                                        </p:attrNameLst>
                                      </p:cBhvr>
                                      <p:to>
                                        <p:strVal val="visible"/>
                                      </p:to>
                                    </p:set>
                                    <p:animEffect transition="in" filter="circle(in)">
                                      <p:cBhvr>
                                        <p:cTn id="69" dur="2000"/>
                                        <p:tgtEl>
                                          <p:spTgt spid="129"/>
                                        </p:tgtEl>
                                      </p:cBhvr>
                                    </p:animEffect>
                                  </p:childTnLst>
                                </p:cTn>
                              </p:par>
                              <p:par>
                                <p:cTn id="70" presetID="6" presetClass="entr" presetSubtype="16" fill="hold" grpId="0" nodeType="withEffect">
                                  <p:stCondLst>
                                    <p:cond delay="0"/>
                                  </p:stCondLst>
                                  <p:childTnLst>
                                    <p:set>
                                      <p:cBhvr>
                                        <p:cTn id="71" dur="1" fill="hold">
                                          <p:stCondLst>
                                            <p:cond delay="0"/>
                                          </p:stCondLst>
                                        </p:cTn>
                                        <p:tgtEl>
                                          <p:spTgt spid="132"/>
                                        </p:tgtEl>
                                        <p:attrNameLst>
                                          <p:attrName>style.visibility</p:attrName>
                                        </p:attrNameLst>
                                      </p:cBhvr>
                                      <p:to>
                                        <p:strVal val="visible"/>
                                      </p:to>
                                    </p:set>
                                    <p:animEffect transition="in" filter="circle(in)">
                                      <p:cBhvr>
                                        <p:cTn id="72" dur="2000"/>
                                        <p:tgtEl>
                                          <p:spTgt spid="132"/>
                                        </p:tgtEl>
                                      </p:cBhvr>
                                    </p:animEffect>
                                  </p:childTnLst>
                                </p:cTn>
                              </p:par>
                              <p:par>
                                <p:cTn id="73" presetID="6" presetClass="entr" presetSubtype="16" fill="hold" nodeType="withEffect">
                                  <p:stCondLst>
                                    <p:cond delay="0"/>
                                  </p:stCondLst>
                                  <p:childTnLst>
                                    <p:set>
                                      <p:cBhvr>
                                        <p:cTn id="74" dur="1" fill="hold">
                                          <p:stCondLst>
                                            <p:cond delay="0"/>
                                          </p:stCondLst>
                                        </p:cTn>
                                        <p:tgtEl>
                                          <p:spTgt spid="133"/>
                                        </p:tgtEl>
                                        <p:attrNameLst>
                                          <p:attrName>style.visibility</p:attrName>
                                        </p:attrNameLst>
                                      </p:cBhvr>
                                      <p:to>
                                        <p:strVal val="visible"/>
                                      </p:to>
                                    </p:set>
                                    <p:animEffect transition="in" filter="circle(in)">
                                      <p:cBhvr>
                                        <p:cTn id="75" dur="2000"/>
                                        <p:tgtEl>
                                          <p:spTgt spid="133"/>
                                        </p:tgtEl>
                                      </p:cBhvr>
                                    </p:animEffect>
                                  </p:childTnLst>
                                </p:cTn>
                              </p:par>
                              <p:par>
                                <p:cTn id="76" presetID="6" presetClass="entr" presetSubtype="16" fill="hold" grpId="0" nodeType="withEffect">
                                  <p:stCondLst>
                                    <p:cond delay="0"/>
                                  </p:stCondLst>
                                  <p:childTnLst>
                                    <p:set>
                                      <p:cBhvr>
                                        <p:cTn id="77" dur="1" fill="hold">
                                          <p:stCondLst>
                                            <p:cond delay="0"/>
                                          </p:stCondLst>
                                        </p:cTn>
                                        <p:tgtEl>
                                          <p:spTgt spid="136"/>
                                        </p:tgtEl>
                                        <p:attrNameLst>
                                          <p:attrName>style.visibility</p:attrName>
                                        </p:attrNameLst>
                                      </p:cBhvr>
                                      <p:to>
                                        <p:strVal val="visible"/>
                                      </p:to>
                                    </p:set>
                                    <p:animEffect transition="in" filter="circle(in)">
                                      <p:cBhvr>
                                        <p:cTn id="78" dur="2000"/>
                                        <p:tgtEl>
                                          <p:spTgt spid="1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P spid="78" grpId="0"/>
      <p:bldP spid="110" grpId="0"/>
      <p:bldP spid="114" grpId="0"/>
      <p:bldP spid="121" grpId="0"/>
      <p:bldP spid="125" grpId="0"/>
      <p:bldP spid="132" grpId="0"/>
      <p:bldP spid="13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190"/>
          <p:cNvSpPr txBox="1">
            <a:spLocks/>
          </p:cNvSpPr>
          <p:nvPr/>
        </p:nvSpPr>
        <p:spPr>
          <a:xfrm>
            <a:off x="10266060" y="5870575"/>
            <a:ext cx="551167" cy="377825"/>
          </a:xfrm>
          <a:prstGeom prst="rect">
            <a:avLst/>
          </a:prstGeom>
        </p:spPr>
        <p:txBody>
          <a:bodyPr vert="horz" lIns="91440" tIns="45720" rIns="91440" bIns="45720" rtlCol="0" anchor="ctr"/>
          <a:lstStyle>
            <a:defPPr>
              <a:defRPr lang="en-US"/>
            </a:defPPr>
            <a:lvl1pPr marL="0" algn="r" defTabSz="914400" rtl="0" eaLnBrk="1" latinLnBrk="0" hangingPunct="1">
              <a:defRPr sz="1000" b="0" i="0" kern="1200">
                <a:solidFill>
                  <a:schemeClr val="tx1"/>
                </a:solidFill>
                <a:effectLst/>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7" name="Title 1"/>
          <p:cNvSpPr txBox="1">
            <a:spLocks/>
          </p:cNvSpPr>
          <p:nvPr/>
        </p:nvSpPr>
        <p:spPr>
          <a:xfrm>
            <a:off x="364900" y="-47237"/>
            <a:ext cx="11827100" cy="55955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2400" b="1" smtClean="0">
                <a:solidFill>
                  <a:srgbClr val="FFFF00"/>
                </a:solidFill>
                <a:latin typeface="Times New Roman" panose="02020603050405020304" pitchFamily="18" charset="0"/>
                <a:cs typeface="Times New Roman" panose="02020603050405020304" pitchFamily="18" charset="0"/>
              </a:rPr>
              <a:t>Báo cáo BTL Môn Lập trình Java</a:t>
            </a:r>
            <a:endParaRPr lang="en-US" sz="2400" b="1" dirty="0">
              <a:solidFill>
                <a:srgbClr val="FFFF00"/>
              </a:solidFill>
              <a:latin typeface="Times New Roman" panose="02020603050405020304" pitchFamily="18" charset="0"/>
              <a:cs typeface="Times New Roman" panose="02020603050405020304" pitchFamily="18" charset="0"/>
            </a:endParaRPr>
          </a:p>
        </p:txBody>
      </p:sp>
      <p:sp>
        <p:nvSpPr>
          <p:cNvPr id="8" name="Slide Number Placeholder 190"/>
          <p:cNvSpPr txBox="1">
            <a:spLocks/>
          </p:cNvSpPr>
          <p:nvPr/>
        </p:nvSpPr>
        <p:spPr>
          <a:xfrm>
            <a:off x="11194527" y="6252747"/>
            <a:ext cx="551167" cy="377825"/>
          </a:xfrm>
          <a:prstGeom prst="rect">
            <a:avLst/>
          </a:prstGeom>
        </p:spPr>
        <p:txBody>
          <a:bodyPr vert="horz" lIns="91440" tIns="45720" rIns="91440" bIns="45720" rtlCol="0" anchor="ctr"/>
          <a:lstStyle>
            <a:defPPr>
              <a:defRPr lang="en-US"/>
            </a:defPPr>
            <a:lvl1pPr marL="0" algn="r" defTabSz="914400" rtl="0" eaLnBrk="1" latinLnBrk="0" hangingPunct="1">
              <a:defRPr sz="1000" b="0" i="0" kern="1200">
                <a:solidFill>
                  <a:schemeClr val="tx1"/>
                </a:solidFill>
                <a:effectLst/>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0AC084A-07DC-4DC8-B67B-8D77BC0A4CFC}" type="slidenum">
              <a:rPr lang="en-US" sz="1400" b="1" smtClean="0">
                <a:solidFill>
                  <a:srgbClr val="FFFF00"/>
                </a:solidFill>
                <a:latin typeface="Times New Roman" panose="02020603050405020304" pitchFamily="18" charset="0"/>
                <a:cs typeface="Times New Roman" panose="02020603050405020304" pitchFamily="18" charset="0"/>
              </a:rPr>
              <a:pPr/>
              <a:t>20</a:t>
            </a:fld>
            <a:endParaRPr lang="en-US" sz="1400" b="1" dirty="0">
              <a:solidFill>
                <a:srgbClr val="FFFF00"/>
              </a:solidFill>
              <a:latin typeface="Times New Roman" panose="02020603050405020304" pitchFamily="18" charset="0"/>
              <a:cs typeface="Times New Roman" panose="02020603050405020304" pitchFamily="18" charset="0"/>
            </a:endParaRPr>
          </a:p>
        </p:txBody>
      </p:sp>
      <p:sp>
        <p:nvSpPr>
          <p:cNvPr id="9" name="TextBox 8"/>
          <p:cNvSpPr txBox="1"/>
          <p:nvPr/>
        </p:nvSpPr>
        <p:spPr>
          <a:xfrm>
            <a:off x="928048" y="900753"/>
            <a:ext cx="3694281" cy="369332"/>
          </a:xfrm>
          <a:prstGeom prst="rect">
            <a:avLst/>
          </a:prstGeom>
          <a:noFill/>
        </p:spPr>
        <p:txBody>
          <a:bodyPr wrap="none" rtlCol="0">
            <a:spAutoFit/>
          </a:bodyPr>
          <a:lstStyle/>
          <a:p>
            <a:r>
              <a:rPr lang="en-US" b="1" dirty="0" smtClean="0">
                <a:solidFill>
                  <a:srgbClr val="FFFF00"/>
                </a:solidFill>
                <a:latin typeface="Times New Roman" panose="02020603050405020304" pitchFamily="18" charset="0"/>
                <a:cs typeface="Times New Roman" panose="02020603050405020304" pitchFamily="18" charset="0"/>
              </a:rPr>
              <a:t>4.   </a:t>
            </a:r>
            <a:r>
              <a:rPr lang="en-US" b="1" dirty="0" err="1" smtClean="0">
                <a:solidFill>
                  <a:srgbClr val="FFFF00"/>
                </a:solidFill>
                <a:latin typeface="Times New Roman" panose="02020603050405020304" pitchFamily="18" charset="0"/>
                <a:cs typeface="Times New Roman" panose="02020603050405020304" pitchFamily="18" charset="0"/>
              </a:rPr>
              <a:t>Tổng</a:t>
            </a:r>
            <a:r>
              <a:rPr lang="en-US" b="1" dirty="0" smtClean="0">
                <a:solidFill>
                  <a:srgbClr val="FFFF00"/>
                </a:solidFill>
                <a:latin typeface="Times New Roman" panose="02020603050405020304" pitchFamily="18" charset="0"/>
                <a:cs typeface="Times New Roman" panose="02020603050405020304" pitchFamily="18" charset="0"/>
              </a:rPr>
              <a:t> </a:t>
            </a:r>
            <a:r>
              <a:rPr lang="en-US" b="1" dirty="0" err="1" smtClean="0">
                <a:solidFill>
                  <a:srgbClr val="FFFF00"/>
                </a:solidFill>
                <a:latin typeface="Times New Roman" panose="02020603050405020304" pitchFamily="18" charset="0"/>
                <a:cs typeface="Times New Roman" panose="02020603050405020304" pitchFamily="18" charset="0"/>
              </a:rPr>
              <a:t>hợp</a:t>
            </a:r>
            <a:r>
              <a:rPr lang="en-US" b="1" dirty="0" smtClean="0">
                <a:solidFill>
                  <a:srgbClr val="FFFF00"/>
                </a:solidFill>
                <a:latin typeface="Times New Roman" panose="02020603050405020304" pitchFamily="18" charset="0"/>
                <a:cs typeface="Times New Roman" panose="02020603050405020304" pitchFamily="18" charset="0"/>
              </a:rPr>
              <a:t> </a:t>
            </a:r>
            <a:r>
              <a:rPr lang="en-US" b="1" dirty="0" err="1" smtClean="0">
                <a:solidFill>
                  <a:srgbClr val="FFFF00"/>
                </a:solidFill>
                <a:latin typeface="Times New Roman" panose="02020603050405020304" pitchFamily="18" charset="0"/>
                <a:cs typeface="Times New Roman" panose="02020603050405020304" pitchFamily="18" charset="0"/>
              </a:rPr>
              <a:t>hệ</a:t>
            </a:r>
            <a:r>
              <a:rPr lang="en-US" b="1" dirty="0" smtClean="0">
                <a:solidFill>
                  <a:srgbClr val="FFFF00"/>
                </a:solidFill>
                <a:latin typeface="Times New Roman" panose="02020603050405020304" pitchFamily="18" charset="0"/>
                <a:cs typeface="Times New Roman" panose="02020603050405020304" pitchFamily="18" charset="0"/>
              </a:rPr>
              <a:t> </a:t>
            </a:r>
            <a:r>
              <a:rPr lang="en-US" b="1" dirty="0" err="1" smtClean="0">
                <a:solidFill>
                  <a:srgbClr val="FFFF00"/>
                </a:solidFill>
                <a:latin typeface="Times New Roman" panose="02020603050405020304" pitchFamily="18" charset="0"/>
                <a:cs typeface="Times New Roman" panose="02020603050405020304" pitchFamily="18" charset="0"/>
              </a:rPr>
              <a:t>thống</a:t>
            </a:r>
            <a:r>
              <a:rPr lang="en-US" b="1" dirty="0" smtClean="0">
                <a:solidFill>
                  <a:srgbClr val="FFFF00"/>
                </a:solidFill>
                <a:latin typeface="Times New Roman" panose="02020603050405020304" pitchFamily="18" charset="0"/>
                <a:cs typeface="Times New Roman" panose="02020603050405020304" pitchFamily="18" charset="0"/>
              </a:rPr>
              <a:t> </a:t>
            </a:r>
            <a:r>
              <a:rPr lang="en-US" b="1" dirty="0" err="1" smtClean="0">
                <a:solidFill>
                  <a:srgbClr val="FFFF00"/>
                </a:solidFill>
                <a:latin typeface="Times New Roman" panose="02020603050405020304" pitchFamily="18" charset="0"/>
                <a:cs typeface="Times New Roman" panose="02020603050405020304" pitchFamily="18" charset="0"/>
              </a:rPr>
              <a:t>và</a:t>
            </a:r>
            <a:r>
              <a:rPr lang="en-US" b="1" dirty="0" smtClean="0">
                <a:solidFill>
                  <a:srgbClr val="FFFF00"/>
                </a:solidFill>
                <a:latin typeface="Times New Roman" panose="02020603050405020304" pitchFamily="18" charset="0"/>
                <a:cs typeface="Times New Roman" panose="02020603050405020304" pitchFamily="18" charset="0"/>
              </a:rPr>
              <a:t> </a:t>
            </a:r>
            <a:r>
              <a:rPr lang="en-US" b="1" dirty="0" err="1" smtClean="0">
                <a:solidFill>
                  <a:srgbClr val="FFFF00"/>
                </a:solidFill>
                <a:latin typeface="Times New Roman" panose="02020603050405020304" pitchFamily="18" charset="0"/>
                <a:cs typeface="Times New Roman" panose="02020603050405020304" pitchFamily="18" charset="0"/>
              </a:rPr>
              <a:t>kiểm</a:t>
            </a:r>
            <a:r>
              <a:rPr lang="en-US" b="1" dirty="0" smtClean="0">
                <a:solidFill>
                  <a:srgbClr val="FFFF00"/>
                </a:solidFill>
                <a:latin typeface="Times New Roman" panose="02020603050405020304" pitchFamily="18" charset="0"/>
                <a:cs typeface="Times New Roman" panose="02020603050405020304" pitchFamily="18" charset="0"/>
              </a:rPr>
              <a:t> </a:t>
            </a:r>
            <a:r>
              <a:rPr lang="en-US" b="1" dirty="0" err="1" smtClean="0">
                <a:solidFill>
                  <a:srgbClr val="FFFF00"/>
                </a:solidFill>
                <a:latin typeface="Times New Roman" panose="02020603050405020304" pitchFamily="18" charset="0"/>
                <a:cs typeface="Times New Roman" panose="02020603050405020304" pitchFamily="18" charset="0"/>
              </a:rPr>
              <a:t>thử</a:t>
            </a:r>
            <a:r>
              <a:rPr lang="en-US" b="1" dirty="0" smtClean="0">
                <a:solidFill>
                  <a:srgbClr val="FFFF00"/>
                </a:solidFill>
                <a:latin typeface="Times New Roman" panose="02020603050405020304" pitchFamily="18" charset="0"/>
                <a:cs typeface="Times New Roman" panose="02020603050405020304" pitchFamily="18" charset="0"/>
              </a:rPr>
              <a:t>:</a:t>
            </a:r>
          </a:p>
        </p:txBody>
      </p:sp>
      <p:sp>
        <p:nvSpPr>
          <p:cNvPr id="10" name="TextBox 9"/>
          <p:cNvSpPr txBox="1"/>
          <p:nvPr/>
        </p:nvSpPr>
        <p:spPr>
          <a:xfrm>
            <a:off x="1487606" y="1473852"/>
            <a:ext cx="7438962" cy="3970318"/>
          </a:xfrm>
          <a:prstGeom prst="rect">
            <a:avLst/>
          </a:prstGeom>
          <a:noFill/>
        </p:spPr>
        <p:txBody>
          <a:bodyPr wrap="square" rtlCol="0">
            <a:spAutoFit/>
          </a:bodyPr>
          <a:lstStyle/>
          <a:p>
            <a:pPr marL="342900" indent="-342900">
              <a:buAutoNum type="alphaLcPeriod"/>
            </a:pPr>
            <a:r>
              <a:rPr lang="en-US" b="1" dirty="0" err="1" smtClean="0">
                <a:solidFill>
                  <a:srgbClr val="FFFF00"/>
                </a:solidFill>
                <a:latin typeface="Times New Roman" panose="02020603050405020304" pitchFamily="18" charset="0"/>
                <a:cs typeface="Times New Roman" panose="02020603050405020304" pitchFamily="18" charset="0"/>
              </a:rPr>
              <a:t>Tổng</a:t>
            </a:r>
            <a:r>
              <a:rPr lang="en-US" b="1" dirty="0" smtClean="0">
                <a:solidFill>
                  <a:srgbClr val="FFFF00"/>
                </a:solidFill>
                <a:latin typeface="Times New Roman" panose="02020603050405020304" pitchFamily="18" charset="0"/>
                <a:cs typeface="Times New Roman" panose="02020603050405020304" pitchFamily="18" charset="0"/>
              </a:rPr>
              <a:t> </a:t>
            </a:r>
            <a:r>
              <a:rPr lang="en-US" b="1" dirty="0" err="1" smtClean="0">
                <a:solidFill>
                  <a:srgbClr val="FFFF00"/>
                </a:solidFill>
                <a:latin typeface="Times New Roman" panose="02020603050405020304" pitchFamily="18" charset="0"/>
                <a:cs typeface="Times New Roman" panose="02020603050405020304" pitchFamily="18" charset="0"/>
              </a:rPr>
              <a:t>hợp</a:t>
            </a:r>
            <a:r>
              <a:rPr lang="en-US" b="1" dirty="0" smtClean="0">
                <a:solidFill>
                  <a:srgbClr val="FFFF00"/>
                </a:solidFill>
                <a:latin typeface="Times New Roman" panose="02020603050405020304" pitchFamily="18" charset="0"/>
                <a:cs typeface="Times New Roman" panose="02020603050405020304" pitchFamily="18" charset="0"/>
              </a:rPr>
              <a:t> </a:t>
            </a:r>
            <a:r>
              <a:rPr lang="en-US" b="1" dirty="0" err="1" smtClean="0">
                <a:solidFill>
                  <a:srgbClr val="FFFF00"/>
                </a:solidFill>
                <a:latin typeface="Times New Roman" panose="02020603050405020304" pitchFamily="18" charset="0"/>
                <a:cs typeface="Times New Roman" panose="02020603050405020304" pitchFamily="18" charset="0"/>
              </a:rPr>
              <a:t>hệ</a:t>
            </a:r>
            <a:r>
              <a:rPr lang="en-US" b="1" dirty="0" smtClean="0">
                <a:solidFill>
                  <a:srgbClr val="FFFF00"/>
                </a:solidFill>
                <a:latin typeface="Times New Roman" panose="02020603050405020304" pitchFamily="18" charset="0"/>
                <a:cs typeface="Times New Roman" panose="02020603050405020304" pitchFamily="18" charset="0"/>
              </a:rPr>
              <a:t> </a:t>
            </a:r>
            <a:r>
              <a:rPr lang="en-US" b="1" dirty="0" err="1" smtClean="0">
                <a:solidFill>
                  <a:srgbClr val="FFFF00"/>
                </a:solidFill>
                <a:latin typeface="Times New Roman" panose="02020603050405020304" pitchFamily="18" charset="0"/>
                <a:cs typeface="Times New Roman" panose="02020603050405020304" pitchFamily="18" charset="0"/>
              </a:rPr>
              <a:t>thống</a:t>
            </a:r>
            <a:endParaRPr lang="en-US" b="1" dirty="0" smtClean="0">
              <a:solidFill>
                <a:srgbClr val="FFFF00"/>
              </a:solidFill>
              <a:latin typeface="Times New Roman" panose="02020603050405020304" pitchFamily="18" charset="0"/>
              <a:cs typeface="Times New Roman" panose="02020603050405020304" pitchFamily="18" charset="0"/>
            </a:endParaRPr>
          </a:p>
          <a:p>
            <a:pPr marL="342900" indent="-342900">
              <a:buAutoNum type="alphaLcPeriod"/>
            </a:pPr>
            <a:endParaRPr lang="en-US" b="1" dirty="0" smtClean="0">
              <a:solidFill>
                <a:srgbClr val="FFFF00"/>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b="1" dirty="0" smtClean="0">
                <a:solidFill>
                  <a:srgbClr val="FFFF00"/>
                </a:solidFill>
                <a:latin typeface="Times New Roman" panose="02020603050405020304" pitchFamily="18" charset="0"/>
                <a:cs typeface="Times New Roman" panose="02020603050405020304" pitchFamily="18" charset="0"/>
              </a:rPr>
              <a:t>Ở </a:t>
            </a:r>
            <a:r>
              <a:rPr lang="en-US" b="1" dirty="0" err="1" smtClean="0">
                <a:solidFill>
                  <a:srgbClr val="FFFF00"/>
                </a:solidFill>
                <a:latin typeface="Times New Roman" panose="02020603050405020304" pitchFamily="18" charset="0"/>
                <a:cs typeface="Times New Roman" panose="02020603050405020304" pitchFamily="18" charset="0"/>
              </a:rPr>
              <a:t>phần</a:t>
            </a:r>
            <a:r>
              <a:rPr lang="en-US" b="1" dirty="0" smtClean="0">
                <a:solidFill>
                  <a:srgbClr val="FFFF00"/>
                </a:solidFill>
                <a:latin typeface="Times New Roman" panose="02020603050405020304" pitchFamily="18" charset="0"/>
                <a:cs typeface="Times New Roman" panose="02020603050405020304" pitchFamily="18" charset="0"/>
              </a:rPr>
              <a:t> </a:t>
            </a:r>
            <a:r>
              <a:rPr lang="en-US" b="1" dirty="0" err="1" smtClean="0">
                <a:solidFill>
                  <a:srgbClr val="FFFF00"/>
                </a:solidFill>
                <a:latin typeface="Times New Roman" panose="02020603050405020304" pitchFamily="18" charset="0"/>
                <a:cs typeface="Times New Roman" panose="02020603050405020304" pitchFamily="18" charset="0"/>
              </a:rPr>
              <a:t>này</a:t>
            </a:r>
            <a:r>
              <a:rPr lang="en-US" b="1" dirty="0" smtClean="0">
                <a:solidFill>
                  <a:srgbClr val="FFFF00"/>
                </a:solidFill>
                <a:latin typeface="Times New Roman" panose="02020603050405020304" pitchFamily="18" charset="0"/>
                <a:cs typeface="Times New Roman" panose="02020603050405020304" pitchFamily="18" charset="0"/>
              </a:rPr>
              <a:t> </a:t>
            </a:r>
            <a:r>
              <a:rPr lang="en-US" b="1" dirty="0" err="1" smtClean="0">
                <a:solidFill>
                  <a:srgbClr val="FFFF00"/>
                </a:solidFill>
                <a:latin typeface="Times New Roman" panose="02020603050405020304" pitchFamily="18" charset="0"/>
                <a:cs typeface="Times New Roman" panose="02020603050405020304" pitchFamily="18" charset="0"/>
              </a:rPr>
              <a:t>chúng</a:t>
            </a:r>
            <a:r>
              <a:rPr lang="en-US" b="1" dirty="0" smtClean="0">
                <a:solidFill>
                  <a:srgbClr val="FFFF00"/>
                </a:solidFill>
                <a:latin typeface="Times New Roman" panose="02020603050405020304" pitchFamily="18" charset="0"/>
                <a:cs typeface="Times New Roman" panose="02020603050405020304" pitchFamily="18" charset="0"/>
              </a:rPr>
              <a:t> ta </a:t>
            </a:r>
            <a:r>
              <a:rPr lang="en-US" b="1" dirty="0" err="1" smtClean="0">
                <a:solidFill>
                  <a:srgbClr val="FFFF00"/>
                </a:solidFill>
                <a:latin typeface="Times New Roman" panose="02020603050405020304" pitchFamily="18" charset="0"/>
                <a:cs typeface="Times New Roman" panose="02020603050405020304" pitchFamily="18" charset="0"/>
              </a:rPr>
              <a:t>sẽ</a:t>
            </a:r>
            <a:r>
              <a:rPr lang="en-US" b="1" dirty="0" smtClean="0">
                <a:solidFill>
                  <a:srgbClr val="FFFF00"/>
                </a:solidFill>
                <a:latin typeface="Times New Roman" panose="02020603050405020304" pitchFamily="18" charset="0"/>
                <a:cs typeface="Times New Roman" panose="02020603050405020304" pitchFamily="18" charset="0"/>
              </a:rPr>
              <a:t> </a:t>
            </a:r>
            <a:r>
              <a:rPr lang="en-US" b="1" dirty="0" err="1" smtClean="0">
                <a:solidFill>
                  <a:srgbClr val="FFFF00"/>
                </a:solidFill>
                <a:latin typeface="Times New Roman" panose="02020603050405020304" pitchFamily="18" charset="0"/>
                <a:cs typeface="Times New Roman" panose="02020603050405020304" pitchFamily="18" charset="0"/>
              </a:rPr>
              <a:t>tổng</a:t>
            </a:r>
            <a:r>
              <a:rPr lang="en-US" b="1" dirty="0" smtClean="0">
                <a:solidFill>
                  <a:srgbClr val="FFFF00"/>
                </a:solidFill>
                <a:latin typeface="Times New Roman" panose="02020603050405020304" pitchFamily="18" charset="0"/>
                <a:cs typeface="Times New Roman" panose="02020603050405020304" pitchFamily="18" charset="0"/>
              </a:rPr>
              <a:t> </a:t>
            </a:r>
            <a:r>
              <a:rPr lang="en-US" b="1" dirty="0" err="1" smtClean="0">
                <a:solidFill>
                  <a:srgbClr val="FFFF00"/>
                </a:solidFill>
                <a:latin typeface="Times New Roman" panose="02020603050405020304" pitchFamily="18" charset="0"/>
                <a:cs typeface="Times New Roman" panose="02020603050405020304" pitchFamily="18" charset="0"/>
              </a:rPr>
              <a:t>hợp</a:t>
            </a:r>
            <a:r>
              <a:rPr lang="en-US" b="1" dirty="0" smtClean="0">
                <a:solidFill>
                  <a:srgbClr val="FFFF00"/>
                </a:solidFill>
                <a:latin typeface="Times New Roman" panose="02020603050405020304" pitchFamily="18" charset="0"/>
                <a:cs typeface="Times New Roman" panose="02020603050405020304" pitchFamily="18" charset="0"/>
              </a:rPr>
              <a:t> </a:t>
            </a:r>
            <a:r>
              <a:rPr lang="en-US" b="1" dirty="0" err="1" smtClean="0">
                <a:solidFill>
                  <a:srgbClr val="FFFF00"/>
                </a:solidFill>
                <a:latin typeface="Times New Roman" panose="02020603050405020304" pitchFamily="18" charset="0"/>
                <a:cs typeface="Times New Roman" panose="02020603050405020304" pitchFamily="18" charset="0"/>
              </a:rPr>
              <a:t>các</a:t>
            </a:r>
            <a:r>
              <a:rPr lang="en-US" b="1" dirty="0" smtClean="0">
                <a:solidFill>
                  <a:srgbClr val="FFFF00"/>
                </a:solidFill>
                <a:latin typeface="Times New Roman" panose="02020603050405020304" pitchFamily="18" charset="0"/>
                <a:cs typeface="Times New Roman" panose="02020603050405020304" pitchFamily="18" charset="0"/>
              </a:rPr>
              <a:t> </a:t>
            </a:r>
            <a:r>
              <a:rPr lang="en-US" b="1" dirty="0" err="1" smtClean="0">
                <a:solidFill>
                  <a:srgbClr val="FFFF00"/>
                </a:solidFill>
                <a:latin typeface="Times New Roman" panose="02020603050405020304" pitchFamily="18" charset="0"/>
                <a:cs typeface="Times New Roman" panose="02020603050405020304" pitchFamily="18" charset="0"/>
              </a:rPr>
              <a:t>thành</a:t>
            </a:r>
            <a:r>
              <a:rPr lang="en-US" b="1" dirty="0" smtClean="0">
                <a:solidFill>
                  <a:srgbClr val="FFFF00"/>
                </a:solidFill>
                <a:latin typeface="Times New Roman" panose="02020603050405020304" pitchFamily="18" charset="0"/>
                <a:cs typeface="Times New Roman" panose="02020603050405020304" pitchFamily="18" charset="0"/>
              </a:rPr>
              <a:t> </a:t>
            </a:r>
            <a:r>
              <a:rPr lang="en-US" b="1" dirty="0" err="1" smtClean="0">
                <a:solidFill>
                  <a:srgbClr val="FFFF00"/>
                </a:solidFill>
                <a:latin typeface="Times New Roman" panose="02020603050405020304" pitchFamily="18" charset="0"/>
                <a:cs typeface="Times New Roman" panose="02020603050405020304" pitchFamily="18" charset="0"/>
              </a:rPr>
              <a:t>phần</a:t>
            </a:r>
            <a:r>
              <a:rPr lang="en-US" b="1" dirty="0" smtClean="0">
                <a:solidFill>
                  <a:srgbClr val="FFFF00"/>
                </a:solidFill>
                <a:latin typeface="Times New Roman" panose="02020603050405020304" pitchFamily="18" charset="0"/>
                <a:cs typeface="Times New Roman" panose="02020603050405020304" pitchFamily="18" charset="0"/>
              </a:rPr>
              <a:t> </a:t>
            </a:r>
            <a:r>
              <a:rPr lang="en-US" b="1" dirty="0" err="1" smtClean="0">
                <a:solidFill>
                  <a:srgbClr val="FFFF00"/>
                </a:solidFill>
                <a:latin typeface="Times New Roman" panose="02020603050405020304" pitchFamily="18" charset="0"/>
                <a:cs typeface="Times New Roman" panose="02020603050405020304" pitchFamily="18" charset="0"/>
              </a:rPr>
              <a:t>riêng</a:t>
            </a:r>
            <a:r>
              <a:rPr lang="en-US" b="1" dirty="0" smtClean="0">
                <a:solidFill>
                  <a:srgbClr val="FFFF00"/>
                </a:solidFill>
                <a:latin typeface="Times New Roman" panose="02020603050405020304" pitchFamily="18" charset="0"/>
                <a:cs typeface="Times New Roman" panose="02020603050405020304" pitchFamily="18" charset="0"/>
              </a:rPr>
              <a:t> </a:t>
            </a:r>
            <a:r>
              <a:rPr lang="en-US" b="1" dirty="0" err="1" smtClean="0">
                <a:solidFill>
                  <a:srgbClr val="FFFF00"/>
                </a:solidFill>
                <a:latin typeface="Times New Roman" panose="02020603050405020304" pitchFamily="18" charset="0"/>
                <a:cs typeface="Times New Roman" panose="02020603050405020304" pitchFamily="18" charset="0"/>
              </a:rPr>
              <a:t>rẽ</a:t>
            </a:r>
            <a:r>
              <a:rPr lang="en-US" b="1" dirty="0" smtClean="0">
                <a:solidFill>
                  <a:srgbClr val="FFFF00"/>
                </a:solidFill>
                <a:latin typeface="Times New Roman" panose="02020603050405020304" pitchFamily="18" charset="0"/>
                <a:cs typeface="Times New Roman" panose="02020603050405020304" pitchFamily="18" charset="0"/>
              </a:rPr>
              <a:t> </a:t>
            </a:r>
            <a:r>
              <a:rPr lang="en-US" b="1" dirty="0" err="1" smtClean="0">
                <a:solidFill>
                  <a:srgbClr val="FFFF00"/>
                </a:solidFill>
                <a:latin typeface="Times New Roman" panose="02020603050405020304" pitchFamily="18" charset="0"/>
                <a:cs typeface="Times New Roman" panose="02020603050405020304" pitchFamily="18" charset="0"/>
              </a:rPr>
              <a:t>thành</a:t>
            </a:r>
            <a:r>
              <a:rPr lang="en-US" b="1" dirty="0" smtClean="0">
                <a:solidFill>
                  <a:srgbClr val="FFFF00"/>
                </a:solidFill>
                <a:latin typeface="Times New Roman" panose="02020603050405020304" pitchFamily="18" charset="0"/>
                <a:cs typeface="Times New Roman" panose="02020603050405020304" pitchFamily="18" charset="0"/>
              </a:rPr>
              <a:t> </a:t>
            </a:r>
            <a:r>
              <a:rPr lang="en-US" b="1" dirty="0" err="1" smtClean="0">
                <a:solidFill>
                  <a:srgbClr val="FFFF00"/>
                </a:solidFill>
                <a:latin typeface="Times New Roman" panose="02020603050405020304" pitchFamily="18" charset="0"/>
                <a:cs typeface="Times New Roman" panose="02020603050405020304" pitchFamily="18" charset="0"/>
              </a:rPr>
              <a:t>hệ</a:t>
            </a:r>
            <a:r>
              <a:rPr lang="en-US" b="1" dirty="0" smtClean="0">
                <a:solidFill>
                  <a:srgbClr val="FFFF00"/>
                </a:solidFill>
                <a:latin typeface="Times New Roman" panose="02020603050405020304" pitchFamily="18" charset="0"/>
                <a:cs typeface="Times New Roman" panose="02020603050405020304" pitchFamily="18" charset="0"/>
              </a:rPr>
              <a:t> </a:t>
            </a:r>
            <a:r>
              <a:rPr lang="en-US" b="1" dirty="0" err="1" smtClean="0">
                <a:solidFill>
                  <a:srgbClr val="FFFF00"/>
                </a:solidFill>
                <a:latin typeface="Times New Roman" panose="02020603050405020304" pitchFamily="18" charset="0"/>
                <a:cs typeface="Times New Roman" panose="02020603050405020304" pitchFamily="18" charset="0"/>
              </a:rPr>
              <a:t>thống</a:t>
            </a:r>
            <a:r>
              <a:rPr lang="en-US" b="1" dirty="0" smtClean="0">
                <a:solidFill>
                  <a:srgbClr val="FFFF00"/>
                </a:solidFill>
                <a:latin typeface="Times New Roman" panose="02020603050405020304" pitchFamily="18" charset="0"/>
                <a:cs typeface="Times New Roman" panose="02020603050405020304" pitchFamily="18" charset="0"/>
              </a:rPr>
              <a:t> </a:t>
            </a:r>
            <a:r>
              <a:rPr lang="en-US" b="1" dirty="0" err="1" smtClean="0">
                <a:solidFill>
                  <a:srgbClr val="FFFF00"/>
                </a:solidFill>
                <a:latin typeface="Times New Roman" panose="02020603050405020304" pitchFamily="18" charset="0"/>
                <a:cs typeface="Times New Roman" panose="02020603050405020304" pitchFamily="18" charset="0"/>
              </a:rPr>
              <a:t>hoàn</a:t>
            </a:r>
            <a:r>
              <a:rPr lang="en-US" b="1" dirty="0" smtClean="0">
                <a:solidFill>
                  <a:srgbClr val="FFFF00"/>
                </a:solidFill>
                <a:latin typeface="Times New Roman" panose="02020603050405020304" pitchFamily="18" charset="0"/>
                <a:cs typeface="Times New Roman" panose="02020603050405020304" pitchFamily="18" charset="0"/>
              </a:rPr>
              <a:t> </a:t>
            </a:r>
            <a:r>
              <a:rPr lang="en-US" b="1" dirty="0" err="1" smtClean="0">
                <a:solidFill>
                  <a:srgbClr val="FFFF00"/>
                </a:solidFill>
                <a:latin typeface="Times New Roman" panose="02020603050405020304" pitchFamily="18" charset="0"/>
                <a:cs typeface="Times New Roman" panose="02020603050405020304" pitchFamily="18" charset="0"/>
              </a:rPr>
              <a:t>chình</a:t>
            </a:r>
            <a:r>
              <a:rPr lang="en-US" b="1" dirty="0" smtClean="0">
                <a:solidFill>
                  <a:srgbClr val="FFFF00"/>
                </a:solidFill>
                <a:latin typeface="Times New Roman" panose="02020603050405020304" pitchFamily="18" charset="0"/>
                <a:cs typeface="Times New Roman" panose="02020603050405020304" pitchFamily="18" charset="0"/>
              </a:rPr>
              <a:t>.</a:t>
            </a:r>
          </a:p>
          <a:p>
            <a:pPr marL="285750" indent="-285750">
              <a:buFont typeface="Arial" panose="020B0604020202020204" pitchFamily="34" charset="0"/>
              <a:buChar char="•"/>
            </a:pPr>
            <a:r>
              <a:rPr lang="en-US" b="1" dirty="0" err="1" smtClean="0">
                <a:solidFill>
                  <a:srgbClr val="FFFF00"/>
                </a:solidFill>
                <a:latin typeface="Times New Roman" panose="02020603050405020304" pitchFamily="18" charset="0"/>
                <a:cs typeface="Times New Roman" panose="02020603050405020304" pitchFamily="18" charset="0"/>
              </a:rPr>
              <a:t>Các</a:t>
            </a:r>
            <a:r>
              <a:rPr lang="en-US" b="1" dirty="0" smtClean="0">
                <a:solidFill>
                  <a:srgbClr val="FFFF00"/>
                </a:solidFill>
                <a:latin typeface="Times New Roman" panose="02020603050405020304" pitchFamily="18" charset="0"/>
                <a:cs typeface="Times New Roman" panose="02020603050405020304" pitchFamily="18" charset="0"/>
              </a:rPr>
              <a:t> package </a:t>
            </a:r>
            <a:r>
              <a:rPr lang="en-US" b="1" dirty="0" err="1" smtClean="0">
                <a:solidFill>
                  <a:srgbClr val="FFFF00"/>
                </a:solidFill>
                <a:latin typeface="Times New Roman" panose="02020603050405020304" pitchFamily="18" charset="0"/>
                <a:cs typeface="Times New Roman" panose="02020603050405020304" pitchFamily="18" charset="0"/>
              </a:rPr>
              <a:t>và</a:t>
            </a:r>
            <a:r>
              <a:rPr lang="en-US" b="1" dirty="0" smtClean="0">
                <a:solidFill>
                  <a:srgbClr val="FFFF00"/>
                </a:solidFill>
                <a:latin typeface="Times New Roman" panose="02020603050405020304" pitchFamily="18" charset="0"/>
                <a:cs typeface="Times New Roman" panose="02020603050405020304" pitchFamily="18" charset="0"/>
              </a:rPr>
              <a:t> </a:t>
            </a:r>
            <a:r>
              <a:rPr lang="en-US" b="1" dirty="0" err="1" smtClean="0">
                <a:solidFill>
                  <a:srgbClr val="FFFF00"/>
                </a:solidFill>
                <a:latin typeface="Times New Roman" panose="02020603050405020304" pitchFamily="18" charset="0"/>
                <a:cs typeface="Times New Roman" panose="02020603050405020304" pitchFamily="18" charset="0"/>
              </a:rPr>
              <a:t>lớp</a:t>
            </a:r>
            <a:r>
              <a:rPr lang="en-US" b="1" dirty="0" smtClean="0">
                <a:solidFill>
                  <a:srgbClr val="FFFF00"/>
                </a:solidFill>
                <a:latin typeface="Times New Roman" panose="02020603050405020304" pitchFamily="18" charset="0"/>
                <a:cs typeface="Times New Roman" panose="02020603050405020304" pitchFamily="18" charset="0"/>
              </a:rPr>
              <a:t> </a:t>
            </a:r>
            <a:r>
              <a:rPr lang="en-US" b="1" dirty="0" err="1" smtClean="0">
                <a:solidFill>
                  <a:srgbClr val="FFFF00"/>
                </a:solidFill>
                <a:latin typeface="Times New Roman" panose="02020603050405020304" pitchFamily="18" charset="0"/>
                <a:cs typeface="Times New Roman" panose="02020603050405020304" pitchFamily="18" charset="0"/>
              </a:rPr>
              <a:t>thành</a:t>
            </a:r>
            <a:r>
              <a:rPr lang="en-US" b="1" dirty="0" smtClean="0">
                <a:solidFill>
                  <a:srgbClr val="FFFF00"/>
                </a:solidFill>
                <a:latin typeface="Times New Roman" panose="02020603050405020304" pitchFamily="18" charset="0"/>
                <a:cs typeface="Times New Roman" panose="02020603050405020304" pitchFamily="18" charset="0"/>
              </a:rPr>
              <a:t> </a:t>
            </a:r>
            <a:r>
              <a:rPr lang="en-US" b="1" dirty="0" err="1" smtClean="0">
                <a:solidFill>
                  <a:srgbClr val="FFFF00"/>
                </a:solidFill>
                <a:latin typeface="Times New Roman" panose="02020603050405020304" pitchFamily="18" charset="0"/>
                <a:cs typeface="Times New Roman" panose="02020603050405020304" pitchFamily="18" charset="0"/>
              </a:rPr>
              <a:t>viên</a:t>
            </a:r>
            <a:r>
              <a:rPr lang="en-US" b="1" dirty="0" smtClean="0">
                <a:solidFill>
                  <a:srgbClr val="FFFF00"/>
                </a:solidFill>
                <a:latin typeface="Times New Roman" panose="02020603050405020304" pitchFamily="18" charset="0"/>
                <a:cs typeface="Times New Roman" panose="02020603050405020304" pitchFamily="18" charset="0"/>
              </a:rPr>
              <a:t>:</a:t>
            </a:r>
          </a:p>
          <a:p>
            <a:pPr marL="742950" lvl="1" indent="-285750">
              <a:buFont typeface="Wingdings" panose="05000000000000000000" pitchFamily="2" charset="2"/>
              <a:buChar char="§"/>
            </a:pPr>
            <a:r>
              <a:rPr lang="en-US" b="1" dirty="0" smtClean="0">
                <a:solidFill>
                  <a:srgbClr val="FFFF00"/>
                </a:solidFill>
                <a:latin typeface="Times New Roman" panose="02020603050405020304" pitchFamily="18" charset="0"/>
                <a:cs typeface="Times New Roman" panose="02020603050405020304" pitchFamily="18" charset="0"/>
              </a:rPr>
              <a:t>Package application: </a:t>
            </a:r>
            <a:r>
              <a:rPr lang="en-US" b="1" dirty="0" err="1" smtClean="0">
                <a:solidFill>
                  <a:srgbClr val="FFFF00"/>
                </a:solidFill>
                <a:latin typeface="Times New Roman" panose="02020603050405020304" pitchFamily="18" charset="0"/>
                <a:cs typeface="Times New Roman" panose="02020603050405020304" pitchFamily="18" charset="0"/>
              </a:rPr>
              <a:t>chứa</a:t>
            </a:r>
            <a:r>
              <a:rPr lang="en-US" b="1" dirty="0" smtClean="0">
                <a:solidFill>
                  <a:srgbClr val="FFFF00"/>
                </a:solidFill>
                <a:latin typeface="Times New Roman" panose="02020603050405020304" pitchFamily="18" charset="0"/>
                <a:cs typeface="Times New Roman" panose="02020603050405020304" pitchFamily="18" charset="0"/>
              </a:rPr>
              <a:t> </a:t>
            </a:r>
            <a:r>
              <a:rPr lang="en-US" b="1" dirty="0" err="1" smtClean="0">
                <a:solidFill>
                  <a:srgbClr val="FFFF00"/>
                </a:solidFill>
                <a:latin typeface="Times New Roman" panose="02020603050405020304" pitchFamily="18" charset="0"/>
                <a:cs typeface="Times New Roman" panose="02020603050405020304" pitchFamily="18" charset="0"/>
              </a:rPr>
              <a:t>các</a:t>
            </a:r>
            <a:r>
              <a:rPr lang="en-US" b="1" dirty="0" smtClean="0">
                <a:solidFill>
                  <a:srgbClr val="FFFF00"/>
                </a:solidFill>
                <a:latin typeface="Times New Roman" panose="02020603050405020304" pitchFamily="18" charset="0"/>
                <a:cs typeface="Times New Roman" panose="02020603050405020304" pitchFamily="18" charset="0"/>
              </a:rPr>
              <a:t> </a:t>
            </a:r>
            <a:r>
              <a:rPr lang="en-US" b="1" dirty="0" err="1" smtClean="0">
                <a:solidFill>
                  <a:srgbClr val="FFFF00"/>
                </a:solidFill>
                <a:latin typeface="Times New Roman" panose="02020603050405020304" pitchFamily="18" charset="0"/>
                <a:cs typeface="Times New Roman" panose="02020603050405020304" pitchFamily="18" charset="0"/>
              </a:rPr>
              <a:t>lớp</a:t>
            </a:r>
            <a:r>
              <a:rPr lang="en-US" b="1" dirty="0" smtClean="0">
                <a:solidFill>
                  <a:srgbClr val="FFFF00"/>
                </a:solidFill>
                <a:latin typeface="Times New Roman" panose="02020603050405020304" pitchFamily="18" charset="0"/>
                <a:cs typeface="Times New Roman" panose="02020603050405020304" pitchFamily="18" charset="0"/>
              </a:rPr>
              <a:t> </a:t>
            </a:r>
            <a:r>
              <a:rPr lang="en-US" b="1" dirty="0" err="1" smtClean="0">
                <a:solidFill>
                  <a:srgbClr val="FFFF00"/>
                </a:solidFill>
                <a:latin typeface="Times New Roman" panose="02020603050405020304" pitchFamily="18" charset="0"/>
                <a:cs typeface="Times New Roman" panose="02020603050405020304" pitchFamily="18" charset="0"/>
              </a:rPr>
              <a:t>thực</a:t>
            </a:r>
            <a:r>
              <a:rPr lang="en-US" b="1" dirty="0" smtClean="0">
                <a:solidFill>
                  <a:srgbClr val="FFFF00"/>
                </a:solidFill>
                <a:latin typeface="Times New Roman" panose="02020603050405020304" pitchFamily="18" charset="0"/>
                <a:cs typeface="Times New Roman" panose="02020603050405020304" pitchFamily="18" charset="0"/>
              </a:rPr>
              <a:t> </a:t>
            </a:r>
            <a:r>
              <a:rPr lang="en-US" b="1" dirty="0" err="1" smtClean="0">
                <a:solidFill>
                  <a:srgbClr val="FFFF00"/>
                </a:solidFill>
                <a:latin typeface="Times New Roman" panose="02020603050405020304" pitchFamily="18" charset="0"/>
                <a:cs typeface="Times New Roman" panose="02020603050405020304" pitchFamily="18" charset="0"/>
              </a:rPr>
              <a:t>hiện</a:t>
            </a:r>
            <a:r>
              <a:rPr lang="en-US" b="1" dirty="0" smtClean="0">
                <a:solidFill>
                  <a:srgbClr val="FFFF00"/>
                </a:solidFill>
                <a:latin typeface="Times New Roman" panose="02020603050405020304" pitchFamily="18" charset="0"/>
                <a:cs typeface="Times New Roman" panose="02020603050405020304" pitchFamily="18" charset="0"/>
              </a:rPr>
              <a:t> </a:t>
            </a:r>
            <a:r>
              <a:rPr lang="en-US" b="1" dirty="0" err="1" smtClean="0">
                <a:solidFill>
                  <a:srgbClr val="FFFF00"/>
                </a:solidFill>
                <a:latin typeface="Times New Roman" panose="02020603050405020304" pitchFamily="18" charset="0"/>
                <a:cs typeface="Times New Roman" panose="02020603050405020304" pitchFamily="18" charset="0"/>
              </a:rPr>
              <a:t>gọi</a:t>
            </a:r>
            <a:r>
              <a:rPr lang="en-US" b="1" dirty="0" smtClean="0">
                <a:solidFill>
                  <a:srgbClr val="FFFF00"/>
                </a:solidFill>
                <a:latin typeface="Times New Roman" panose="02020603050405020304" pitchFamily="18" charset="0"/>
                <a:cs typeface="Times New Roman" panose="02020603050405020304" pitchFamily="18" charset="0"/>
              </a:rPr>
              <a:t> </a:t>
            </a:r>
            <a:r>
              <a:rPr lang="en-US" b="1" dirty="0" err="1" smtClean="0">
                <a:solidFill>
                  <a:srgbClr val="FFFF00"/>
                </a:solidFill>
                <a:latin typeface="Times New Roman" panose="02020603050405020304" pitchFamily="18" charset="0"/>
                <a:cs typeface="Times New Roman" panose="02020603050405020304" pitchFamily="18" charset="0"/>
              </a:rPr>
              <a:t>các</a:t>
            </a:r>
            <a:r>
              <a:rPr lang="en-US" b="1" dirty="0" smtClean="0">
                <a:solidFill>
                  <a:srgbClr val="FFFF00"/>
                </a:solidFill>
                <a:latin typeface="Times New Roman" panose="02020603050405020304" pitchFamily="18" charset="0"/>
                <a:cs typeface="Times New Roman" panose="02020603050405020304" pitchFamily="18" charset="0"/>
              </a:rPr>
              <a:t> </a:t>
            </a:r>
            <a:r>
              <a:rPr lang="en-US" b="1" dirty="0" err="1" smtClean="0">
                <a:solidFill>
                  <a:srgbClr val="FFFF00"/>
                </a:solidFill>
                <a:latin typeface="Times New Roman" panose="02020603050405020304" pitchFamily="18" charset="0"/>
                <a:cs typeface="Times New Roman" panose="02020603050405020304" pitchFamily="18" charset="0"/>
              </a:rPr>
              <a:t>lớp</a:t>
            </a:r>
            <a:r>
              <a:rPr lang="en-US" b="1" dirty="0" smtClean="0">
                <a:solidFill>
                  <a:srgbClr val="FFFF00"/>
                </a:solidFill>
                <a:latin typeface="Times New Roman" panose="02020603050405020304" pitchFamily="18" charset="0"/>
                <a:cs typeface="Times New Roman" panose="02020603050405020304" pitchFamily="18" charset="0"/>
              </a:rPr>
              <a:t> </a:t>
            </a:r>
            <a:r>
              <a:rPr lang="en-US" b="1" dirty="0" err="1" smtClean="0">
                <a:solidFill>
                  <a:srgbClr val="FFFF00"/>
                </a:solidFill>
                <a:latin typeface="Times New Roman" panose="02020603050405020304" pitchFamily="18" charset="0"/>
                <a:cs typeface="Times New Roman" panose="02020603050405020304" pitchFamily="18" charset="0"/>
              </a:rPr>
              <a:t>thành</a:t>
            </a:r>
            <a:r>
              <a:rPr lang="en-US" b="1" dirty="0" smtClean="0">
                <a:solidFill>
                  <a:srgbClr val="FFFF00"/>
                </a:solidFill>
                <a:latin typeface="Times New Roman" panose="02020603050405020304" pitchFamily="18" charset="0"/>
                <a:cs typeface="Times New Roman" panose="02020603050405020304" pitchFamily="18" charset="0"/>
              </a:rPr>
              <a:t> </a:t>
            </a:r>
            <a:r>
              <a:rPr lang="en-US" b="1" dirty="0" err="1" smtClean="0">
                <a:solidFill>
                  <a:srgbClr val="FFFF00"/>
                </a:solidFill>
                <a:latin typeface="Times New Roman" panose="02020603050405020304" pitchFamily="18" charset="0"/>
                <a:cs typeface="Times New Roman" panose="02020603050405020304" pitchFamily="18" charset="0"/>
              </a:rPr>
              <a:t>viên</a:t>
            </a:r>
            <a:r>
              <a:rPr lang="en-US" b="1" dirty="0" smtClean="0">
                <a:solidFill>
                  <a:srgbClr val="FFFF00"/>
                </a:solidFill>
                <a:latin typeface="Times New Roman" panose="02020603050405020304" pitchFamily="18" charset="0"/>
                <a:cs typeface="Times New Roman" panose="02020603050405020304" pitchFamily="18" charset="0"/>
              </a:rPr>
              <a:t> </a:t>
            </a:r>
            <a:r>
              <a:rPr lang="en-US" b="1" dirty="0" err="1" smtClean="0">
                <a:solidFill>
                  <a:srgbClr val="FFFF00"/>
                </a:solidFill>
                <a:latin typeface="Times New Roman" panose="02020603050405020304" pitchFamily="18" charset="0"/>
                <a:cs typeface="Times New Roman" panose="02020603050405020304" pitchFamily="18" charset="0"/>
              </a:rPr>
              <a:t>hoạt</a:t>
            </a:r>
            <a:r>
              <a:rPr lang="en-US" b="1" dirty="0" smtClean="0">
                <a:solidFill>
                  <a:srgbClr val="FFFF00"/>
                </a:solidFill>
                <a:latin typeface="Times New Roman" panose="02020603050405020304" pitchFamily="18" charset="0"/>
                <a:cs typeface="Times New Roman" panose="02020603050405020304" pitchFamily="18" charset="0"/>
              </a:rPr>
              <a:t> </a:t>
            </a:r>
            <a:r>
              <a:rPr lang="en-US" b="1" dirty="0" err="1" smtClean="0">
                <a:solidFill>
                  <a:srgbClr val="FFFF00"/>
                </a:solidFill>
                <a:latin typeface="Times New Roman" panose="02020603050405020304" pitchFamily="18" charset="0"/>
                <a:cs typeface="Times New Roman" panose="02020603050405020304" pitchFamily="18" charset="0"/>
              </a:rPr>
              <a:t>động</a:t>
            </a:r>
            <a:r>
              <a:rPr lang="en-US" b="1" dirty="0" smtClean="0">
                <a:solidFill>
                  <a:srgbClr val="FFFF00"/>
                </a:solidFill>
                <a:latin typeface="Times New Roman" panose="02020603050405020304" pitchFamily="18" charset="0"/>
                <a:cs typeface="Times New Roman" panose="02020603050405020304" pitchFamily="18" charset="0"/>
              </a:rPr>
              <a:t> </a:t>
            </a:r>
            <a:r>
              <a:rPr lang="en-US" b="1" dirty="0" err="1" smtClean="0">
                <a:solidFill>
                  <a:srgbClr val="FFFF00"/>
                </a:solidFill>
                <a:latin typeface="Times New Roman" panose="02020603050405020304" pitchFamily="18" charset="0"/>
                <a:cs typeface="Times New Roman" panose="02020603050405020304" pitchFamily="18" charset="0"/>
              </a:rPr>
              <a:t>và</a:t>
            </a:r>
            <a:r>
              <a:rPr lang="en-US" b="1" dirty="0" smtClean="0">
                <a:solidFill>
                  <a:srgbClr val="FFFF00"/>
                </a:solidFill>
                <a:latin typeface="Times New Roman" panose="02020603050405020304" pitchFamily="18" charset="0"/>
                <a:cs typeface="Times New Roman" panose="02020603050405020304" pitchFamily="18" charset="0"/>
              </a:rPr>
              <a:t> </a:t>
            </a:r>
            <a:r>
              <a:rPr lang="en-US" b="1" dirty="0" err="1" smtClean="0">
                <a:solidFill>
                  <a:srgbClr val="FFFF00"/>
                </a:solidFill>
                <a:latin typeface="Times New Roman" panose="02020603050405020304" pitchFamily="18" charset="0"/>
                <a:cs typeface="Times New Roman" panose="02020603050405020304" pitchFamily="18" charset="0"/>
              </a:rPr>
              <a:t>kết</a:t>
            </a:r>
            <a:r>
              <a:rPr lang="en-US" b="1" dirty="0" smtClean="0">
                <a:solidFill>
                  <a:srgbClr val="FFFF00"/>
                </a:solidFill>
                <a:latin typeface="Times New Roman" panose="02020603050405020304" pitchFamily="18" charset="0"/>
                <a:cs typeface="Times New Roman" panose="02020603050405020304" pitchFamily="18" charset="0"/>
              </a:rPr>
              <a:t> </a:t>
            </a:r>
            <a:r>
              <a:rPr lang="en-US" b="1" dirty="0" err="1" smtClean="0">
                <a:solidFill>
                  <a:srgbClr val="FFFF00"/>
                </a:solidFill>
                <a:latin typeface="Times New Roman" panose="02020603050405020304" pitchFamily="18" charset="0"/>
                <a:cs typeface="Times New Roman" panose="02020603050405020304" pitchFamily="18" charset="0"/>
              </a:rPr>
              <a:t>nối</a:t>
            </a:r>
            <a:r>
              <a:rPr lang="en-US" b="1" dirty="0" smtClean="0">
                <a:solidFill>
                  <a:srgbClr val="FFFF00"/>
                </a:solidFill>
                <a:latin typeface="Times New Roman" panose="02020603050405020304" pitchFamily="18" charset="0"/>
                <a:cs typeface="Times New Roman" panose="02020603050405020304" pitchFamily="18" charset="0"/>
              </a:rPr>
              <a:t> </a:t>
            </a:r>
            <a:r>
              <a:rPr lang="en-US" b="1" dirty="0" err="1" smtClean="0">
                <a:solidFill>
                  <a:srgbClr val="FFFF00"/>
                </a:solidFill>
                <a:latin typeface="Times New Roman" panose="02020603050405020304" pitchFamily="18" charset="0"/>
                <a:cs typeface="Times New Roman" panose="02020603050405020304" pitchFamily="18" charset="0"/>
              </a:rPr>
              <a:t>cơ</a:t>
            </a:r>
            <a:r>
              <a:rPr lang="en-US" b="1" dirty="0" smtClean="0">
                <a:solidFill>
                  <a:srgbClr val="FFFF00"/>
                </a:solidFill>
                <a:latin typeface="Times New Roman" panose="02020603050405020304" pitchFamily="18" charset="0"/>
                <a:cs typeface="Times New Roman" panose="02020603050405020304" pitchFamily="18" charset="0"/>
              </a:rPr>
              <a:t> </a:t>
            </a:r>
            <a:r>
              <a:rPr lang="en-US" b="1" dirty="0" err="1" smtClean="0">
                <a:solidFill>
                  <a:srgbClr val="FFFF00"/>
                </a:solidFill>
                <a:latin typeface="Times New Roman" panose="02020603050405020304" pitchFamily="18" charset="0"/>
                <a:cs typeface="Times New Roman" panose="02020603050405020304" pitchFamily="18" charset="0"/>
              </a:rPr>
              <a:t>sở</a:t>
            </a:r>
            <a:r>
              <a:rPr lang="en-US" b="1" dirty="0" smtClean="0">
                <a:solidFill>
                  <a:srgbClr val="FFFF00"/>
                </a:solidFill>
                <a:latin typeface="Times New Roman" panose="02020603050405020304" pitchFamily="18" charset="0"/>
                <a:cs typeface="Times New Roman" panose="02020603050405020304" pitchFamily="18" charset="0"/>
              </a:rPr>
              <a:t> </a:t>
            </a:r>
            <a:r>
              <a:rPr lang="en-US" b="1" dirty="0" err="1" smtClean="0">
                <a:solidFill>
                  <a:srgbClr val="FFFF00"/>
                </a:solidFill>
                <a:latin typeface="Times New Roman" panose="02020603050405020304" pitchFamily="18" charset="0"/>
                <a:cs typeface="Times New Roman" panose="02020603050405020304" pitchFamily="18" charset="0"/>
              </a:rPr>
              <a:t>dữ</a:t>
            </a:r>
            <a:r>
              <a:rPr lang="en-US" b="1" dirty="0" smtClean="0">
                <a:solidFill>
                  <a:srgbClr val="FFFF00"/>
                </a:solidFill>
                <a:latin typeface="Times New Roman" panose="02020603050405020304" pitchFamily="18" charset="0"/>
                <a:cs typeface="Times New Roman" panose="02020603050405020304" pitchFamily="18" charset="0"/>
              </a:rPr>
              <a:t> </a:t>
            </a:r>
            <a:r>
              <a:rPr lang="en-US" b="1" dirty="0" err="1" smtClean="0">
                <a:solidFill>
                  <a:srgbClr val="FFFF00"/>
                </a:solidFill>
                <a:latin typeface="Times New Roman" panose="02020603050405020304" pitchFamily="18" charset="0"/>
                <a:cs typeface="Times New Roman" panose="02020603050405020304" pitchFamily="18" charset="0"/>
              </a:rPr>
              <a:t>liệu</a:t>
            </a:r>
            <a:r>
              <a:rPr lang="en-US" b="1" dirty="0" smtClean="0">
                <a:solidFill>
                  <a:srgbClr val="FFFF00"/>
                </a:solidFill>
                <a:latin typeface="Times New Roman" panose="02020603050405020304" pitchFamily="18" charset="0"/>
                <a:cs typeface="Times New Roman" panose="02020603050405020304" pitchFamily="18" charset="0"/>
              </a:rPr>
              <a:t>.</a:t>
            </a:r>
          </a:p>
          <a:p>
            <a:pPr marL="1200150" lvl="2" indent="-285750">
              <a:buFont typeface="Courier New" panose="02070309020205020404" pitchFamily="49" charset="0"/>
              <a:buChar char="o"/>
            </a:pPr>
            <a:r>
              <a:rPr lang="en-US" b="1" dirty="0" smtClean="0">
                <a:solidFill>
                  <a:srgbClr val="FFFF00"/>
                </a:solidFill>
                <a:latin typeface="Times New Roman" panose="02020603050405020304" pitchFamily="18" charset="0"/>
                <a:cs typeface="Times New Roman" panose="02020603050405020304" pitchFamily="18" charset="0"/>
              </a:rPr>
              <a:t>DatabaseController.java : </a:t>
            </a:r>
            <a:r>
              <a:rPr lang="en-US" b="1" dirty="0" err="1" smtClean="0">
                <a:solidFill>
                  <a:srgbClr val="FFFF00"/>
                </a:solidFill>
                <a:latin typeface="Times New Roman" panose="02020603050405020304" pitchFamily="18" charset="0"/>
                <a:cs typeface="Times New Roman" panose="02020603050405020304" pitchFamily="18" charset="0"/>
              </a:rPr>
              <a:t>thực</a:t>
            </a:r>
            <a:r>
              <a:rPr lang="en-US" b="1" dirty="0" smtClean="0">
                <a:solidFill>
                  <a:srgbClr val="FFFF00"/>
                </a:solidFill>
                <a:latin typeface="Times New Roman" panose="02020603050405020304" pitchFamily="18" charset="0"/>
                <a:cs typeface="Times New Roman" panose="02020603050405020304" pitchFamily="18" charset="0"/>
              </a:rPr>
              <a:t> </a:t>
            </a:r>
            <a:r>
              <a:rPr lang="en-US" b="1" dirty="0" err="1" smtClean="0">
                <a:solidFill>
                  <a:srgbClr val="FFFF00"/>
                </a:solidFill>
                <a:latin typeface="Times New Roman" panose="02020603050405020304" pitchFamily="18" charset="0"/>
                <a:cs typeface="Times New Roman" panose="02020603050405020304" pitchFamily="18" charset="0"/>
              </a:rPr>
              <a:t>hiện</a:t>
            </a:r>
            <a:r>
              <a:rPr lang="en-US" b="1" dirty="0" smtClean="0">
                <a:solidFill>
                  <a:srgbClr val="FFFF00"/>
                </a:solidFill>
                <a:latin typeface="Times New Roman" panose="02020603050405020304" pitchFamily="18" charset="0"/>
                <a:cs typeface="Times New Roman" panose="02020603050405020304" pitchFamily="18" charset="0"/>
              </a:rPr>
              <a:t> </a:t>
            </a:r>
            <a:r>
              <a:rPr lang="en-US" b="1" dirty="0" err="1" smtClean="0">
                <a:solidFill>
                  <a:srgbClr val="FFFF00"/>
                </a:solidFill>
                <a:latin typeface="Times New Roman" panose="02020603050405020304" pitchFamily="18" charset="0"/>
                <a:cs typeface="Times New Roman" panose="02020603050405020304" pitchFamily="18" charset="0"/>
              </a:rPr>
              <a:t>kết</a:t>
            </a:r>
            <a:r>
              <a:rPr lang="en-US" b="1" dirty="0" smtClean="0">
                <a:solidFill>
                  <a:srgbClr val="FFFF00"/>
                </a:solidFill>
                <a:latin typeface="Times New Roman" panose="02020603050405020304" pitchFamily="18" charset="0"/>
                <a:cs typeface="Times New Roman" panose="02020603050405020304" pitchFamily="18" charset="0"/>
              </a:rPr>
              <a:t> </a:t>
            </a:r>
            <a:r>
              <a:rPr lang="en-US" b="1" dirty="0" err="1" smtClean="0">
                <a:solidFill>
                  <a:srgbClr val="FFFF00"/>
                </a:solidFill>
                <a:latin typeface="Times New Roman" panose="02020603050405020304" pitchFamily="18" charset="0"/>
                <a:cs typeface="Times New Roman" panose="02020603050405020304" pitchFamily="18" charset="0"/>
              </a:rPr>
              <a:t>nối</a:t>
            </a:r>
            <a:r>
              <a:rPr lang="en-US" b="1" dirty="0" smtClean="0">
                <a:solidFill>
                  <a:srgbClr val="FFFF00"/>
                </a:solidFill>
                <a:latin typeface="Times New Roman" panose="02020603050405020304" pitchFamily="18" charset="0"/>
                <a:cs typeface="Times New Roman" panose="02020603050405020304" pitchFamily="18" charset="0"/>
              </a:rPr>
              <a:t> </a:t>
            </a:r>
            <a:r>
              <a:rPr lang="en-US" b="1" dirty="0" err="1" smtClean="0">
                <a:solidFill>
                  <a:srgbClr val="FFFF00"/>
                </a:solidFill>
                <a:latin typeface="Times New Roman" panose="02020603050405020304" pitchFamily="18" charset="0"/>
                <a:cs typeface="Times New Roman" panose="02020603050405020304" pitchFamily="18" charset="0"/>
              </a:rPr>
              <a:t>phần</a:t>
            </a:r>
            <a:r>
              <a:rPr lang="en-US" b="1" dirty="0" smtClean="0">
                <a:solidFill>
                  <a:srgbClr val="FFFF00"/>
                </a:solidFill>
                <a:latin typeface="Times New Roman" panose="02020603050405020304" pitchFamily="18" charset="0"/>
                <a:cs typeface="Times New Roman" panose="02020603050405020304" pitchFamily="18" charset="0"/>
              </a:rPr>
              <a:t> </a:t>
            </a:r>
            <a:r>
              <a:rPr lang="en-US" b="1" dirty="0" err="1" smtClean="0">
                <a:solidFill>
                  <a:srgbClr val="FFFF00"/>
                </a:solidFill>
                <a:latin typeface="Times New Roman" panose="02020603050405020304" pitchFamily="18" charset="0"/>
                <a:cs typeface="Times New Roman" panose="02020603050405020304" pitchFamily="18" charset="0"/>
              </a:rPr>
              <a:t>mềm</a:t>
            </a:r>
            <a:r>
              <a:rPr lang="en-US" b="1" dirty="0" smtClean="0">
                <a:solidFill>
                  <a:srgbClr val="FFFF00"/>
                </a:solidFill>
                <a:latin typeface="Times New Roman" panose="02020603050405020304" pitchFamily="18" charset="0"/>
                <a:cs typeface="Times New Roman" panose="02020603050405020304" pitchFamily="18" charset="0"/>
              </a:rPr>
              <a:t> </a:t>
            </a:r>
            <a:r>
              <a:rPr lang="en-US" b="1" dirty="0" err="1" smtClean="0">
                <a:solidFill>
                  <a:srgbClr val="FFFF00"/>
                </a:solidFill>
                <a:latin typeface="Times New Roman" panose="02020603050405020304" pitchFamily="18" charset="0"/>
                <a:cs typeface="Times New Roman" panose="02020603050405020304" pitchFamily="18" charset="0"/>
              </a:rPr>
              <a:t>với</a:t>
            </a:r>
            <a:r>
              <a:rPr lang="en-US" b="1" dirty="0" smtClean="0">
                <a:solidFill>
                  <a:srgbClr val="FFFF00"/>
                </a:solidFill>
                <a:latin typeface="Times New Roman" panose="02020603050405020304" pitchFamily="18" charset="0"/>
                <a:cs typeface="Times New Roman" panose="02020603050405020304" pitchFamily="18" charset="0"/>
              </a:rPr>
              <a:t> </a:t>
            </a:r>
            <a:r>
              <a:rPr lang="en-US" b="1" dirty="0" err="1" smtClean="0">
                <a:solidFill>
                  <a:srgbClr val="FFFF00"/>
                </a:solidFill>
                <a:latin typeface="Times New Roman" panose="02020603050405020304" pitchFamily="18" charset="0"/>
                <a:cs typeface="Times New Roman" panose="02020603050405020304" pitchFamily="18" charset="0"/>
              </a:rPr>
              <a:t>cơ</a:t>
            </a:r>
            <a:r>
              <a:rPr lang="en-US" b="1" dirty="0" smtClean="0">
                <a:solidFill>
                  <a:srgbClr val="FFFF00"/>
                </a:solidFill>
                <a:latin typeface="Times New Roman" panose="02020603050405020304" pitchFamily="18" charset="0"/>
                <a:cs typeface="Times New Roman" panose="02020603050405020304" pitchFamily="18" charset="0"/>
              </a:rPr>
              <a:t> </a:t>
            </a:r>
            <a:r>
              <a:rPr lang="en-US" b="1" dirty="0" err="1" smtClean="0">
                <a:solidFill>
                  <a:srgbClr val="FFFF00"/>
                </a:solidFill>
                <a:latin typeface="Times New Roman" panose="02020603050405020304" pitchFamily="18" charset="0"/>
                <a:cs typeface="Times New Roman" panose="02020603050405020304" pitchFamily="18" charset="0"/>
              </a:rPr>
              <a:t>sở</a:t>
            </a:r>
            <a:r>
              <a:rPr lang="en-US" b="1" dirty="0" smtClean="0">
                <a:solidFill>
                  <a:srgbClr val="FFFF00"/>
                </a:solidFill>
                <a:latin typeface="Times New Roman" panose="02020603050405020304" pitchFamily="18" charset="0"/>
                <a:cs typeface="Times New Roman" panose="02020603050405020304" pitchFamily="18" charset="0"/>
              </a:rPr>
              <a:t> </a:t>
            </a:r>
            <a:r>
              <a:rPr lang="en-US" b="1" dirty="0" err="1" smtClean="0">
                <a:solidFill>
                  <a:srgbClr val="FFFF00"/>
                </a:solidFill>
                <a:latin typeface="Times New Roman" panose="02020603050405020304" pitchFamily="18" charset="0"/>
                <a:cs typeface="Times New Roman" panose="02020603050405020304" pitchFamily="18" charset="0"/>
              </a:rPr>
              <a:t>dữ</a:t>
            </a:r>
            <a:r>
              <a:rPr lang="en-US" b="1" dirty="0" smtClean="0">
                <a:solidFill>
                  <a:srgbClr val="FFFF00"/>
                </a:solidFill>
                <a:latin typeface="Times New Roman" panose="02020603050405020304" pitchFamily="18" charset="0"/>
                <a:cs typeface="Times New Roman" panose="02020603050405020304" pitchFamily="18" charset="0"/>
              </a:rPr>
              <a:t> </a:t>
            </a:r>
            <a:r>
              <a:rPr lang="en-US" b="1" dirty="0" err="1" smtClean="0">
                <a:solidFill>
                  <a:srgbClr val="FFFF00"/>
                </a:solidFill>
                <a:latin typeface="Times New Roman" panose="02020603050405020304" pitchFamily="18" charset="0"/>
                <a:cs typeface="Times New Roman" panose="02020603050405020304" pitchFamily="18" charset="0"/>
              </a:rPr>
              <a:t>liệu</a:t>
            </a:r>
            <a:endParaRPr lang="en-US" b="1" dirty="0" smtClean="0">
              <a:solidFill>
                <a:srgbClr val="FFFF00"/>
              </a:solidFill>
              <a:latin typeface="Times New Roman" panose="02020603050405020304" pitchFamily="18" charset="0"/>
              <a:cs typeface="Times New Roman" panose="02020603050405020304" pitchFamily="18" charset="0"/>
            </a:endParaRPr>
          </a:p>
          <a:p>
            <a:pPr marL="1200150" lvl="2" indent="-285750">
              <a:buFont typeface="Courier New" panose="02070309020205020404" pitchFamily="49" charset="0"/>
              <a:buChar char="o"/>
            </a:pPr>
            <a:r>
              <a:rPr lang="en-US" b="1" dirty="0" smtClean="0">
                <a:solidFill>
                  <a:srgbClr val="FFFF00"/>
                </a:solidFill>
                <a:latin typeface="Times New Roman" panose="02020603050405020304" pitchFamily="18" charset="0"/>
                <a:cs typeface="Times New Roman" panose="02020603050405020304" pitchFamily="18" charset="0"/>
              </a:rPr>
              <a:t>Launcher.java : </a:t>
            </a:r>
            <a:r>
              <a:rPr lang="en-US" b="1" dirty="0" err="1" smtClean="0">
                <a:solidFill>
                  <a:srgbClr val="FFFF00"/>
                </a:solidFill>
                <a:latin typeface="Times New Roman" panose="02020603050405020304" pitchFamily="18" charset="0"/>
                <a:cs typeface="Times New Roman" panose="02020603050405020304" pitchFamily="18" charset="0"/>
              </a:rPr>
              <a:t>gọi</a:t>
            </a:r>
            <a:r>
              <a:rPr lang="en-US" b="1" dirty="0" smtClean="0">
                <a:solidFill>
                  <a:srgbClr val="FFFF00"/>
                </a:solidFill>
                <a:latin typeface="Times New Roman" panose="02020603050405020304" pitchFamily="18" charset="0"/>
                <a:cs typeface="Times New Roman" panose="02020603050405020304" pitchFamily="18" charset="0"/>
              </a:rPr>
              <a:t> </a:t>
            </a:r>
            <a:r>
              <a:rPr lang="en-US" b="1" dirty="0" err="1" smtClean="0">
                <a:solidFill>
                  <a:srgbClr val="FFFF00"/>
                </a:solidFill>
                <a:latin typeface="Times New Roman" panose="02020603050405020304" pitchFamily="18" charset="0"/>
                <a:cs typeface="Times New Roman" panose="02020603050405020304" pitchFamily="18" charset="0"/>
              </a:rPr>
              <a:t>hàm</a:t>
            </a:r>
            <a:r>
              <a:rPr lang="en-US" b="1" dirty="0" smtClean="0">
                <a:solidFill>
                  <a:srgbClr val="FFFF00"/>
                </a:solidFill>
                <a:latin typeface="Times New Roman" panose="02020603050405020304" pitchFamily="18" charset="0"/>
                <a:cs typeface="Times New Roman" panose="02020603050405020304" pitchFamily="18" charset="0"/>
              </a:rPr>
              <a:t> </a:t>
            </a:r>
            <a:r>
              <a:rPr lang="en-US" b="1" dirty="0" err="1" smtClean="0">
                <a:solidFill>
                  <a:srgbClr val="FFFF00"/>
                </a:solidFill>
                <a:latin typeface="Times New Roman" panose="02020603050405020304" pitchFamily="18" charset="0"/>
                <a:cs typeface="Times New Roman" panose="02020603050405020304" pitchFamily="18" charset="0"/>
              </a:rPr>
              <a:t>thực</a:t>
            </a:r>
            <a:r>
              <a:rPr lang="en-US" b="1" dirty="0" smtClean="0">
                <a:solidFill>
                  <a:srgbClr val="FFFF00"/>
                </a:solidFill>
                <a:latin typeface="Times New Roman" panose="02020603050405020304" pitchFamily="18" charset="0"/>
                <a:cs typeface="Times New Roman" panose="02020603050405020304" pitchFamily="18" charset="0"/>
              </a:rPr>
              <a:t> </a:t>
            </a:r>
            <a:r>
              <a:rPr lang="en-US" b="1" dirty="0" err="1" smtClean="0">
                <a:solidFill>
                  <a:srgbClr val="FFFF00"/>
                </a:solidFill>
                <a:latin typeface="Times New Roman" panose="02020603050405020304" pitchFamily="18" charset="0"/>
                <a:cs typeface="Times New Roman" panose="02020603050405020304" pitchFamily="18" charset="0"/>
              </a:rPr>
              <a:t>hiện</a:t>
            </a:r>
            <a:r>
              <a:rPr lang="en-US" b="1" dirty="0" smtClean="0">
                <a:solidFill>
                  <a:srgbClr val="FFFF00"/>
                </a:solidFill>
                <a:latin typeface="Times New Roman" panose="02020603050405020304" pitchFamily="18" charset="0"/>
                <a:cs typeface="Times New Roman" panose="02020603050405020304" pitchFamily="18" charset="0"/>
              </a:rPr>
              <a:t> </a:t>
            </a:r>
            <a:r>
              <a:rPr lang="en-US" b="1" dirty="0" err="1" smtClean="0">
                <a:solidFill>
                  <a:srgbClr val="FFFF00"/>
                </a:solidFill>
                <a:latin typeface="Times New Roman" panose="02020603050405020304" pitchFamily="18" charset="0"/>
                <a:cs typeface="Times New Roman" panose="02020603050405020304" pitchFamily="18" charset="0"/>
              </a:rPr>
              <a:t>chương</a:t>
            </a:r>
            <a:r>
              <a:rPr lang="en-US" b="1" dirty="0" smtClean="0">
                <a:solidFill>
                  <a:srgbClr val="FFFF00"/>
                </a:solidFill>
                <a:latin typeface="Times New Roman" panose="02020603050405020304" pitchFamily="18" charset="0"/>
                <a:cs typeface="Times New Roman" panose="02020603050405020304" pitchFamily="18" charset="0"/>
              </a:rPr>
              <a:t> </a:t>
            </a:r>
            <a:r>
              <a:rPr lang="en-US" b="1" dirty="0" err="1" smtClean="0">
                <a:solidFill>
                  <a:srgbClr val="FFFF00"/>
                </a:solidFill>
                <a:latin typeface="Times New Roman" panose="02020603050405020304" pitchFamily="18" charset="0"/>
                <a:cs typeface="Times New Roman" panose="02020603050405020304" pitchFamily="18" charset="0"/>
              </a:rPr>
              <a:t>trình</a:t>
            </a:r>
            <a:r>
              <a:rPr lang="en-US" b="1" dirty="0" smtClean="0">
                <a:solidFill>
                  <a:srgbClr val="FFFF00"/>
                </a:solidFill>
                <a:latin typeface="Times New Roman" panose="02020603050405020304" pitchFamily="18" charset="0"/>
                <a:cs typeface="Times New Roman" panose="02020603050405020304" pitchFamily="18" charset="0"/>
              </a:rPr>
              <a:t>.</a:t>
            </a:r>
          </a:p>
          <a:p>
            <a:pPr marL="1200150" lvl="2" indent="-285750">
              <a:buFont typeface="Courier New" panose="02070309020205020404" pitchFamily="49" charset="0"/>
              <a:buChar char="o"/>
            </a:pPr>
            <a:r>
              <a:rPr lang="en-US" b="1" dirty="0" smtClean="0">
                <a:solidFill>
                  <a:srgbClr val="FFFF00"/>
                </a:solidFill>
                <a:latin typeface="Times New Roman" panose="02020603050405020304" pitchFamily="18" charset="0"/>
                <a:cs typeface="Times New Roman" panose="02020603050405020304" pitchFamily="18" charset="0"/>
              </a:rPr>
              <a:t>FXMLController.java</a:t>
            </a:r>
            <a:br>
              <a:rPr lang="en-US" b="1" dirty="0" smtClean="0">
                <a:solidFill>
                  <a:srgbClr val="FFFF00"/>
                </a:solidFill>
                <a:latin typeface="Times New Roman" panose="02020603050405020304" pitchFamily="18" charset="0"/>
                <a:cs typeface="Times New Roman" panose="02020603050405020304" pitchFamily="18" charset="0"/>
              </a:rPr>
            </a:br>
            <a:endParaRPr lang="en-US" b="1" dirty="0" smtClean="0">
              <a:solidFill>
                <a:srgbClr val="FFFF00"/>
              </a:solidFill>
              <a:latin typeface="Times New Roman" panose="02020603050405020304" pitchFamily="18" charset="0"/>
              <a:cs typeface="Times New Roman" panose="02020603050405020304" pitchFamily="18" charset="0"/>
            </a:endParaRPr>
          </a:p>
          <a:p>
            <a:pPr marL="742950" lvl="1" indent="-285750">
              <a:buFont typeface="Wingdings" panose="05000000000000000000" pitchFamily="2" charset="2"/>
              <a:buChar char="§"/>
            </a:pPr>
            <a:r>
              <a:rPr lang="en-US" b="1" dirty="0" smtClean="0">
                <a:solidFill>
                  <a:srgbClr val="FFFF00"/>
                </a:solidFill>
                <a:latin typeface="Times New Roman" panose="02020603050405020304" pitchFamily="18" charset="0"/>
                <a:cs typeface="Times New Roman" panose="02020603050405020304" pitchFamily="18" charset="0"/>
              </a:rPr>
              <a:t>Package </a:t>
            </a:r>
            <a:r>
              <a:rPr lang="en-US" b="1" dirty="0">
                <a:solidFill>
                  <a:srgbClr val="FFFF00"/>
                </a:solidFill>
                <a:latin typeface="Times New Roman" panose="02020603050405020304" pitchFamily="18" charset="0"/>
                <a:cs typeface="Times New Roman" panose="02020603050405020304" pitchFamily="18" charset="0"/>
              </a:rPr>
              <a:t>a</a:t>
            </a:r>
            <a:r>
              <a:rPr lang="en-US" b="1" dirty="0" smtClean="0">
                <a:solidFill>
                  <a:srgbClr val="FFFF00"/>
                </a:solidFill>
                <a:latin typeface="Times New Roman" panose="02020603050405020304" pitchFamily="18" charset="0"/>
                <a:cs typeface="Times New Roman" panose="02020603050405020304" pitchFamily="18" charset="0"/>
              </a:rPr>
              <a:t>pplication.config : </a:t>
            </a:r>
            <a:r>
              <a:rPr lang="en-US" b="1" dirty="0" smtClean="0">
                <a:solidFill>
                  <a:srgbClr val="FFFF00"/>
                </a:solidFill>
                <a:latin typeface="Times New Roman" panose="02020603050405020304" pitchFamily="18" charset="0"/>
                <a:cs typeface="Times New Roman" panose="02020603050405020304" pitchFamily="18" charset="0"/>
              </a:rPr>
              <a:t>Quản lý, lưu trữ các thiết lập cho ứng dụng như: volume</a:t>
            </a:r>
            <a:r>
              <a:rPr lang="en-US" b="1" dirty="0" smtClean="0">
                <a:solidFill>
                  <a:srgbClr val="FFFF00"/>
                </a:solidFill>
                <a:latin typeface="Times New Roman" panose="02020603050405020304" pitchFamily="18" charset="0"/>
                <a:cs typeface="Times New Roman" panose="02020603050405020304" pitchFamily="18" charset="0"/>
              </a:rPr>
              <a:t>.</a:t>
            </a:r>
            <a:endParaRPr lang="en-US" b="1" dirty="0" smtClean="0">
              <a:solidFill>
                <a:srgbClr val="FFFF00"/>
              </a:solidFill>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3"/>
          <a:stretch>
            <a:fillRect/>
          </a:stretch>
        </p:blipFill>
        <p:spPr>
          <a:xfrm>
            <a:off x="8926567" y="1587554"/>
            <a:ext cx="3181350" cy="4124325"/>
          </a:xfrm>
          <a:prstGeom prst="rect">
            <a:avLst/>
          </a:prstGeom>
        </p:spPr>
      </p:pic>
      <p:pic>
        <p:nvPicPr>
          <p:cNvPr id="3" name="Picture 2"/>
          <p:cNvPicPr>
            <a:picLocks noChangeAspect="1"/>
          </p:cNvPicPr>
          <p:nvPr/>
        </p:nvPicPr>
        <p:blipFill>
          <a:blip r:embed="rId4"/>
          <a:stretch>
            <a:fillRect/>
          </a:stretch>
        </p:blipFill>
        <p:spPr>
          <a:xfrm>
            <a:off x="8926566" y="1587554"/>
            <a:ext cx="3181350" cy="4124325"/>
          </a:xfrm>
          <a:prstGeom prst="rect">
            <a:avLst/>
          </a:prstGeom>
        </p:spPr>
      </p:pic>
      <p:pic>
        <p:nvPicPr>
          <p:cNvPr id="4" name="Picture 3"/>
          <p:cNvPicPr>
            <a:picLocks noChangeAspect="1"/>
          </p:cNvPicPr>
          <p:nvPr/>
        </p:nvPicPr>
        <p:blipFill>
          <a:blip r:embed="rId5"/>
          <a:stretch>
            <a:fillRect/>
          </a:stretch>
        </p:blipFill>
        <p:spPr>
          <a:xfrm>
            <a:off x="8926565" y="1587554"/>
            <a:ext cx="3181350" cy="4124325"/>
          </a:xfrm>
          <a:prstGeom prst="rect">
            <a:avLst/>
          </a:prstGeom>
        </p:spPr>
      </p:pic>
      <p:pic>
        <p:nvPicPr>
          <p:cNvPr id="6" name="Picture 5"/>
          <p:cNvPicPr>
            <a:picLocks noChangeAspect="1"/>
          </p:cNvPicPr>
          <p:nvPr/>
        </p:nvPicPr>
        <p:blipFill>
          <a:blip r:embed="rId6"/>
          <a:stretch>
            <a:fillRect/>
          </a:stretch>
        </p:blipFill>
        <p:spPr>
          <a:xfrm>
            <a:off x="8926565" y="1587554"/>
            <a:ext cx="3181350" cy="4124325"/>
          </a:xfrm>
          <a:prstGeom prst="rect">
            <a:avLst/>
          </a:prstGeom>
        </p:spPr>
      </p:pic>
      <p:pic>
        <p:nvPicPr>
          <p:cNvPr id="11" name="Picture 10"/>
          <p:cNvPicPr>
            <a:picLocks noChangeAspect="1"/>
          </p:cNvPicPr>
          <p:nvPr/>
        </p:nvPicPr>
        <p:blipFill>
          <a:blip r:embed="rId7"/>
          <a:stretch>
            <a:fillRect/>
          </a:stretch>
        </p:blipFill>
        <p:spPr>
          <a:xfrm>
            <a:off x="8926564" y="1587553"/>
            <a:ext cx="3181350" cy="4124325"/>
          </a:xfrm>
          <a:prstGeom prst="rect">
            <a:avLst/>
          </a:prstGeom>
        </p:spPr>
      </p:pic>
    </p:spTree>
    <p:extLst>
      <p:ext uri="{BB962C8B-B14F-4D97-AF65-F5344CB8AC3E}">
        <p14:creationId xmlns:p14="http://schemas.microsoft.com/office/powerpoint/2010/main" val="25740211"/>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circle(in)">
                                      <p:cBhvr>
                                        <p:cTn id="7" dur="2000"/>
                                        <p:tgtEl>
                                          <p:spTgt spid="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10">
                                            <p:txEl>
                                              <p:pRg st="2" end="2"/>
                                            </p:txEl>
                                          </p:spTgt>
                                        </p:tgtEl>
                                        <p:attrNameLst>
                                          <p:attrName>style.visibility</p:attrName>
                                        </p:attrNameLst>
                                      </p:cBhvr>
                                      <p:to>
                                        <p:strVal val="visible"/>
                                      </p:to>
                                    </p:set>
                                    <p:animEffect transition="in" filter="circle(in)">
                                      <p:cBhvr>
                                        <p:cTn id="12" dur="2000"/>
                                        <p:tgtEl>
                                          <p:spTgt spid="10">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nodeType="clickEffect">
                                  <p:stCondLst>
                                    <p:cond delay="0"/>
                                  </p:stCondLst>
                                  <p:childTnLst>
                                    <p:set>
                                      <p:cBhvr>
                                        <p:cTn id="16" dur="1" fill="hold">
                                          <p:stCondLst>
                                            <p:cond delay="0"/>
                                          </p:stCondLst>
                                        </p:cTn>
                                        <p:tgtEl>
                                          <p:spTgt spid="10">
                                            <p:txEl>
                                              <p:pRg st="3" end="3"/>
                                            </p:txEl>
                                          </p:spTgt>
                                        </p:tgtEl>
                                        <p:attrNameLst>
                                          <p:attrName>style.visibility</p:attrName>
                                        </p:attrNameLst>
                                      </p:cBhvr>
                                      <p:to>
                                        <p:strVal val="visible"/>
                                      </p:to>
                                    </p:set>
                                    <p:animEffect transition="in" filter="circle(in)">
                                      <p:cBhvr>
                                        <p:cTn id="17" dur="2000"/>
                                        <p:tgtEl>
                                          <p:spTgt spid="10">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nodeType="clickEffect">
                                  <p:stCondLst>
                                    <p:cond delay="0"/>
                                  </p:stCondLst>
                                  <p:childTnLst>
                                    <p:set>
                                      <p:cBhvr>
                                        <p:cTn id="21" dur="1" fill="hold">
                                          <p:stCondLst>
                                            <p:cond delay="0"/>
                                          </p:stCondLst>
                                        </p:cTn>
                                        <p:tgtEl>
                                          <p:spTgt spid="10">
                                            <p:txEl>
                                              <p:pRg st="4" end="4"/>
                                            </p:txEl>
                                          </p:spTgt>
                                        </p:tgtEl>
                                        <p:attrNameLst>
                                          <p:attrName>style.visibility</p:attrName>
                                        </p:attrNameLst>
                                      </p:cBhvr>
                                      <p:to>
                                        <p:strVal val="visible"/>
                                      </p:to>
                                    </p:set>
                                    <p:animEffect transition="in" filter="circle(in)">
                                      <p:cBhvr>
                                        <p:cTn id="22" dur="2000"/>
                                        <p:tgtEl>
                                          <p:spTgt spid="10">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barn(inVertical)">
                                      <p:cBhvr>
                                        <p:cTn id="27" dur="500"/>
                                        <p:tgtEl>
                                          <p:spTgt spid="2"/>
                                        </p:tgtEl>
                                      </p:cBhvr>
                                    </p:animEffect>
                                  </p:childTnLst>
                                </p:cTn>
                              </p:par>
                            </p:childTnLst>
                          </p:cTn>
                        </p:par>
                      </p:childTnLst>
                    </p:cTn>
                  </p:par>
                  <p:par>
                    <p:cTn id="28" fill="hold">
                      <p:stCondLst>
                        <p:cond delay="indefinite"/>
                      </p:stCondLst>
                      <p:childTnLst>
                        <p:par>
                          <p:cTn id="29" fill="hold">
                            <p:stCondLst>
                              <p:cond delay="0"/>
                            </p:stCondLst>
                            <p:childTnLst>
                              <p:par>
                                <p:cTn id="30" presetID="6" presetClass="entr" presetSubtype="16" fill="hold" nodeType="clickEffect">
                                  <p:stCondLst>
                                    <p:cond delay="0"/>
                                  </p:stCondLst>
                                  <p:childTnLst>
                                    <p:set>
                                      <p:cBhvr>
                                        <p:cTn id="31" dur="1" fill="hold">
                                          <p:stCondLst>
                                            <p:cond delay="0"/>
                                          </p:stCondLst>
                                        </p:cTn>
                                        <p:tgtEl>
                                          <p:spTgt spid="10">
                                            <p:txEl>
                                              <p:pRg st="5" end="5"/>
                                            </p:txEl>
                                          </p:spTgt>
                                        </p:tgtEl>
                                        <p:attrNameLst>
                                          <p:attrName>style.visibility</p:attrName>
                                        </p:attrNameLst>
                                      </p:cBhvr>
                                      <p:to>
                                        <p:strVal val="visible"/>
                                      </p:to>
                                    </p:set>
                                    <p:animEffect transition="in" filter="circle(in)">
                                      <p:cBhvr>
                                        <p:cTn id="32" dur="2000"/>
                                        <p:tgtEl>
                                          <p:spTgt spid="10">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6" presetClass="entr" presetSubtype="21" fill="hold" nodeType="clickEffect">
                                  <p:stCondLst>
                                    <p:cond delay="0"/>
                                  </p:stCondLst>
                                  <p:childTnLst>
                                    <p:set>
                                      <p:cBhvr>
                                        <p:cTn id="36" dur="1" fill="hold">
                                          <p:stCondLst>
                                            <p:cond delay="0"/>
                                          </p:stCondLst>
                                        </p:cTn>
                                        <p:tgtEl>
                                          <p:spTgt spid="3"/>
                                        </p:tgtEl>
                                        <p:attrNameLst>
                                          <p:attrName>style.visibility</p:attrName>
                                        </p:attrNameLst>
                                      </p:cBhvr>
                                      <p:to>
                                        <p:strVal val="visible"/>
                                      </p:to>
                                    </p:set>
                                    <p:animEffect transition="in" filter="barn(inVertical)">
                                      <p:cBhvr>
                                        <p:cTn id="37" dur="500"/>
                                        <p:tgtEl>
                                          <p:spTgt spid="3"/>
                                        </p:tgtEl>
                                      </p:cBhvr>
                                    </p:animEffect>
                                  </p:childTnLst>
                                </p:cTn>
                              </p:par>
                            </p:childTnLst>
                          </p:cTn>
                        </p:par>
                      </p:childTnLst>
                    </p:cTn>
                  </p:par>
                  <p:par>
                    <p:cTn id="38" fill="hold">
                      <p:stCondLst>
                        <p:cond delay="indefinite"/>
                      </p:stCondLst>
                      <p:childTnLst>
                        <p:par>
                          <p:cTn id="39" fill="hold">
                            <p:stCondLst>
                              <p:cond delay="0"/>
                            </p:stCondLst>
                            <p:childTnLst>
                              <p:par>
                                <p:cTn id="40" presetID="6" presetClass="entr" presetSubtype="16" fill="hold" nodeType="clickEffect">
                                  <p:stCondLst>
                                    <p:cond delay="0"/>
                                  </p:stCondLst>
                                  <p:childTnLst>
                                    <p:set>
                                      <p:cBhvr>
                                        <p:cTn id="41" dur="1" fill="hold">
                                          <p:stCondLst>
                                            <p:cond delay="0"/>
                                          </p:stCondLst>
                                        </p:cTn>
                                        <p:tgtEl>
                                          <p:spTgt spid="10">
                                            <p:txEl>
                                              <p:pRg st="6" end="6"/>
                                            </p:txEl>
                                          </p:spTgt>
                                        </p:tgtEl>
                                        <p:attrNameLst>
                                          <p:attrName>style.visibility</p:attrName>
                                        </p:attrNameLst>
                                      </p:cBhvr>
                                      <p:to>
                                        <p:strVal val="visible"/>
                                      </p:to>
                                    </p:set>
                                    <p:animEffect transition="in" filter="circle(in)">
                                      <p:cBhvr>
                                        <p:cTn id="42" dur="2000"/>
                                        <p:tgtEl>
                                          <p:spTgt spid="10">
                                            <p:txEl>
                                              <p:pRg st="6" end="6"/>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6" presetClass="entr" presetSubtype="21" fill="hold" nodeType="clickEffect">
                                  <p:stCondLst>
                                    <p:cond delay="0"/>
                                  </p:stCondLst>
                                  <p:childTnLst>
                                    <p:set>
                                      <p:cBhvr>
                                        <p:cTn id="46" dur="1" fill="hold">
                                          <p:stCondLst>
                                            <p:cond delay="0"/>
                                          </p:stCondLst>
                                        </p:cTn>
                                        <p:tgtEl>
                                          <p:spTgt spid="4"/>
                                        </p:tgtEl>
                                        <p:attrNameLst>
                                          <p:attrName>style.visibility</p:attrName>
                                        </p:attrNameLst>
                                      </p:cBhvr>
                                      <p:to>
                                        <p:strVal val="visible"/>
                                      </p:to>
                                    </p:set>
                                    <p:animEffect transition="in" filter="barn(inVertical)">
                                      <p:cBhvr>
                                        <p:cTn id="47" dur="500"/>
                                        <p:tgtEl>
                                          <p:spTgt spid="4"/>
                                        </p:tgtEl>
                                      </p:cBhvr>
                                    </p:animEffect>
                                  </p:childTnLst>
                                </p:cTn>
                              </p:par>
                            </p:childTnLst>
                          </p:cTn>
                        </p:par>
                      </p:childTnLst>
                    </p:cTn>
                  </p:par>
                  <p:par>
                    <p:cTn id="48" fill="hold">
                      <p:stCondLst>
                        <p:cond delay="indefinite"/>
                      </p:stCondLst>
                      <p:childTnLst>
                        <p:par>
                          <p:cTn id="49" fill="hold">
                            <p:stCondLst>
                              <p:cond delay="0"/>
                            </p:stCondLst>
                            <p:childTnLst>
                              <p:par>
                                <p:cTn id="50" presetID="6" presetClass="entr" presetSubtype="16" fill="hold" nodeType="clickEffect">
                                  <p:stCondLst>
                                    <p:cond delay="0"/>
                                  </p:stCondLst>
                                  <p:childTnLst>
                                    <p:set>
                                      <p:cBhvr>
                                        <p:cTn id="51" dur="1" fill="hold">
                                          <p:stCondLst>
                                            <p:cond delay="0"/>
                                          </p:stCondLst>
                                        </p:cTn>
                                        <p:tgtEl>
                                          <p:spTgt spid="10">
                                            <p:txEl>
                                              <p:pRg st="7" end="7"/>
                                            </p:txEl>
                                          </p:spTgt>
                                        </p:tgtEl>
                                        <p:attrNameLst>
                                          <p:attrName>style.visibility</p:attrName>
                                        </p:attrNameLst>
                                      </p:cBhvr>
                                      <p:to>
                                        <p:strVal val="visible"/>
                                      </p:to>
                                    </p:set>
                                    <p:animEffect transition="in" filter="circle(in)">
                                      <p:cBhvr>
                                        <p:cTn id="52" dur="2000"/>
                                        <p:tgtEl>
                                          <p:spTgt spid="10">
                                            <p:txEl>
                                              <p:pRg st="7" end="7"/>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6" presetClass="entr" presetSubtype="21" fill="hold" nodeType="clickEffect">
                                  <p:stCondLst>
                                    <p:cond delay="0"/>
                                  </p:stCondLst>
                                  <p:childTnLst>
                                    <p:set>
                                      <p:cBhvr>
                                        <p:cTn id="56" dur="1" fill="hold">
                                          <p:stCondLst>
                                            <p:cond delay="0"/>
                                          </p:stCondLst>
                                        </p:cTn>
                                        <p:tgtEl>
                                          <p:spTgt spid="6"/>
                                        </p:tgtEl>
                                        <p:attrNameLst>
                                          <p:attrName>style.visibility</p:attrName>
                                        </p:attrNameLst>
                                      </p:cBhvr>
                                      <p:to>
                                        <p:strVal val="visible"/>
                                      </p:to>
                                    </p:set>
                                    <p:animEffect transition="in" filter="barn(inVertical)">
                                      <p:cBhvr>
                                        <p:cTn id="57" dur="500"/>
                                        <p:tgtEl>
                                          <p:spTgt spid="6"/>
                                        </p:tgtEl>
                                      </p:cBhvr>
                                    </p:animEffect>
                                  </p:childTnLst>
                                </p:cTn>
                              </p:par>
                            </p:childTnLst>
                          </p:cTn>
                        </p:par>
                      </p:childTnLst>
                    </p:cTn>
                  </p:par>
                  <p:par>
                    <p:cTn id="58" fill="hold">
                      <p:stCondLst>
                        <p:cond delay="indefinite"/>
                      </p:stCondLst>
                      <p:childTnLst>
                        <p:par>
                          <p:cTn id="59" fill="hold">
                            <p:stCondLst>
                              <p:cond delay="0"/>
                            </p:stCondLst>
                            <p:childTnLst>
                              <p:par>
                                <p:cTn id="60" presetID="6" presetClass="entr" presetSubtype="16" fill="hold" nodeType="clickEffect">
                                  <p:stCondLst>
                                    <p:cond delay="0"/>
                                  </p:stCondLst>
                                  <p:childTnLst>
                                    <p:set>
                                      <p:cBhvr>
                                        <p:cTn id="61" dur="1" fill="hold">
                                          <p:stCondLst>
                                            <p:cond delay="0"/>
                                          </p:stCondLst>
                                        </p:cTn>
                                        <p:tgtEl>
                                          <p:spTgt spid="10">
                                            <p:txEl>
                                              <p:pRg st="8" end="8"/>
                                            </p:txEl>
                                          </p:spTgt>
                                        </p:tgtEl>
                                        <p:attrNameLst>
                                          <p:attrName>style.visibility</p:attrName>
                                        </p:attrNameLst>
                                      </p:cBhvr>
                                      <p:to>
                                        <p:strVal val="visible"/>
                                      </p:to>
                                    </p:set>
                                    <p:animEffect transition="in" filter="circle(in)">
                                      <p:cBhvr>
                                        <p:cTn id="62" dur="2000"/>
                                        <p:tgtEl>
                                          <p:spTgt spid="10">
                                            <p:txEl>
                                              <p:pRg st="8" end="8"/>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6" presetClass="entr" presetSubtype="21" fill="hold" nodeType="clickEffect">
                                  <p:stCondLst>
                                    <p:cond delay="0"/>
                                  </p:stCondLst>
                                  <p:childTnLst>
                                    <p:set>
                                      <p:cBhvr>
                                        <p:cTn id="66" dur="1" fill="hold">
                                          <p:stCondLst>
                                            <p:cond delay="0"/>
                                          </p:stCondLst>
                                        </p:cTn>
                                        <p:tgtEl>
                                          <p:spTgt spid="11"/>
                                        </p:tgtEl>
                                        <p:attrNameLst>
                                          <p:attrName>style.visibility</p:attrName>
                                        </p:attrNameLst>
                                      </p:cBhvr>
                                      <p:to>
                                        <p:strVal val="visible"/>
                                      </p:to>
                                    </p:set>
                                    <p:animEffect transition="in" filter="barn(inVertical)">
                                      <p:cBhvr>
                                        <p:cTn id="6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190"/>
          <p:cNvSpPr txBox="1">
            <a:spLocks/>
          </p:cNvSpPr>
          <p:nvPr/>
        </p:nvSpPr>
        <p:spPr>
          <a:xfrm>
            <a:off x="10266060" y="5870575"/>
            <a:ext cx="551167" cy="377825"/>
          </a:xfrm>
          <a:prstGeom prst="rect">
            <a:avLst/>
          </a:prstGeom>
        </p:spPr>
        <p:txBody>
          <a:bodyPr vert="horz" lIns="91440" tIns="45720" rIns="91440" bIns="45720" rtlCol="0" anchor="ctr"/>
          <a:lstStyle>
            <a:defPPr>
              <a:defRPr lang="en-US"/>
            </a:defPPr>
            <a:lvl1pPr marL="0" algn="r" defTabSz="914400" rtl="0" eaLnBrk="1" latinLnBrk="0" hangingPunct="1">
              <a:defRPr sz="1000" b="0" i="0" kern="1200">
                <a:solidFill>
                  <a:schemeClr val="tx1"/>
                </a:solidFill>
                <a:effectLst/>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6" name="Slide Number Placeholder 3"/>
          <p:cNvSpPr txBox="1">
            <a:spLocks/>
          </p:cNvSpPr>
          <p:nvPr/>
        </p:nvSpPr>
        <p:spPr>
          <a:xfrm>
            <a:off x="10266060" y="5870575"/>
            <a:ext cx="551167" cy="377825"/>
          </a:xfrm>
          <a:prstGeom prst="rect">
            <a:avLst/>
          </a:prstGeom>
        </p:spPr>
        <p:txBody>
          <a:bodyPr vert="horz" lIns="91440" tIns="45720" rIns="91440" bIns="45720" rtlCol="0" anchor="ctr"/>
          <a:lstStyle>
            <a:defPPr>
              <a:defRPr lang="en-US"/>
            </a:defPPr>
            <a:lvl1pPr marL="0" algn="r" defTabSz="914400" rtl="0" eaLnBrk="1" latinLnBrk="0" hangingPunct="1">
              <a:defRPr sz="1000" b="0" i="0" kern="1200">
                <a:solidFill>
                  <a:schemeClr val="tx1"/>
                </a:solidFill>
                <a:effectLst/>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7" name="Title 1"/>
          <p:cNvSpPr txBox="1">
            <a:spLocks/>
          </p:cNvSpPr>
          <p:nvPr/>
        </p:nvSpPr>
        <p:spPr>
          <a:xfrm>
            <a:off x="364900" y="-47237"/>
            <a:ext cx="11827100" cy="55955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2400" b="1" smtClean="0">
                <a:solidFill>
                  <a:srgbClr val="FFFF00"/>
                </a:solidFill>
                <a:latin typeface="Times New Roman" panose="02020603050405020304" pitchFamily="18" charset="0"/>
                <a:cs typeface="Times New Roman" panose="02020603050405020304" pitchFamily="18" charset="0"/>
              </a:rPr>
              <a:t>Báo cáo BTL Môn Lập trình Java</a:t>
            </a:r>
            <a:endParaRPr lang="en-US" sz="2400" b="1" dirty="0">
              <a:solidFill>
                <a:srgbClr val="FFFF00"/>
              </a:solidFill>
              <a:latin typeface="Times New Roman" panose="02020603050405020304" pitchFamily="18" charset="0"/>
              <a:cs typeface="Times New Roman" panose="02020603050405020304" pitchFamily="18" charset="0"/>
            </a:endParaRPr>
          </a:p>
        </p:txBody>
      </p:sp>
      <p:sp>
        <p:nvSpPr>
          <p:cNvPr id="8" name="Slide Number Placeholder 190"/>
          <p:cNvSpPr txBox="1">
            <a:spLocks/>
          </p:cNvSpPr>
          <p:nvPr/>
        </p:nvSpPr>
        <p:spPr>
          <a:xfrm>
            <a:off x="11287230" y="6248400"/>
            <a:ext cx="551167" cy="377825"/>
          </a:xfrm>
          <a:prstGeom prst="rect">
            <a:avLst/>
          </a:prstGeom>
        </p:spPr>
        <p:txBody>
          <a:bodyPr vert="horz" lIns="91440" tIns="45720" rIns="91440" bIns="45720" rtlCol="0" anchor="ctr"/>
          <a:lstStyle>
            <a:defPPr>
              <a:defRPr lang="en-US"/>
            </a:defPPr>
            <a:lvl1pPr marL="0" algn="r" defTabSz="914400" rtl="0" eaLnBrk="1" latinLnBrk="0" hangingPunct="1">
              <a:defRPr sz="1000" b="0" i="0" kern="1200">
                <a:solidFill>
                  <a:schemeClr val="tx1"/>
                </a:solidFill>
                <a:effectLst/>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0AC084A-07DC-4DC8-B67B-8D77BC0A4CFC}" type="slidenum">
              <a:rPr lang="en-US" sz="1400" b="1" smtClean="0">
                <a:solidFill>
                  <a:srgbClr val="FFFF00"/>
                </a:solidFill>
                <a:latin typeface="Times New Roman" panose="02020603050405020304" pitchFamily="18" charset="0"/>
                <a:cs typeface="Times New Roman" panose="02020603050405020304" pitchFamily="18" charset="0"/>
              </a:rPr>
              <a:pPr/>
              <a:t>21</a:t>
            </a:fld>
            <a:endParaRPr lang="en-US" sz="1400" b="1" dirty="0">
              <a:solidFill>
                <a:srgbClr val="FFFF00"/>
              </a:solidFill>
              <a:latin typeface="Times New Roman" panose="02020603050405020304" pitchFamily="18" charset="0"/>
              <a:cs typeface="Times New Roman" panose="02020603050405020304" pitchFamily="18" charset="0"/>
            </a:endParaRPr>
          </a:p>
        </p:txBody>
      </p:sp>
      <p:sp>
        <p:nvSpPr>
          <p:cNvPr id="9" name="TextBox 8"/>
          <p:cNvSpPr txBox="1"/>
          <p:nvPr/>
        </p:nvSpPr>
        <p:spPr>
          <a:xfrm>
            <a:off x="928048" y="900753"/>
            <a:ext cx="3694281" cy="369332"/>
          </a:xfrm>
          <a:prstGeom prst="rect">
            <a:avLst/>
          </a:prstGeom>
          <a:noFill/>
        </p:spPr>
        <p:txBody>
          <a:bodyPr wrap="none" rtlCol="0">
            <a:spAutoFit/>
          </a:bodyPr>
          <a:lstStyle/>
          <a:p>
            <a:r>
              <a:rPr lang="en-US" b="1" dirty="0">
                <a:solidFill>
                  <a:srgbClr val="FFFF00"/>
                </a:solidFill>
                <a:latin typeface="Times New Roman" panose="02020603050405020304" pitchFamily="18" charset="0"/>
                <a:cs typeface="Times New Roman" panose="02020603050405020304" pitchFamily="18" charset="0"/>
              </a:rPr>
              <a:t>4</a:t>
            </a:r>
            <a:r>
              <a:rPr lang="en-US" b="1" dirty="0" smtClean="0">
                <a:solidFill>
                  <a:srgbClr val="FFFF00"/>
                </a:solidFill>
                <a:latin typeface="Times New Roman" panose="02020603050405020304" pitchFamily="18" charset="0"/>
                <a:cs typeface="Times New Roman" panose="02020603050405020304" pitchFamily="18" charset="0"/>
              </a:rPr>
              <a:t>.   </a:t>
            </a:r>
            <a:r>
              <a:rPr lang="en-US" b="1" dirty="0" err="1" smtClean="0">
                <a:solidFill>
                  <a:srgbClr val="FFFF00"/>
                </a:solidFill>
                <a:latin typeface="Times New Roman" panose="02020603050405020304" pitchFamily="18" charset="0"/>
                <a:cs typeface="Times New Roman" panose="02020603050405020304" pitchFamily="18" charset="0"/>
              </a:rPr>
              <a:t>Tổng</a:t>
            </a:r>
            <a:r>
              <a:rPr lang="en-US" b="1" dirty="0" smtClean="0">
                <a:solidFill>
                  <a:srgbClr val="FFFF00"/>
                </a:solidFill>
                <a:latin typeface="Times New Roman" panose="02020603050405020304" pitchFamily="18" charset="0"/>
                <a:cs typeface="Times New Roman" panose="02020603050405020304" pitchFamily="18" charset="0"/>
              </a:rPr>
              <a:t> </a:t>
            </a:r>
            <a:r>
              <a:rPr lang="en-US" b="1" dirty="0" err="1" smtClean="0">
                <a:solidFill>
                  <a:srgbClr val="FFFF00"/>
                </a:solidFill>
                <a:latin typeface="Times New Roman" panose="02020603050405020304" pitchFamily="18" charset="0"/>
                <a:cs typeface="Times New Roman" panose="02020603050405020304" pitchFamily="18" charset="0"/>
              </a:rPr>
              <a:t>hợp</a:t>
            </a:r>
            <a:r>
              <a:rPr lang="en-US" b="1" dirty="0" smtClean="0">
                <a:solidFill>
                  <a:srgbClr val="FFFF00"/>
                </a:solidFill>
                <a:latin typeface="Times New Roman" panose="02020603050405020304" pitchFamily="18" charset="0"/>
                <a:cs typeface="Times New Roman" panose="02020603050405020304" pitchFamily="18" charset="0"/>
              </a:rPr>
              <a:t> </a:t>
            </a:r>
            <a:r>
              <a:rPr lang="en-US" b="1" dirty="0" err="1" smtClean="0">
                <a:solidFill>
                  <a:srgbClr val="FFFF00"/>
                </a:solidFill>
                <a:latin typeface="Times New Roman" panose="02020603050405020304" pitchFamily="18" charset="0"/>
                <a:cs typeface="Times New Roman" panose="02020603050405020304" pitchFamily="18" charset="0"/>
              </a:rPr>
              <a:t>hệ</a:t>
            </a:r>
            <a:r>
              <a:rPr lang="en-US" b="1" dirty="0" smtClean="0">
                <a:solidFill>
                  <a:srgbClr val="FFFF00"/>
                </a:solidFill>
                <a:latin typeface="Times New Roman" panose="02020603050405020304" pitchFamily="18" charset="0"/>
                <a:cs typeface="Times New Roman" panose="02020603050405020304" pitchFamily="18" charset="0"/>
              </a:rPr>
              <a:t> </a:t>
            </a:r>
            <a:r>
              <a:rPr lang="en-US" b="1" dirty="0" err="1" smtClean="0">
                <a:solidFill>
                  <a:srgbClr val="FFFF00"/>
                </a:solidFill>
                <a:latin typeface="Times New Roman" panose="02020603050405020304" pitchFamily="18" charset="0"/>
                <a:cs typeface="Times New Roman" panose="02020603050405020304" pitchFamily="18" charset="0"/>
              </a:rPr>
              <a:t>thống</a:t>
            </a:r>
            <a:r>
              <a:rPr lang="en-US" b="1" dirty="0" smtClean="0">
                <a:solidFill>
                  <a:srgbClr val="FFFF00"/>
                </a:solidFill>
                <a:latin typeface="Times New Roman" panose="02020603050405020304" pitchFamily="18" charset="0"/>
                <a:cs typeface="Times New Roman" panose="02020603050405020304" pitchFamily="18" charset="0"/>
              </a:rPr>
              <a:t> </a:t>
            </a:r>
            <a:r>
              <a:rPr lang="en-US" b="1" dirty="0" err="1" smtClean="0">
                <a:solidFill>
                  <a:srgbClr val="FFFF00"/>
                </a:solidFill>
                <a:latin typeface="Times New Roman" panose="02020603050405020304" pitchFamily="18" charset="0"/>
                <a:cs typeface="Times New Roman" panose="02020603050405020304" pitchFamily="18" charset="0"/>
              </a:rPr>
              <a:t>và</a:t>
            </a:r>
            <a:r>
              <a:rPr lang="en-US" b="1" dirty="0" smtClean="0">
                <a:solidFill>
                  <a:srgbClr val="FFFF00"/>
                </a:solidFill>
                <a:latin typeface="Times New Roman" panose="02020603050405020304" pitchFamily="18" charset="0"/>
                <a:cs typeface="Times New Roman" panose="02020603050405020304" pitchFamily="18" charset="0"/>
              </a:rPr>
              <a:t> </a:t>
            </a:r>
            <a:r>
              <a:rPr lang="en-US" b="1" dirty="0" err="1" smtClean="0">
                <a:solidFill>
                  <a:srgbClr val="FFFF00"/>
                </a:solidFill>
                <a:latin typeface="Times New Roman" panose="02020603050405020304" pitchFamily="18" charset="0"/>
                <a:cs typeface="Times New Roman" panose="02020603050405020304" pitchFamily="18" charset="0"/>
              </a:rPr>
              <a:t>kiểm</a:t>
            </a:r>
            <a:r>
              <a:rPr lang="en-US" b="1" dirty="0" smtClean="0">
                <a:solidFill>
                  <a:srgbClr val="FFFF00"/>
                </a:solidFill>
                <a:latin typeface="Times New Roman" panose="02020603050405020304" pitchFamily="18" charset="0"/>
                <a:cs typeface="Times New Roman" panose="02020603050405020304" pitchFamily="18" charset="0"/>
              </a:rPr>
              <a:t> </a:t>
            </a:r>
            <a:r>
              <a:rPr lang="en-US" b="1" dirty="0" err="1" smtClean="0">
                <a:solidFill>
                  <a:srgbClr val="FFFF00"/>
                </a:solidFill>
                <a:latin typeface="Times New Roman" panose="02020603050405020304" pitchFamily="18" charset="0"/>
                <a:cs typeface="Times New Roman" panose="02020603050405020304" pitchFamily="18" charset="0"/>
              </a:rPr>
              <a:t>thử</a:t>
            </a:r>
            <a:r>
              <a:rPr lang="en-US" b="1" dirty="0" smtClean="0">
                <a:solidFill>
                  <a:srgbClr val="FFFF00"/>
                </a:solidFill>
                <a:latin typeface="Times New Roman" panose="02020603050405020304" pitchFamily="18" charset="0"/>
                <a:cs typeface="Times New Roman" panose="02020603050405020304" pitchFamily="18" charset="0"/>
              </a:rPr>
              <a:t>:</a:t>
            </a:r>
          </a:p>
        </p:txBody>
      </p:sp>
      <p:sp>
        <p:nvSpPr>
          <p:cNvPr id="10" name="TextBox 9"/>
          <p:cNvSpPr txBox="1"/>
          <p:nvPr/>
        </p:nvSpPr>
        <p:spPr>
          <a:xfrm>
            <a:off x="1463254" y="1270085"/>
            <a:ext cx="2694969" cy="923330"/>
          </a:xfrm>
          <a:prstGeom prst="rect">
            <a:avLst/>
          </a:prstGeom>
          <a:noFill/>
        </p:spPr>
        <p:txBody>
          <a:bodyPr wrap="none" rtlCol="0">
            <a:spAutoFit/>
          </a:bodyPr>
          <a:lstStyle/>
          <a:p>
            <a:r>
              <a:rPr lang="en-US" b="1" dirty="0" smtClean="0">
                <a:solidFill>
                  <a:srgbClr val="FFFF00"/>
                </a:solidFill>
                <a:latin typeface="Times New Roman" panose="02020603050405020304" pitchFamily="18" charset="0"/>
                <a:cs typeface="Times New Roman" panose="02020603050405020304" pitchFamily="18" charset="0"/>
              </a:rPr>
              <a:t>b.   </a:t>
            </a:r>
            <a:r>
              <a:rPr lang="en-US" b="1" dirty="0" err="1" smtClean="0">
                <a:solidFill>
                  <a:srgbClr val="FFFF00"/>
                </a:solidFill>
                <a:latin typeface="Times New Roman" panose="02020603050405020304" pitchFamily="18" charset="0"/>
                <a:cs typeface="Times New Roman" panose="02020603050405020304" pitchFamily="18" charset="0"/>
              </a:rPr>
              <a:t>Kiểm</a:t>
            </a:r>
            <a:r>
              <a:rPr lang="en-US" b="1" dirty="0" smtClean="0">
                <a:solidFill>
                  <a:srgbClr val="FFFF00"/>
                </a:solidFill>
                <a:latin typeface="Times New Roman" panose="02020603050405020304" pitchFamily="18" charset="0"/>
                <a:cs typeface="Times New Roman" panose="02020603050405020304" pitchFamily="18" charset="0"/>
              </a:rPr>
              <a:t> </a:t>
            </a:r>
            <a:r>
              <a:rPr lang="en-US" b="1" dirty="0" err="1" smtClean="0">
                <a:solidFill>
                  <a:srgbClr val="FFFF00"/>
                </a:solidFill>
                <a:latin typeface="Times New Roman" panose="02020603050405020304" pitchFamily="18" charset="0"/>
                <a:cs typeface="Times New Roman" panose="02020603050405020304" pitchFamily="18" charset="0"/>
              </a:rPr>
              <a:t>thử</a:t>
            </a:r>
            <a:r>
              <a:rPr lang="en-US" b="1" dirty="0" smtClean="0">
                <a:solidFill>
                  <a:srgbClr val="FFFF00"/>
                </a:solidFill>
                <a:latin typeface="Times New Roman" panose="02020603050405020304" pitchFamily="18" charset="0"/>
                <a:cs typeface="Times New Roman" panose="02020603050405020304" pitchFamily="18" charset="0"/>
              </a:rPr>
              <a:t>:</a:t>
            </a:r>
          </a:p>
          <a:p>
            <a:pPr marL="285750" indent="-285750">
              <a:buFont typeface="Wingdings" panose="05000000000000000000" pitchFamily="2" charset="2"/>
              <a:buChar char="v"/>
            </a:pPr>
            <a:r>
              <a:rPr lang="en-US" b="1" dirty="0" err="1" smtClean="0">
                <a:solidFill>
                  <a:srgbClr val="FFFF00"/>
                </a:solidFill>
                <a:latin typeface="Times New Roman" panose="02020603050405020304" pitchFamily="18" charset="0"/>
                <a:cs typeface="Times New Roman" panose="02020603050405020304" pitchFamily="18" charset="0"/>
              </a:rPr>
              <a:t>Chức</a:t>
            </a:r>
            <a:r>
              <a:rPr lang="en-US" b="1" dirty="0" smtClean="0">
                <a:solidFill>
                  <a:srgbClr val="FFFF00"/>
                </a:solidFill>
                <a:latin typeface="Times New Roman" panose="02020603050405020304" pitchFamily="18" charset="0"/>
                <a:cs typeface="Times New Roman" panose="02020603050405020304" pitchFamily="18" charset="0"/>
              </a:rPr>
              <a:t> </a:t>
            </a:r>
            <a:r>
              <a:rPr lang="en-US" b="1" dirty="0" err="1" smtClean="0">
                <a:solidFill>
                  <a:srgbClr val="FFFF00"/>
                </a:solidFill>
                <a:latin typeface="Times New Roman" panose="02020603050405020304" pitchFamily="18" charset="0"/>
                <a:cs typeface="Times New Roman" panose="02020603050405020304" pitchFamily="18" charset="0"/>
              </a:rPr>
              <a:t>năng</a:t>
            </a:r>
            <a:r>
              <a:rPr lang="en-US" b="1" dirty="0" smtClean="0">
                <a:solidFill>
                  <a:srgbClr val="FFFF00"/>
                </a:solidFill>
                <a:latin typeface="Times New Roman" panose="02020603050405020304" pitchFamily="18" charset="0"/>
                <a:cs typeface="Times New Roman" panose="02020603050405020304" pitchFamily="18" charset="0"/>
              </a:rPr>
              <a:t> </a:t>
            </a:r>
            <a:r>
              <a:rPr lang="en-US" b="1" dirty="0" err="1" smtClean="0">
                <a:solidFill>
                  <a:srgbClr val="FFFF00"/>
                </a:solidFill>
                <a:latin typeface="Times New Roman" panose="02020603050405020304" pitchFamily="18" charset="0"/>
                <a:cs typeface="Times New Roman" panose="02020603050405020304" pitchFamily="18" charset="0"/>
              </a:rPr>
              <a:t>nghe</a:t>
            </a:r>
            <a:r>
              <a:rPr lang="en-US" b="1" dirty="0" smtClean="0">
                <a:solidFill>
                  <a:srgbClr val="FFFF00"/>
                </a:solidFill>
                <a:latin typeface="Times New Roman" panose="02020603050405020304" pitchFamily="18" charset="0"/>
                <a:cs typeface="Times New Roman" panose="02020603050405020304" pitchFamily="18" charset="0"/>
              </a:rPr>
              <a:t> </a:t>
            </a:r>
            <a:r>
              <a:rPr lang="en-US" b="1" dirty="0" err="1" smtClean="0">
                <a:solidFill>
                  <a:srgbClr val="FFFF00"/>
                </a:solidFill>
                <a:latin typeface="Times New Roman" panose="02020603050405020304" pitchFamily="18" charset="0"/>
                <a:cs typeface="Times New Roman" panose="02020603050405020304" pitchFamily="18" charset="0"/>
              </a:rPr>
              <a:t>nhạc</a:t>
            </a:r>
            <a:r>
              <a:rPr lang="en-US" b="1" dirty="0" smtClean="0">
                <a:solidFill>
                  <a:srgbClr val="FFFF00"/>
                </a:solidFill>
                <a:latin typeface="Times New Roman" panose="02020603050405020304" pitchFamily="18" charset="0"/>
                <a:cs typeface="Times New Roman" panose="02020603050405020304" pitchFamily="18" charset="0"/>
              </a:rPr>
              <a:t>:</a:t>
            </a:r>
          </a:p>
          <a:p>
            <a:endParaRPr lang="en-US" b="1" dirty="0" smtClean="0">
              <a:solidFill>
                <a:srgbClr val="FFFF00"/>
              </a:solidFill>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3"/>
          <a:stretch>
            <a:fillRect/>
          </a:stretch>
        </p:blipFill>
        <p:spPr>
          <a:xfrm>
            <a:off x="2112079" y="2009989"/>
            <a:ext cx="7683978" cy="4427323"/>
          </a:xfrm>
          <a:prstGeom prst="rect">
            <a:avLst/>
          </a:prstGeom>
        </p:spPr>
      </p:pic>
    </p:spTree>
    <p:extLst>
      <p:ext uri="{BB962C8B-B14F-4D97-AF65-F5344CB8AC3E}">
        <p14:creationId xmlns:p14="http://schemas.microsoft.com/office/powerpoint/2010/main" val="3268321866"/>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circle(in)">
                                      <p:cBhvr>
                                        <p:cTn id="7" dur="2000"/>
                                        <p:tgtEl>
                                          <p:spTgt spid="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10">
                                            <p:txEl>
                                              <p:pRg st="1" end="1"/>
                                            </p:txEl>
                                          </p:spTgt>
                                        </p:tgtEl>
                                        <p:attrNameLst>
                                          <p:attrName>style.visibility</p:attrName>
                                        </p:attrNameLst>
                                      </p:cBhvr>
                                      <p:to>
                                        <p:strVal val="visible"/>
                                      </p:to>
                                    </p:set>
                                    <p:animEffect transition="in" filter="circle(in)">
                                      <p:cBhvr>
                                        <p:cTn id="12" dur="2000"/>
                                        <p:tgtEl>
                                          <p:spTgt spid="1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barn(inVertical)">
                                      <p:cBhvr>
                                        <p:cTn id="1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190"/>
          <p:cNvSpPr txBox="1">
            <a:spLocks/>
          </p:cNvSpPr>
          <p:nvPr/>
        </p:nvSpPr>
        <p:spPr>
          <a:xfrm>
            <a:off x="10266060" y="5870575"/>
            <a:ext cx="551167" cy="377825"/>
          </a:xfrm>
          <a:prstGeom prst="rect">
            <a:avLst/>
          </a:prstGeom>
        </p:spPr>
        <p:txBody>
          <a:bodyPr vert="horz" lIns="91440" tIns="45720" rIns="91440" bIns="45720" rtlCol="0" anchor="ctr"/>
          <a:lstStyle>
            <a:defPPr>
              <a:defRPr lang="en-US"/>
            </a:defPPr>
            <a:lvl1pPr marL="0" algn="r" defTabSz="914400" rtl="0" eaLnBrk="1" latinLnBrk="0" hangingPunct="1">
              <a:defRPr sz="1000" b="0" i="0" kern="1200">
                <a:solidFill>
                  <a:schemeClr val="tx1"/>
                </a:solidFill>
                <a:effectLst/>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7" name="Title 1"/>
          <p:cNvSpPr txBox="1">
            <a:spLocks/>
          </p:cNvSpPr>
          <p:nvPr/>
        </p:nvSpPr>
        <p:spPr>
          <a:xfrm>
            <a:off x="364900" y="-47237"/>
            <a:ext cx="11827100" cy="55955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2400" b="1" smtClean="0">
                <a:solidFill>
                  <a:srgbClr val="FFFF00"/>
                </a:solidFill>
                <a:latin typeface="Times New Roman" panose="02020603050405020304" pitchFamily="18" charset="0"/>
                <a:cs typeface="Times New Roman" panose="02020603050405020304" pitchFamily="18" charset="0"/>
              </a:rPr>
              <a:t>Báo cáo BTL Môn Lập trình Java</a:t>
            </a:r>
            <a:endParaRPr lang="en-US" sz="2400" b="1" dirty="0">
              <a:solidFill>
                <a:srgbClr val="FFFF00"/>
              </a:solidFill>
              <a:latin typeface="Times New Roman" panose="02020603050405020304" pitchFamily="18" charset="0"/>
              <a:cs typeface="Times New Roman" panose="02020603050405020304" pitchFamily="18" charset="0"/>
            </a:endParaRPr>
          </a:p>
        </p:txBody>
      </p:sp>
      <p:sp>
        <p:nvSpPr>
          <p:cNvPr id="8" name="Slide Number Placeholder 190"/>
          <p:cNvSpPr txBox="1">
            <a:spLocks/>
          </p:cNvSpPr>
          <p:nvPr/>
        </p:nvSpPr>
        <p:spPr>
          <a:xfrm>
            <a:off x="11250798" y="6296482"/>
            <a:ext cx="551167" cy="377825"/>
          </a:xfrm>
          <a:prstGeom prst="rect">
            <a:avLst/>
          </a:prstGeom>
        </p:spPr>
        <p:txBody>
          <a:bodyPr vert="horz" lIns="91440" tIns="45720" rIns="91440" bIns="45720" rtlCol="0" anchor="ctr"/>
          <a:lstStyle>
            <a:defPPr>
              <a:defRPr lang="en-US"/>
            </a:defPPr>
            <a:lvl1pPr marL="0" algn="r" defTabSz="914400" rtl="0" eaLnBrk="1" latinLnBrk="0" hangingPunct="1">
              <a:defRPr sz="1000" b="0" i="0" kern="1200">
                <a:solidFill>
                  <a:schemeClr val="tx1"/>
                </a:solidFill>
                <a:effectLst/>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0AC084A-07DC-4DC8-B67B-8D77BC0A4CFC}" type="slidenum">
              <a:rPr lang="en-US" sz="1400" b="1" smtClean="0">
                <a:solidFill>
                  <a:srgbClr val="FFFF00"/>
                </a:solidFill>
                <a:latin typeface="Times New Roman" panose="02020603050405020304" pitchFamily="18" charset="0"/>
                <a:cs typeface="Times New Roman" panose="02020603050405020304" pitchFamily="18" charset="0"/>
              </a:rPr>
              <a:pPr/>
              <a:t>22</a:t>
            </a:fld>
            <a:endParaRPr lang="en-US" sz="1400" b="1" dirty="0">
              <a:solidFill>
                <a:srgbClr val="FFFF00"/>
              </a:solidFill>
              <a:latin typeface="Times New Roman" panose="02020603050405020304" pitchFamily="18" charset="0"/>
              <a:cs typeface="Times New Roman" panose="02020603050405020304" pitchFamily="18" charset="0"/>
            </a:endParaRPr>
          </a:p>
        </p:txBody>
      </p:sp>
      <p:sp>
        <p:nvSpPr>
          <p:cNvPr id="9" name="TextBox 8"/>
          <p:cNvSpPr txBox="1"/>
          <p:nvPr/>
        </p:nvSpPr>
        <p:spPr>
          <a:xfrm>
            <a:off x="928048" y="900753"/>
            <a:ext cx="3694281" cy="369332"/>
          </a:xfrm>
          <a:prstGeom prst="rect">
            <a:avLst/>
          </a:prstGeom>
          <a:noFill/>
        </p:spPr>
        <p:txBody>
          <a:bodyPr wrap="none" rtlCol="0">
            <a:spAutoFit/>
          </a:bodyPr>
          <a:lstStyle/>
          <a:p>
            <a:r>
              <a:rPr lang="en-US" b="1" dirty="0">
                <a:solidFill>
                  <a:srgbClr val="FFFF00"/>
                </a:solidFill>
                <a:latin typeface="Times New Roman" panose="02020603050405020304" pitchFamily="18" charset="0"/>
                <a:cs typeface="Times New Roman" panose="02020603050405020304" pitchFamily="18" charset="0"/>
              </a:rPr>
              <a:t>4</a:t>
            </a:r>
            <a:r>
              <a:rPr lang="en-US" b="1" dirty="0" smtClean="0">
                <a:solidFill>
                  <a:srgbClr val="FFFF00"/>
                </a:solidFill>
                <a:latin typeface="Times New Roman" panose="02020603050405020304" pitchFamily="18" charset="0"/>
                <a:cs typeface="Times New Roman" panose="02020603050405020304" pitchFamily="18" charset="0"/>
              </a:rPr>
              <a:t>.   </a:t>
            </a:r>
            <a:r>
              <a:rPr lang="en-US" b="1" dirty="0" err="1" smtClean="0">
                <a:solidFill>
                  <a:srgbClr val="FFFF00"/>
                </a:solidFill>
                <a:latin typeface="Times New Roman" panose="02020603050405020304" pitchFamily="18" charset="0"/>
                <a:cs typeface="Times New Roman" panose="02020603050405020304" pitchFamily="18" charset="0"/>
              </a:rPr>
              <a:t>Tổng</a:t>
            </a:r>
            <a:r>
              <a:rPr lang="en-US" b="1" dirty="0" smtClean="0">
                <a:solidFill>
                  <a:srgbClr val="FFFF00"/>
                </a:solidFill>
                <a:latin typeface="Times New Roman" panose="02020603050405020304" pitchFamily="18" charset="0"/>
                <a:cs typeface="Times New Roman" panose="02020603050405020304" pitchFamily="18" charset="0"/>
              </a:rPr>
              <a:t> </a:t>
            </a:r>
            <a:r>
              <a:rPr lang="en-US" b="1" dirty="0" err="1" smtClean="0">
                <a:solidFill>
                  <a:srgbClr val="FFFF00"/>
                </a:solidFill>
                <a:latin typeface="Times New Roman" panose="02020603050405020304" pitchFamily="18" charset="0"/>
                <a:cs typeface="Times New Roman" panose="02020603050405020304" pitchFamily="18" charset="0"/>
              </a:rPr>
              <a:t>hợp</a:t>
            </a:r>
            <a:r>
              <a:rPr lang="en-US" b="1" dirty="0" smtClean="0">
                <a:solidFill>
                  <a:srgbClr val="FFFF00"/>
                </a:solidFill>
                <a:latin typeface="Times New Roman" panose="02020603050405020304" pitchFamily="18" charset="0"/>
                <a:cs typeface="Times New Roman" panose="02020603050405020304" pitchFamily="18" charset="0"/>
              </a:rPr>
              <a:t> </a:t>
            </a:r>
            <a:r>
              <a:rPr lang="en-US" b="1" dirty="0" err="1" smtClean="0">
                <a:solidFill>
                  <a:srgbClr val="FFFF00"/>
                </a:solidFill>
                <a:latin typeface="Times New Roman" panose="02020603050405020304" pitchFamily="18" charset="0"/>
                <a:cs typeface="Times New Roman" panose="02020603050405020304" pitchFamily="18" charset="0"/>
              </a:rPr>
              <a:t>hệ</a:t>
            </a:r>
            <a:r>
              <a:rPr lang="en-US" b="1" dirty="0" smtClean="0">
                <a:solidFill>
                  <a:srgbClr val="FFFF00"/>
                </a:solidFill>
                <a:latin typeface="Times New Roman" panose="02020603050405020304" pitchFamily="18" charset="0"/>
                <a:cs typeface="Times New Roman" panose="02020603050405020304" pitchFamily="18" charset="0"/>
              </a:rPr>
              <a:t> </a:t>
            </a:r>
            <a:r>
              <a:rPr lang="en-US" b="1" dirty="0" err="1" smtClean="0">
                <a:solidFill>
                  <a:srgbClr val="FFFF00"/>
                </a:solidFill>
                <a:latin typeface="Times New Roman" panose="02020603050405020304" pitchFamily="18" charset="0"/>
                <a:cs typeface="Times New Roman" panose="02020603050405020304" pitchFamily="18" charset="0"/>
              </a:rPr>
              <a:t>thống</a:t>
            </a:r>
            <a:r>
              <a:rPr lang="en-US" b="1" dirty="0" smtClean="0">
                <a:solidFill>
                  <a:srgbClr val="FFFF00"/>
                </a:solidFill>
                <a:latin typeface="Times New Roman" panose="02020603050405020304" pitchFamily="18" charset="0"/>
                <a:cs typeface="Times New Roman" panose="02020603050405020304" pitchFamily="18" charset="0"/>
              </a:rPr>
              <a:t> </a:t>
            </a:r>
            <a:r>
              <a:rPr lang="en-US" b="1" dirty="0" err="1" smtClean="0">
                <a:solidFill>
                  <a:srgbClr val="FFFF00"/>
                </a:solidFill>
                <a:latin typeface="Times New Roman" panose="02020603050405020304" pitchFamily="18" charset="0"/>
                <a:cs typeface="Times New Roman" panose="02020603050405020304" pitchFamily="18" charset="0"/>
              </a:rPr>
              <a:t>và</a:t>
            </a:r>
            <a:r>
              <a:rPr lang="en-US" b="1" dirty="0" smtClean="0">
                <a:solidFill>
                  <a:srgbClr val="FFFF00"/>
                </a:solidFill>
                <a:latin typeface="Times New Roman" panose="02020603050405020304" pitchFamily="18" charset="0"/>
                <a:cs typeface="Times New Roman" panose="02020603050405020304" pitchFamily="18" charset="0"/>
              </a:rPr>
              <a:t> </a:t>
            </a:r>
            <a:r>
              <a:rPr lang="en-US" b="1" dirty="0" err="1" smtClean="0">
                <a:solidFill>
                  <a:srgbClr val="FFFF00"/>
                </a:solidFill>
                <a:latin typeface="Times New Roman" panose="02020603050405020304" pitchFamily="18" charset="0"/>
                <a:cs typeface="Times New Roman" panose="02020603050405020304" pitchFamily="18" charset="0"/>
              </a:rPr>
              <a:t>kiểm</a:t>
            </a:r>
            <a:r>
              <a:rPr lang="en-US" b="1" dirty="0" smtClean="0">
                <a:solidFill>
                  <a:srgbClr val="FFFF00"/>
                </a:solidFill>
                <a:latin typeface="Times New Roman" panose="02020603050405020304" pitchFamily="18" charset="0"/>
                <a:cs typeface="Times New Roman" panose="02020603050405020304" pitchFamily="18" charset="0"/>
              </a:rPr>
              <a:t> </a:t>
            </a:r>
            <a:r>
              <a:rPr lang="en-US" b="1" dirty="0" err="1" smtClean="0">
                <a:solidFill>
                  <a:srgbClr val="FFFF00"/>
                </a:solidFill>
                <a:latin typeface="Times New Roman" panose="02020603050405020304" pitchFamily="18" charset="0"/>
                <a:cs typeface="Times New Roman" panose="02020603050405020304" pitchFamily="18" charset="0"/>
              </a:rPr>
              <a:t>thử</a:t>
            </a:r>
            <a:r>
              <a:rPr lang="en-US" b="1" dirty="0" smtClean="0">
                <a:solidFill>
                  <a:srgbClr val="FFFF00"/>
                </a:solidFill>
                <a:latin typeface="Times New Roman" panose="02020603050405020304" pitchFamily="18" charset="0"/>
                <a:cs typeface="Times New Roman" panose="02020603050405020304" pitchFamily="18" charset="0"/>
              </a:rPr>
              <a:t>:</a:t>
            </a:r>
          </a:p>
        </p:txBody>
      </p:sp>
      <p:sp>
        <p:nvSpPr>
          <p:cNvPr id="10" name="TextBox 9"/>
          <p:cNvSpPr txBox="1"/>
          <p:nvPr/>
        </p:nvSpPr>
        <p:spPr>
          <a:xfrm>
            <a:off x="1487605" y="1324785"/>
            <a:ext cx="4221027" cy="923330"/>
          </a:xfrm>
          <a:prstGeom prst="rect">
            <a:avLst/>
          </a:prstGeom>
          <a:noFill/>
        </p:spPr>
        <p:txBody>
          <a:bodyPr wrap="none" rtlCol="0">
            <a:spAutoFit/>
          </a:bodyPr>
          <a:lstStyle/>
          <a:p>
            <a:r>
              <a:rPr lang="en-US" b="1" dirty="0" smtClean="0">
                <a:solidFill>
                  <a:srgbClr val="FFFF00"/>
                </a:solidFill>
                <a:latin typeface="Times New Roman" panose="02020603050405020304" pitchFamily="18" charset="0"/>
                <a:cs typeface="Times New Roman" panose="02020603050405020304" pitchFamily="18" charset="0"/>
              </a:rPr>
              <a:t>b.   </a:t>
            </a:r>
            <a:r>
              <a:rPr lang="en-US" b="1" dirty="0" err="1" smtClean="0">
                <a:solidFill>
                  <a:srgbClr val="FFFF00"/>
                </a:solidFill>
                <a:latin typeface="Times New Roman" panose="02020603050405020304" pitchFamily="18" charset="0"/>
                <a:cs typeface="Times New Roman" panose="02020603050405020304" pitchFamily="18" charset="0"/>
              </a:rPr>
              <a:t>Kiểm</a:t>
            </a:r>
            <a:r>
              <a:rPr lang="en-US" b="1" dirty="0" smtClean="0">
                <a:solidFill>
                  <a:srgbClr val="FFFF00"/>
                </a:solidFill>
                <a:latin typeface="Times New Roman" panose="02020603050405020304" pitchFamily="18" charset="0"/>
                <a:cs typeface="Times New Roman" panose="02020603050405020304" pitchFamily="18" charset="0"/>
              </a:rPr>
              <a:t> </a:t>
            </a:r>
            <a:r>
              <a:rPr lang="en-US" b="1" dirty="0" err="1" smtClean="0">
                <a:solidFill>
                  <a:srgbClr val="FFFF00"/>
                </a:solidFill>
                <a:latin typeface="Times New Roman" panose="02020603050405020304" pitchFamily="18" charset="0"/>
                <a:cs typeface="Times New Roman" panose="02020603050405020304" pitchFamily="18" charset="0"/>
              </a:rPr>
              <a:t>thử</a:t>
            </a:r>
            <a:r>
              <a:rPr lang="en-US" b="1" dirty="0" smtClean="0">
                <a:solidFill>
                  <a:srgbClr val="FFFF00"/>
                </a:solidFill>
                <a:latin typeface="Times New Roman" panose="02020603050405020304" pitchFamily="18" charset="0"/>
                <a:cs typeface="Times New Roman" panose="02020603050405020304" pitchFamily="18" charset="0"/>
              </a:rPr>
              <a:t>:</a:t>
            </a:r>
          </a:p>
          <a:p>
            <a:pPr marL="285750" indent="-285750">
              <a:buFont typeface="Wingdings" panose="05000000000000000000" pitchFamily="2" charset="2"/>
              <a:buChar char="v"/>
            </a:pPr>
            <a:r>
              <a:rPr lang="en-US" b="1" dirty="0" err="1" smtClean="0">
                <a:solidFill>
                  <a:srgbClr val="FFFF00"/>
                </a:solidFill>
                <a:latin typeface="Times New Roman" panose="02020603050405020304" pitchFamily="18" charset="0"/>
                <a:cs typeface="Times New Roman" panose="02020603050405020304" pitchFamily="18" charset="0"/>
              </a:rPr>
              <a:t>Chức</a:t>
            </a:r>
            <a:r>
              <a:rPr lang="en-US" b="1" dirty="0" smtClean="0">
                <a:solidFill>
                  <a:srgbClr val="FFFF00"/>
                </a:solidFill>
                <a:latin typeface="Times New Roman" panose="02020603050405020304" pitchFamily="18" charset="0"/>
                <a:cs typeface="Times New Roman" panose="02020603050405020304" pitchFamily="18" charset="0"/>
              </a:rPr>
              <a:t> </a:t>
            </a:r>
            <a:r>
              <a:rPr lang="en-US" b="1" dirty="0" err="1" smtClean="0">
                <a:solidFill>
                  <a:srgbClr val="FFFF00"/>
                </a:solidFill>
                <a:latin typeface="Times New Roman" panose="02020603050405020304" pitchFamily="18" charset="0"/>
                <a:cs typeface="Times New Roman" panose="02020603050405020304" pitchFamily="18" charset="0"/>
              </a:rPr>
              <a:t>năng</a:t>
            </a:r>
            <a:r>
              <a:rPr lang="en-US" b="1" dirty="0" smtClean="0">
                <a:solidFill>
                  <a:srgbClr val="FFFF00"/>
                </a:solidFill>
                <a:latin typeface="Times New Roman" panose="02020603050405020304" pitchFamily="18" charset="0"/>
                <a:cs typeface="Times New Roman" panose="02020603050405020304" pitchFamily="18" charset="0"/>
              </a:rPr>
              <a:t> </a:t>
            </a:r>
            <a:r>
              <a:rPr lang="en-US" b="1" dirty="0" err="1" smtClean="0">
                <a:solidFill>
                  <a:srgbClr val="FFFF00"/>
                </a:solidFill>
                <a:latin typeface="Times New Roman" panose="02020603050405020304" pitchFamily="18" charset="0"/>
                <a:cs typeface="Times New Roman" panose="02020603050405020304" pitchFamily="18" charset="0"/>
              </a:rPr>
              <a:t>quản</a:t>
            </a:r>
            <a:r>
              <a:rPr lang="en-US" b="1" dirty="0" smtClean="0">
                <a:solidFill>
                  <a:srgbClr val="FFFF00"/>
                </a:solidFill>
                <a:latin typeface="Times New Roman" panose="02020603050405020304" pitchFamily="18" charset="0"/>
                <a:cs typeface="Times New Roman" panose="02020603050405020304" pitchFamily="18" charset="0"/>
              </a:rPr>
              <a:t> </a:t>
            </a:r>
            <a:r>
              <a:rPr lang="en-US" b="1" dirty="0" err="1" smtClean="0">
                <a:solidFill>
                  <a:srgbClr val="FFFF00"/>
                </a:solidFill>
                <a:latin typeface="Times New Roman" panose="02020603050405020304" pitchFamily="18" charset="0"/>
                <a:cs typeface="Times New Roman" panose="02020603050405020304" pitchFamily="18" charset="0"/>
              </a:rPr>
              <a:t>lý</a:t>
            </a:r>
            <a:r>
              <a:rPr lang="en-US" b="1" dirty="0" smtClean="0">
                <a:solidFill>
                  <a:srgbClr val="FFFF00"/>
                </a:solidFill>
                <a:latin typeface="Times New Roman" panose="02020603050405020304" pitchFamily="18" charset="0"/>
                <a:cs typeface="Times New Roman" panose="02020603050405020304" pitchFamily="18" charset="0"/>
              </a:rPr>
              <a:t> </a:t>
            </a:r>
            <a:r>
              <a:rPr lang="en-US" b="1" dirty="0" err="1" smtClean="0">
                <a:solidFill>
                  <a:srgbClr val="FFFF00"/>
                </a:solidFill>
                <a:latin typeface="Times New Roman" panose="02020603050405020304" pitchFamily="18" charset="0"/>
                <a:cs typeface="Times New Roman" panose="02020603050405020304" pitchFamily="18" charset="0"/>
              </a:rPr>
              <a:t>danh</a:t>
            </a:r>
            <a:r>
              <a:rPr lang="en-US" b="1" dirty="0" smtClean="0">
                <a:solidFill>
                  <a:srgbClr val="FFFF00"/>
                </a:solidFill>
                <a:latin typeface="Times New Roman" panose="02020603050405020304" pitchFamily="18" charset="0"/>
                <a:cs typeface="Times New Roman" panose="02020603050405020304" pitchFamily="18" charset="0"/>
              </a:rPr>
              <a:t> </a:t>
            </a:r>
            <a:r>
              <a:rPr lang="en-US" b="1" dirty="0" err="1" smtClean="0">
                <a:solidFill>
                  <a:srgbClr val="FFFF00"/>
                </a:solidFill>
                <a:latin typeface="Times New Roman" panose="02020603050405020304" pitchFamily="18" charset="0"/>
                <a:cs typeface="Times New Roman" panose="02020603050405020304" pitchFamily="18" charset="0"/>
              </a:rPr>
              <a:t>sách</a:t>
            </a:r>
            <a:r>
              <a:rPr lang="en-US" b="1" dirty="0" smtClean="0">
                <a:solidFill>
                  <a:srgbClr val="FFFF00"/>
                </a:solidFill>
                <a:latin typeface="Times New Roman" panose="02020603050405020304" pitchFamily="18" charset="0"/>
                <a:cs typeface="Times New Roman" panose="02020603050405020304" pitchFamily="18" charset="0"/>
              </a:rPr>
              <a:t> </a:t>
            </a:r>
            <a:r>
              <a:rPr lang="en-US" b="1" dirty="0" err="1" smtClean="0">
                <a:solidFill>
                  <a:srgbClr val="FFFF00"/>
                </a:solidFill>
                <a:latin typeface="Times New Roman" panose="02020603050405020304" pitchFamily="18" charset="0"/>
                <a:cs typeface="Times New Roman" panose="02020603050405020304" pitchFamily="18" charset="0"/>
              </a:rPr>
              <a:t>bài</a:t>
            </a:r>
            <a:r>
              <a:rPr lang="en-US" b="1" dirty="0" smtClean="0">
                <a:solidFill>
                  <a:srgbClr val="FFFF00"/>
                </a:solidFill>
                <a:latin typeface="Times New Roman" panose="02020603050405020304" pitchFamily="18" charset="0"/>
                <a:cs typeface="Times New Roman" panose="02020603050405020304" pitchFamily="18" charset="0"/>
              </a:rPr>
              <a:t> </a:t>
            </a:r>
            <a:r>
              <a:rPr lang="en-US" b="1" dirty="0" err="1" smtClean="0">
                <a:solidFill>
                  <a:srgbClr val="FFFF00"/>
                </a:solidFill>
                <a:latin typeface="Times New Roman" panose="02020603050405020304" pitchFamily="18" charset="0"/>
                <a:cs typeface="Times New Roman" panose="02020603050405020304" pitchFamily="18" charset="0"/>
              </a:rPr>
              <a:t>hát</a:t>
            </a:r>
            <a:r>
              <a:rPr lang="en-US" b="1" dirty="0" smtClean="0">
                <a:solidFill>
                  <a:srgbClr val="FFFF00"/>
                </a:solidFill>
                <a:latin typeface="Times New Roman" panose="02020603050405020304" pitchFamily="18" charset="0"/>
                <a:cs typeface="Times New Roman" panose="02020603050405020304" pitchFamily="18" charset="0"/>
              </a:rPr>
              <a:t>:</a:t>
            </a:r>
          </a:p>
          <a:p>
            <a:endParaRPr lang="en-US" b="1" dirty="0" smtClean="0">
              <a:solidFill>
                <a:srgbClr val="FFFF00"/>
              </a:solidFill>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3"/>
          <a:stretch>
            <a:fillRect/>
          </a:stretch>
        </p:blipFill>
        <p:spPr>
          <a:xfrm>
            <a:off x="2192215" y="2072830"/>
            <a:ext cx="7469943" cy="4601477"/>
          </a:xfrm>
          <a:prstGeom prst="rect">
            <a:avLst/>
          </a:prstGeom>
        </p:spPr>
      </p:pic>
    </p:spTree>
    <p:extLst>
      <p:ext uri="{BB962C8B-B14F-4D97-AF65-F5344CB8AC3E}">
        <p14:creationId xmlns:p14="http://schemas.microsoft.com/office/powerpoint/2010/main" val="2723125349"/>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circle(in)">
                                      <p:cBhvr>
                                        <p:cTn id="7" dur="2000"/>
                                        <p:tgtEl>
                                          <p:spTgt spid="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10">
                                            <p:txEl>
                                              <p:pRg st="1" end="1"/>
                                            </p:txEl>
                                          </p:spTgt>
                                        </p:tgtEl>
                                        <p:attrNameLst>
                                          <p:attrName>style.visibility</p:attrName>
                                        </p:attrNameLst>
                                      </p:cBhvr>
                                      <p:to>
                                        <p:strVal val="visible"/>
                                      </p:to>
                                    </p:set>
                                    <p:animEffect transition="in" filter="circle(in)">
                                      <p:cBhvr>
                                        <p:cTn id="12" dur="2000"/>
                                        <p:tgtEl>
                                          <p:spTgt spid="1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barn(inVertical)">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190"/>
          <p:cNvSpPr txBox="1">
            <a:spLocks/>
          </p:cNvSpPr>
          <p:nvPr/>
        </p:nvSpPr>
        <p:spPr>
          <a:xfrm>
            <a:off x="10266060" y="5870575"/>
            <a:ext cx="551167" cy="377825"/>
          </a:xfrm>
          <a:prstGeom prst="rect">
            <a:avLst/>
          </a:prstGeom>
        </p:spPr>
        <p:txBody>
          <a:bodyPr vert="horz" lIns="91440" tIns="45720" rIns="91440" bIns="45720" rtlCol="0" anchor="ctr"/>
          <a:lstStyle>
            <a:defPPr>
              <a:defRPr lang="en-US"/>
            </a:defPPr>
            <a:lvl1pPr marL="0" algn="r" defTabSz="914400" rtl="0" eaLnBrk="1" latinLnBrk="0" hangingPunct="1">
              <a:defRPr sz="1000" b="0" i="0" kern="1200">
                <a:solidFill>
                  <a:schemeClr val="tx1"/>
                </a:solidFill>
                <a:effectLst/>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6" name="Slide Number Placeholder 3"/>
          <p:cNvSpPr txBox="1">
            <a:spLocks/>
          </p:cNvSpPr>
          <p:nvPr/>
        </p:nvSpPr>
        <p:spPr>
          <a:xfrm>
            <a:off x="10266060" y="5870575"/>
            <a:ext cx="551167" cy="377825"/>
          </a:xfrm>
          <a:prstGeom prst="rect">
            <a:avLst/>
          </a:prstGeom>
        </p:spPr>
        <p:txBody>
          <a:bodyPr vert="horz" lIns="91440" tIns="45720" rIns="91440" bIns="45720" rtlCol="0" anchor="ctr"/>
          <a:lstStyle>
            <a:defPPr>
              <a:defRPr lang="en-US"/>
            </a:defPPr>
            <a:lvl1pPr marL="0" algn="r" defTabSz="914400" rtl="0" eaLnBrk="1" latinLnBrk="0" hangingPunct="1">
              <a:defRPr sz="1000" b="0" i="0" kern="1200">
                <a:solidFill>
                  <a:schemeClr val="tx1"/>
                </a:solidFill>
                <a:effectLst/>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7" name="Title 1"/>
          <p:cNvSpPr txBox="1">
            <a:spLocks/>
          </p:cNvSpPr>
          <p:nvPr/>
        </p:nvSpPr>
        <p:spPr>
          <a:xfrm>
            <a:off x="364900" y="-47237"/>
            <a:ext cx="11827100" cy="55955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2400" b="1" smtClean="0">
                <a:solidFill>
                  <a:srgbClr val="FFFF00"/>
                </a:solidFill>
                <a:latin typeface="Times New Roman" panose="02020603050405020304" pitchFamily="18" charset="0"/>
                <a:cs typeface="Times New Roman" panose="02020603050405020304" pitchFamily="18" charset="0"/>
              </a:rPr>
              <a:t>Báo cáo BTL Môn Lập trình Java</a:t>
            </a:r>
            <a:endParaRPr lang="en-US" sz="2400" b="1" dirty="0">
              <a:solidFill>
                <a:srgbClr val="FFFF00"/>
              </a:solidFill>
              <a:latin typeface="Times New Roman" panose="02020603050405020304" pitchFamily="18" charset="0"/>
              <a:cs typeface="Times New Roman" panose="02020603050405020304" pitchFamily="18" charset="0"/>
            </a:endParaRPr>
          </a:p>
        </p:txBody>
      </p:sp>
      <p:sp>
        <p:nvSpPr>
          <p:cNvPr id="8" name="Slide Number Placeholder 190"/>
          <p:cNvSpPr txBox="1">
            <a:spLocks/>
          </p:cNvSpPr>
          <p:nvPr/>
        </p:nvSpPr>
        <p:spPr>
          <a:xfrm>
            <a:off x="11124190" y="6369171"/>
            <a:ext cx="551167" cy="377825"/>
          </a:xfrm>
          <a:prstGeom prst="rect">
            <a:avLst/>
          </a:prstGeom>
        </p:spPr>
        <p:txBody>
          <a:bodyPr vert="horz" lIns="91440" tIns="45720" rIns="91440" bIns="45720" rtlCol="0" anchor="ctr"/>
          <a:lstStyle>
            <a:defPPr>
              <a:defRPr lang="en-US"/>
            </a:defPPr>
            <a:lvl1pPr marL="0" algn="r" defTabSz="914400" rtl="0" eaLnBrk="1" latinLnBrk="0" hangingPunct="1">
              <a:defRPr sz="1000" b="0" i="0" kern="1200">
                <a:solidFill>
                  <a:schemeClr val="tx1"/>
                </a:solidFill>
                <a:effectLst/>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0AC084A-07DC-4DC8-B67B-8D77BC0A4CFC}" type="slidenum">
              <a:rPr lang="en-US" sz="1400" b="1" smtClean="0">
                <a:solidFill>
                  <a:srgbClr val="FFFF00"/>
                </a:solidFill>
                <a:latin typeface="Times New Roman" panose="02020603050405020304" pitchFamily="18" charset="0"/>
                <a:cs typeface="Times New Roman" panose="02020603050405020304" pitchFamily="18" charset="0"/>
              </a:rPr>
              <a:pPr/>
              <a:t>23</a:t>
            </a:fld>
            <a:endParaRPr lang="en-US" sz="1400" b="1" dirty="0">
              <a:solidFill>
                <a:srgbClr val="FFFF00"/>
              </a:solidFill>
              <a:latin typeface="Times New Roman" panose="02020603050405020304" pitchFamily="18" charset="0"/>
              <a:cs typeface="Times New Roman" panose="02020603050405020304" pitchFamily="18" charset="0"/>
            </a:endParaRPr>
          </a:p>
        </p:txBody>
      </p:sp>
      <p:sp>
        <p:nvSpPr>
          <p:cNvPr id="9" name="TextBox 8"/>
          <p:cNvSpPr txBox="1"/>
          <p:nvPr/>
        </p:nvSpPr>
        <p:spPr>
          <a:xfrm>
            <a:off x="928048" y="900753"/>
            <a:ext cx="3694281" cy="369332"/>
          </a:xfrm>
          <a:prstGeom prst="rect">
            <a:avLst/>
          </a:prstGeom>
          <a:noFill/>
        </p:spPr>
        <p:txBody>
          <a:bodyPr wrap="none" rtlCol="0">
            <a:spAutoFit/>
          </a:bodyPr>
          <a:lstStyle/>
          <a:p>
            <a:r>
              <a:rPr lang="en-US" b="1" dirty="0">
                <a:solidFill>
                  <a:srgbClr val="FFFF00"/>
                </a:solidFill>
                <a:latin typeface="Times New Roman" panose="02020603050405020304" pitchFamily="18" charset="0"/>
                <a:cs typeface="Times New Roman" panose="02020603050405020304" pitchFamily="18" charset="0"/>
              </a:rPr>
              <a:t>4</a:t>
            </a:r>
            <a:r>
              <a:rPr lang="en-US" b="1" dirty="0" smtClean="0">
                <a:solidFill>
                  <a:srgbClr val="FFFF00"/>
                </a:solidFill>
                <a:latin typeface="Times New Roman" panose="02020603050405020304" pitchFamily="18" charset="0"/>
                <a:cs typeface="Times New Roman" panose="02020603050405020304" pitchFamily="18" charset="0"/>
              </a:rPr>
              <a:t>.   </a:t>
            </a:r>
            <a:r>
              <a:rPr lang="en-US" b="1" dirty="0" err="1" smtClean="0">
                <a:solidFill>
                  <a:srgbClr val="FFFF00"/>
                </a:solidFill>
                <a:latin typeface="Times New Roman" panose="02020603050405020304" pitchFamily="18" charset="0"/>
                <a:cs typeface="Times New Roman" panose="02020603050405020304" pitchFamily="18" charset="0"/>
              </a:rPr>
              <a:t>Tổng</a:t>
            </a:r>
            <a:r>
              <a:rPr lang="en-US" b="1" dirty="0" smtClean="0">
                <a:solidFill>
                  <a:srgbClr val="FFFF00"/>
                </a:solidFill>
                <a:latin typeface="Times New Roman" panose="02020603050405020304" pitchFamily="18" charset="0"/>
                <a:cs typeface="Times New Roman" panose="02020603050405020304" pitchFamily="18" charset="0"/>
              </a:rPr>
              <a:t> </a:t>
            </a:r>
            <a:r>
              <a:rPr lang="en-US" b="1" dirty="0" err="1" smtClean="0">
                <a:solidFill>
                  <a:srgbClr val="FFFF00"/>
                </a:solidFill>
                <a:latin typeface="Times New Roman" panose="02020603050405020304" pitchFamily="18" charset="0"/>
                <a:cs typeface="Times New Roman" panose="02020603050405020304" pitchFamily="18" charset="0"/>
              </a:rPr>
              <a:t>hợp</a:t>
            </a:r>
            <a:r>
              <a:rPr lang="en-US" b="1" dirty="0" smtClean="0">
                <a:solidFill>
                  <a:srgbClr val="FFFF00"/>
                </a:solidFill>
                <a:latin typeface="Times New Roman" panose="02020603050405020304" pitchFamily="18" charset="0"/>
                <a:cs typeface="Times New Roman" panose="02020603050405020304" pitchFamily="18" charset="0"/>
              </a:rPr>
              <a:t> </a:t>
            </a:r>
            <a:r>
              <a:rPr lang="en-US" b="1" dirty="0" err="1" smtClean="0">
                <a:solidFill>
                  <a:srgbClr val="FFFF00"/>
                </a:solidFill>
                <a:latin typeface="Times New Roman" panose="02020603050405020304" pitchFamily="18" charset="0"/>
                <a:cs typeface="Times New Roman" panose="02020603050405020304" pitchFamily="18" charset="0"/>
              </a:rPr>
              <a:t>hệ</a:t>
            </a:r>
            <a:r>
              <a:rPr lang="en-US" b="1" dirty="0" smtClean="0">
                <a:solidFill>
                  <a:srgbClr val="FFFF00"/>
                </a:solidFill>
                <a:latin typeface="Times New Roman" panose="02020603050405020304" pitchFamily="18" charset="0"/>
                <a:cs typeface="Times New Roman" panose="02020603050405020304" pitchFamily="18" charset="0"/>
              </a:rPr>
              <a:t> </a:t>
            </a:r>
            <a:r>
              <a:rPr lang="en-US" b="1" dirty="0" err="1" smtClean="0">
                <a:solidFill>
                  <a:srgbClr val="FFFF00"/>
                </a:solidFill>
                <a:latin typeface="Times New Roman" panose="02020603050405020304" pitchFamily="18" charset="0"/>
                <a:cs typeface="Times New Roman" panose="02020603050405020304" pitchFamily="18" charset="0"/>
              </a:rPr>
              <a:t>thống</a:t>
            </a:r>
            <a:r>
              <a:rPr lang="en-US" b="1" dirty="0" smtClean="0">
                <a:solidFill>
                  <a:srgbClr val="FFFF00"/>
                </a:solidFill>
                <a:latin typeface="Times New Roman" panose="02020603050405020304" pitchFamily="18" charset="0"/>
                <a:cs typeface="Times New Roman" panose="02020603050405020304" pitchFamily="18" charset="0"/>
              </a:rPr>
              <a:t> </a:t>
            </a:r>
            <a:r>
              <a:rPr lang="en-US" b="1" dirty="0" err="1" smtClean="0">
                <a:solidFill>
                  <a:srgbClr val="FFFF00"/>
                </a:solidFill>
                <a:latin typeface="Times New Roman" panose="02020603050405020304" pitchFamily="18" charset="0"/>
                <a:cs typeface="Times New Roman" panose="02020603050405020304" pitchFamily="18" charset="0"/>
              </a:rPr>
              <a:t>và</a:t>
            </a:r>
            <a:r>
              <a:rPr lang="en-US" b="1" dirty="0" smtClean="0">
                <a:solidFill>
                  <a:srgbClr val="FFFF00"/>
                </a:solidFill>
                <a:latin typeface="Times New Roman" panose="02020603050405020304" pitchFamily="18" charset="0"/>
                <a:cs typeface="Times New Roman" panose="02020603050405020304" pitchFamily="18" charset="0"/>
              </a:rPr>
              <a:t> </a:t>
            </a:r>
            <a:r>
              <a:rPr lang="en-US" b="1" dirty="0" err="1" smtClean="0">
                <a:solidFill>
                  <a:srgbClr val="FFFF00"/>
                </a:solidFill>
                <a:latin typeface="Times New Roman" panose="02020603050405020304" pitchFamily="18" charset="0"/>
                <a:cs typeface="Times New Roman" panose="02020603050405020304" pitchFamily="18" charset="0"/>
              </a:rPr>
              <a:t>kiểm</a:t>
            </a:r>
            <a:r>
              <a:rPr lang="en-US" b="1" dirty="0" smtClean="0">
                <a:solidFill>
                  <a:srgbClr val="FFFF00"/>
                </a:solidFill>
                <a:latin typeface="Times New Roman" panose="02020603050405020304" pitchFamily="18" charset="0"/>
                <a:cs typeface="Times New Roman" panose="02020603050405020304" pitchFamily="18" charset="0"/>
              </a:rPr>
              <a:t> </a:t>
            </a:r>
            <a:r>
              <a:rPr lang="en-US" b="1" dirty="0" err="1" smtClean="0">
                <a:solidFill>
                  <a:srgbClr val="FFFF00"/>
                </a:solidFill>
                <a:latin typeface="Times New Roman" panose="02020603050405020304" pitchFamily="18" charset="0"/>
                <a:cs typeface="Times New Roman" panose="02020603050405020304" pitchFamily="18" charset="0"/>
              </a:rPr>
              <a:t>thử</a:t>
            </a:r>
            <a:r>
              <a:rPr lang="en-US" b="1" dirty="0" smtClean="0">
                <a:solidFill>
                  <a:srgbClr val="FFFF00"/>
                </a:solidFill>
                <a:latin typeface="Times New Roman" panose="02020603050405020304" pitchFamily="18" charset="0"/>
                <a:cs typeface="Times New Roman" panose="02020603050405020304" pitchFamily="18" charset="0"/>
              </a:rPr>
              <a:t>:</a:t>
            </a:r>
          </a:p>
        </p:txBody>
      </p:sp>
      <p:sp>
        <p:nvSpPr>
          <p:cNvPr id="10" name="TextBox 9"/>
          <p:cNvSpPr txBox="1"/>
          <p:nvPr/>
        </p:nvSpPr>
        <p:spPr>
          <a:xfrm>
            <a:off x="1523339" y="1270085"/>
            <a:ext cx="3098990" cy="923330"/>
          </a:xfrm>
          <a:prstGeom prst="rect">
            <a:avLst/>
          </a:prstGeom>
          <a:noFill/>
        </p:spPr>
        <p:txBody>
          <a:bodyPr wrap="none" rtlCol="0">
            <a:spAutoFit/>
          </a:bodyPr>
          <a:lstStyle/>
          <a:p>
            <a:r>
              <a:rPr lang="en-US" b="1" dirty="0" smtClean="0">
                <a:solidFill>
                  <a:srgbClr val="FFFF00"/>
                </a:solidFill>
                <a:latin typeface="Times New Roman" panose="02020603050405020304" pitchFamily="18" charset="0"/>
                <a:cs typeface="Times New Roman" panose="02020603050405020304" pitchFamily="18" charset="0"/>
              </a:rPr>
              <a:t>b.   </a:t>
            </a:r>
            <a:r>
              <a:rPr lang="en-US" b="1" dirty="0" err="1" smtClean="0">
                <a:solidFill>
                  <a:srgbClr val="FFFF00"/>
                </a:solidFill>
                <a:latin typeface="Times New Roman" panose="02020603050405020304" pitchFamily="18" charset="0"/>
                <a:cs typeface="Times New Roman" panose="02020603050405020304" pitchFamily="18" charset="0"/>
              </a:rPr>
              <a:t>Kiểm</a:t>
            </a:r>
            <a:r>
              <a:rPr lang="en-US" b="1" dirty="0" smtClean="0">
                <a:solidFill>
                  <a:srgbClr val="FFFF00"/>
                </a:solidFill>
                <a:latin typeface="Times New Roman" panose="02020603050405020304" pitchFamily="18" charset="0"/>
                <a:cs typeface="Times New Roman" panose="02020603050405020304" pitchFamily="18" charset="0"/>
              </a:rPr>
              <a:t> </a:t>
            </a:r>
            <a:r>
              <a:rPr lang="en-US" b="1" dirty="0" err="1" smtClean="0">
                <a:solidFill>
                  <a:srgbClr val="FFFF00"/>
                </a:solidFill>
                <a:latin typeface="Times New Roman" panose="02020603050405020304" pitchFamily="18" charset="0"/>
                <a:cs typeface="Times New Roman" panose="02020603050405020304" pitchFamily="18" charset="0"/>
              </a:rPr>
              <a:t>thử</a:t>
            </a:r>
            <a:r>
              <a:rPr lang="en-US" b="1" dirty="0" smtClean="0">
                <a:solidFill>
                  <a:srgbClr val="FFFF00"/>
                </a:solidFill>
                <a:latin typeface="Times New Roman" panose="02020603050405020304" pitchFamily="18" charset="0"/>
                <a:cs typeface="Times New Roman" panose="02020603050405020304" pitchFamily="18" charset="0"/>
              </a:rPr>
              <a:t>:</a:t>
            </a:r>
          </a:p>
          <a:p>
            <a:pPr marL="285750" indent="-285750">
              <a:buFont typeface="Wingdings" panose="05000000000000000000" pitchFamily="2" charset="2"/>
              <a:buChar char="v"/>
            </a:pPr>
            <a:r>
              <a:rPr lang="en-US" b="1" dirty="0" err="1" smtClean="0">
                <a:solidFill>
                  <a:srgbClr val="FFFF00"/>
                </a:solidFill>
                <a:latin typeface="Times New Roman" panose="02020603050405020304" pitchFamily="18" charset="0"/>
                <a:cs typeface="Times New Roman" panose="02020603050405020304" pitchFamily="18" charset="0"/>
              </a:rPr>
              <a:t>Chức</a:t>
            </a:r>
            <a:r>
              <a:rPr lang="en-US" b="1" dirty="0" smtClean="0">
                <a:solidFill>
                  <a:srgbClr val="FFFF00"/>
                </a:solidFill>
                <a:latin typeface="Times New Roman" panose="02020603050405020304" pitchFamily="18" charset="0"/>
                <a:cs typeface="Times New Roman" panose="02020603050405020304" pitchFamily="18" charset="0"/>
              </a:rPr>
              <a:t> </a:t>
            </a:r>
            <a:r>
              <a:rPr lang="en-US" b="1" dirty="0" err="1" smtClean="0">
                <a:solidFill>
                  <a:srgbClr val="FFFF00"/>
                </a:solidFill>
                <a:latin typeface="Times New Roman" panose="02020603050405020304" pitchFamily="18" charset="0"/>
                <a:cs typeface="Times New Roman" panose="02020603050405020304" pitchFamily="18" charset="0"/>
              </a:rPr>
              <a:t>năng</a:t>
            </a:r>
            <a:r>
              <a:rPr lang="en-US" b="1" dirty="0" smtClean="0">
                <a:solidFill>
                  <a:srgbClr val="FFFF00"/>
                </a:solidFill>
                <a:latin typeface="Times New Roman" panose="02020603050405020304" pitchFamily="18" charset="0"/>
                <a:cs typeface="Times New Roman" panose="02020603050405020304" pitchFamily="18" charset="0"/>
              </a:rPr>
              <a:t> </a:t>
            </a:r>
            <a:r>
              <a:rPr lang="en-US" b="1" dirty="0" err="1" smtClean="0">
                <a:solidFill>
                  <a:srgbClr val="FFFF00"/>
                </a:solidFill>
                <a:latin typeface="Times New Roman" panose="02020603050405020304" pitchFamily="18" charset="0"/>
                <a:cs typeface="Times New Roman" panose="02020603050405020304" pitchFamily="18" charset="0"/>
              </a:rPr>
              <a:t>phụ</a:t>
            </a:r>
            <a:r>
              <a:rPr lang="en-US" b="1" dirty="0">
                <a:solidFill>
                  <a:srgbClr val="FFFF00"/>
                </a:solidFill>
                <a:latin typeface="Times New Roman" panose="02020603050405020304" pitchFamily="18" charset="0"/>
                <a:cs typeface="Times New Roman" panose="02020603050405020304" pitchFamily="18" charset="0"/>
              </a:rPr>
              <a:t> </a:t>
            </a:r>
            <a:r>
              <a:rPr lang="en-US" b="1" dirty="0" err="1" smtClean="0">
                <a:solidFill>
                  <a:srgbClr val="FFFF00"/>
                </a:solidFill>
                <a:latin typeface="Times New Roman" panose="02020603050405020304" pitchFamily="18" charset="0"/>
                <a:cs typeface="Times New Roman" panose="02020603050405020304" pitchFamily="18" charset="0"/>
              </a:rPr>
              <a:t>lấy</a:t>
            </a:r>
            <a:r>
              <a:rPr lang="en-US" b="1" dirty="0" smtClean="0">
                <a:solidFill>
                  <a:srgbClr val="FFFF00"/>
                </a:solidFill>
                <a:latin typeface="Times New Roman" panose="02020603050405020304" pitchFamily="18" charset="0"/>
                <a:cs typeface="Times New Roman" panose="02020603050405020304" pitchFamily="18" charset="0"/>
              </a:rPr>
              <a:t> Lyrics:</a:t>
            </a:r>
          </a:p>
          <a:p>
            <a:endParaRPr lang="en-US" b="1" dirty="0" smtClean="0">
              <a:solidFill>
                <a:srgbClr val="FFFF00"/>
              </a:solidFill>
              <a:latin typeface="Times New Roman" panose="02020603050405020304" pitchFamily="18" charset="0"/>
              <a:cs typeface="Times New Roman" panose="02020603050405020304" pitchFamily="18" charset="0"/>
            </a:endParaRPr>
          </a:p>
        </p:txBody>
      </p:sp>
      <p:pic>
        <p:nvPicPr>
          <p:cNvPr id="11" name="Picture 10"/>
          <p:cNvPicPr>
            <a:picLocks noChangeAspect="1"/>
          </p:cNvPicPr>
          <p:nvPr/>
        </p:nvPicPr>
        <p:blipFill>
          <a:blip r:embed="rId3"/>
          <a:stretch>
            <a:fillRect/>
          </a:stretch>
        </p:blipFill>
        <p:spPr>
          <a:xfrm>
            <a:off x="2138290" y="1949376"/>
            <a:ext cx="7301132" cy="4608707"/>
          </a:xfrm>
          <a:prstGeom prst="rect">
            <a:avLst/>
          </a:prstGeom>
        </p:spPr>
      </p:pic>
    </p:spTree>
    <p:extLst>
      <p:ext uri="{BB962C8B-B14F-4D97-AF65-F5344CB8AC3E}">
        <p14:creationId xmlns:p14="http://schemas.microsoft.com/office/powerpoint/2010/main" val="4221236430"/>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circle(in)">
                                      <p:cBhvr>
                                        <p:cTn id="7" dur="2000"/>
                                        <p:tgtEl>
                                          <p:spTgt spid="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10">
                                            <p:txEl>
                                              <p:pRg st="1" end="1"/>
                                            </p:txEl>
                                          </p:spTgt>
                                        </p:tgtEl>
                                        <p:attrNameLst>
                                          <p:attrName>style.visibility</p:attrName>
                                        </p:attrNameLst>
                                      </p:cBhvr>
                                      <p:to>
                                        <p:strVal val="visible"/>
                                      </p:to>
                                    </p:set>
                                    <p:animEffect transition="in" filter="circle(in)">
                                      <p:cBhvr>
                                        <p:cTn id="12" dur="2000"/>
                                        <p:tgtEl>
                                          <p:spTgt spid="1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barn(inVertical)">
                                      <p:cBhvr>
                                        <p:cTn id="1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64900" y="-47237"/>
            <a:ext cx="11827100" cy="559557"/>
          </a:xfrm>
        </p:spPr>
        <p:txBody>
          <a:bodyPr>
            <a:normAutofit/>
          </a:bodyPr>
          <a:lstStyle/>
          <a:p>
            <a:pPr algn="ctr"/>
            <a:r>
              <a:rPr lang="en-US" sz="2400" b="1" dirty="0" err="1" smtClean="0">
                <a:solidFill>
                  <a:srgbClr val="FFFF00"/>
                </a:solidFill>
                <a:latin typeface="Times New Roman" panose="02020603050405020304" pitchFamily="18" charset="0"/>
                <a:cs typeface="Times New Roman" panose="02020603050405020304" pitchFamily="18" charset="0"/>
              </a:rPr>
              <a:t>Báo</a:t>
            </a:r>
            <a:r>
              <a:rPr lang="en-US" sz="2400" b="1" dirty="0" smtClean="0">
                <a:solidFill>
                  <a:srgbClr val="FFFF00"/>
                </a:solidFill>
                <a:latin typeface="Times New Roman" panose="02020603050405020304" pitchFamily="18" charset="0"/>
                <a:cs typeface="Times New Roman" panose="02020603050405020304" pitchFamily="18" charset="0"/>
              </a:rPr>
              <a:t> </a:t>
            </a:r>
            <a:r>
              <a:rPr lang="en-US" sz="2400" b="1" dirty="0" err="1" smtClean="0">
                <a:solidFill>
                  <a:srgbClr val="FFFF00"/>
                </a:solidFill>
                <a:latin typeface="Times New Roman" panose="02020603050405020304" pitchFamily="18" charset="0"/>
                <a:cs typeface="Times New Roman" panose="02020603050405020304" pitchFamily="18" charset="0"/>
              </a:rPr>
              <a:t>cáo</a:t>
            </a:r>
            <a:r>
              <a:rPr lang="en-US" sz="2400" b="1" dirty="0" smtClean="0">
                <a:solidFill>
                  <a:srgbClr val="FFFF00"/>
                </a:solidFill>
                <a:latin typeface="Times New Roman" panose="02020603050405020304" pitchFamily="18" charset="0"/>
                <a:cs typeface="Times New Roman" panose="02020603050405020304" pitchFamily="18" charset="0"/>
              </a:rPr>
              <a:t> BTL </a:t>
            </a:r>
            <a:r>
              <a:rPr lang="en-US" sz="2400" b="1" dirty="0" err="1" smtClean="0">
                <a:solidFill>
                  <a:srgbClr val="FFFF00"/>
                </a:solidFill>
                <a:latin typeface="Times New Roman" panose="02020603050405020304" pitchFamily="18" charset="0"/>
                <a:cs typeface="Times New Roman" panose="02020603050405020304" pitchFamily="18" charset="0"/>
              </a:rPr>
              <a:t>Môn</a:t>
            </a:r>
            <a:r>
              <a:rPr lang="en-US" sz="2400" b="1" dirty="0" smtClean="0">
                <a:solidFill>
                  <a:srgbClr val="FFFF00"/>
                </a:solidFill>
                <a:latin typeface="Times New Roman" panose="02020603050405020304" pitchFamily="18" charset="0"/>
                <a:cs typeface="Times New Roman" panose="02020603050405020304" pitchFamily="18" charset="0"/>
              </a:rPr>
              <a:t> </a:t>
            </a:r>
            <a:r>
              <a:rPr lang="en-US" sz="2400" b="1" dirty="0" err="1" smtClean="0">
                <a:solidFill>
                  <a:srgbClr val="FFFF00"/>
                </a:solidFill>
                <a:latin typeface="Times New Roman" panose="02020603050405020304" pitchFamily="18" charset="0"/>
                <a:cs typeface="Times New Roman" panose="02020603050405020304" pitchFamily="18" charset="0"/>
              </a:rPr>
              <a:t>Lập</a:t>
            </a:r>
            <a:r>
              <a:rPr lang="en-US" sz="2400" b="1" dirty="0" smtClean="0">
                <a:solidFill>
                  <a:srgbClr val="FFFF00"/>
                </a:solidFill>
                <a:latin typeface="Times New Roman" panose="02020603050405020304" pitchFamily="18" charset="0"/>
                <a:cs typeface="Times New Roman" panose="02020603050405020304" pitchFamily="18" charset="0"/>
              </a:rPr>
              <a:t> </a:t>
            </a:r>
            <a:r>
              <a:rPr lang="en-US" sz="2400" b="1" dirty="0" err="1" smtClean="0">
                <a:solidFill>
                  <a:srgbClr val="FFFF00"/>
                </a:solidFill>
                <a:latin typeface="Times New Roman" panose="02020603050405020304" pitchFamily="18" charset="0"/>
                <a:cs typeface="Times New Roman" panose="02020603050405020304" pitchFamily="18" charset="0"/>
              </a:rPr>
              <a:t>trình</a:t>
            </a:r>
            <a:r>
              <a:rPr lang="en-US" sz="2400" b="1" dirty="0" smtClean="0">
                <a:solidFill>
                  <a:srgbClr val="FFFF00"/>
                </a:solidFill>
                <a:latin typeface="Times New Roman" panose="02020603050405020304" pitchFamily="18" charset="0"/>
                <a:cs typeface="Times New Roman" panose="02020603050405020304" pitchFamily="18" charset="0"/>
              </a:rPr>
              <a:t> Java</a:t>
            </a:r>
            <a:endParaRPr lang="en-US" sz="2400" b="1" dirty="0">
              <a:solidFill>
                <a:srgbClr val="FFFF00"/>
              </a:solidFill>
              <a:latin typeface="Times New Roman" panose="02020603050405020304" pitchFamily="18" charset="0"/>
              <a:cs typeface="Times New Roman" panose="02020603050405020304" pitchFamily="18" charset="0"/>
            </a:endParaRPr>
          </a:p>
        </p:txBody>
      </p:sp>
      <p:sp>
        <p:nvSpPr>
          <p:cNvPr id="57" name="Slide Number Placeholder 56"/>
          <p:cNvSpPr>
            <a:spLocks noGrp="1"/>
          </p:cNvSpPr>
          <p:nvPr>
            <p:ph type="sldNum" sz="quarter" idx="12"/>
          </p:nvPr>
        </p:nvSpPr>
        <p:spPr>
          <a:xfrm>
            <a:off x="11086630" y="6239064"/>
            <a:ext cx="551167" cy="377825"/>
          </a:xfrm>
        </p:spPr>
        <p:txBody>
          <a:bodyPr/>
          <a:lstStyle/>
          <a:p>
            <a:fld id="{A0AC084A-07DC-4DC8-B67B-8D77BC0A4CFC}" type="slidenum">
              <a:rPr lang="en-US" sz="1400" b="1" smtClean="0">
                <a:solidFill>
                  <a:srgbClr val="FFFF00"/>
                </a:solidFill>
                <a:latin typeface="Times New Roman" panose="02020603050405020304" pitchFamily="18" charset="0"/>
                <a:cs typeface="Times New Roman" panose="02020603050405020304" pitchFamily="18" charset="0"/>
              </a:rPr>
              <a:t>24</a:t>
            </a:fld>
            <a:endParaRPr lang="en-US" sz="1400" b="1" dirty="0">
              <a:solidFill>
                <a:srgbClr val="FFFF00"/>
              </a:solidFill>
              <a:latin typeface="Times New Roman" panose="02020603050405020304" pitchFamily="18" charset="0"/>
              <a:cs typeface="Times New Roman" panose="02020603050405020304" pitchFamily="18" charset="0"/>
            </a:endParaRPr>
          </a:p>
        </p:txBody>
      </p:sp>
      <p:sp>
        <p:nvSpPr>
          <p:cNvPr id="44" name="TextBox 43"/>
          <p:cNvSpPr txBox="1"/>
          <p:nvPr/>
        </p:nvSpPr>
        <p:spPr>
          <a:xfrm>
            <a:off x="1197210" y="795665"/>
            <a:ext cx="10607391" cy="5632311"/>
          </a:xfrm>
          <a:prstGeom prst="rect">
            <a:avLst/>
          </a:prstGeom>
          <a:noFill/>
        </p:spPr>
        <p:txBody>
          <a:bodyPr wrap="none" rtlCol="0">
            <a:spAutoFit/>
          </a:bodyPr>
          <a:lstStyle/>
          <a:p>
            <a:r>
              <a:rPr lang="en-US" sz="2400" b="1" dirty="0" err="1" smtClean="0">
                <a:solidFill>
                  <a:srgbClr val="FFFF00"/>
                </a:solidFill>
                <a:latin typeface="Times New Roman" panose="02020603050405020304" pitchFamily="18" charset="0"/>
                <a:cs typeface="Times New Roman" panose="02020603050405020304" pitchFamily="18" charset="0"/>
              </a:rPr>
              <a:t>Kết</a:t>
            </a:r>
            <a:r>
              <a:rPr lang="en-US" sz="2400" b="1" dirty="0" smtClean="0">
                <a:solidFill>
                  <a:srgbClr val="FFFF00"/>
                </a:solidFill>
                <a:latin typeface="Times New Roman" panose="02020603050405020304" pitchFamily="18" charset="0"/>
                <a:cs typeface="Times New Roman" panose="02020603050405020304" pitchFamily="18" charset="0"/>
              </a:rPr>
              <a:t> </a:t>
            </a:r>
            <a:r>
              <a:rPr lang="en-US" sz="2400" b="1" dirty="0" err="1" smtClean="0">
                <a:solidFill>
                  <a:srgbClr val="FFFF00"/>
                </a:solidFill>
                <a:latin typeface="Times New Roman" panose="02020603050405020304" pitchFamily="18" charset="0"/>
                <a:cs typeface="Times New Roman" panose="02020603050405020304" pitchFamily="18" charset="0"/>
              </a:rPr>
              <a:t>luận</a:t>
            </a:r>
            <a:r>
              <a:rPr lang="en-US" sz="2400" b="1" dirty="0" smtClean="0">
                <a:solidFill>
                  <a:srgbClr val="FFFF00"/>
                </a:solidFill>
                <a:latin typeface="Times New Roman" panose="02020603050405020304" pitchFamily="18" charset="0"/>
                <a:cs typeface="Times New Roman" panose="02020603050405020304" pitchFamily="18" charset="0"/>
              </a:rPr>
              <a:t>:</a:t>
            </a:r>
          </a:p>
          <a:p>
            <a:pPr marL="342900" indent="-342900">
              <a:buFont typeface="Wingdings" panose="05000000000000000000" pitchFamily="2" charset="2"/>
              <a:buChar char="v"/>
            </a:pPr>
            <a:r>
              <a:rPr lang="en-US" sz="2400" b="1" dirty="0" err="1" smtClean="0">
                <a:solidFill>
                  <a:srgbClr val="FFFF00"/>
                </a:solidFill>
                <a:latin typeface="Times New Roman" panose="02020603050405020304" pitchFamily="18" charset="0"/>
                <a:cs typeface="Times New Roman" panose="02020603050405020304" pitchFamily="18" charset="0"/>
              </a:rPr>
              <a:t>Ưu</a:t>
            </a:r>
            <a:r>
              <a:rPr lang="en-US" sz="2400" b="1" dirty="0" smtClean="0">
                <a:solidFill>
                  <a:srgbClr val="FFFF00"/>
                </a:solidFill>
                <a:latin typeface="Times New Roman" panose="02020603050405020304" pitchFamily="18" charset="0"/>
                <a:cs typeface="Times New Roman" panose="02020603050405020304" pitchFamily="18" charset="0"/>
              </a:rPr>
              <a:t> </a:t>
            </a:r>
            <a:r>
              <a:rPr lang="en-US" sz="2400" b="1" dirty="0" err="1" smtClean="0">
                <a:solidFill>
                  <a:srgbClr val="FFFF00"/>
                </a:solidFill>
                <a:latin typeface="Times New Roman" panose="02020603050405020304" pitchFamily="18" charset="0"/>
                <a:cs typeface="Times New Roman" panose="02020603050405020304" pitchFamily="18" charset="0"/>
              </a:rPr>
              <a:t>điểm</a:t>
            </a:r>
            <a:r>
              <a:rPr lang="en-US" sz="2400" b="1" dirty="0" smtClean="0">
                <a:solidFill>
                  <a:srgbClr val="FFFF00"/>
                </a:solidFill>
                <a:latin typeface="Times New Roman" panose="02020603050405020304" pitchFamily="18" charset="0"/>
                <a:cs typeface="Times New Roman" panose="02020603050405020304" pitchFamily="18" charset="0"/>
              </a:rPr>
              <a:t>:</a:t>
            </a:r>
          </a:p>
          <a:p>
            <a:pPr marL="800100" lvl="1" indent="-342900">
              <a:buFont typeface="Arial" panose="020B0604020202020204" pitchFamily="34" charset="0"/>
              <a:buChar char="•"/>
            </a:pPr>
            <a:r>
              <a:rPr lang="en-US" sz="2400" b="1" dirty="0" err="1" smtClean="0">
                <a:solidFill>
                  <a:srgbClr val="FFFF00"/>
                </a:solidFill>
                <a:latin typeface="Times New Roman" panose="02020603050405020304" pitchFamily="18" charset="0"/>
                <a:cs typeface="Times New Roman" panose="02020603050405020304" pitchFamily="18" charset="0"/>
              </a:rPr>
              <a:t>Phần</a:t>
            </a:r>
            <a:r>
              <a:rPr lang="en-US" sz="2400" b="1" dirty="0" smtClean="0">
                <a:solidFill>
                  <a:srgbClr val="FFFF00"/>
                </a:solidFill>
                <a:latin typeface="Times New Roman" panose="02020603050405020304" pitchFamily="18" charset="0"/>
                <a:cs typeface="Times New Roman" panose="02020603050405020304" pitchFamily="18" charset="0"/>
              </a:rPr>
              <a:t> </a:t>
            </a:r>
            <a:r>
              <a:rPr lang="en-US" sz="2400" b="1" dirty="0" err="1" smtClean="0">
                <a:solidFill>
                  <a:srgbClr val="FFFF00"/>
                </a:solidFill>
                <a:latin typeface="Times New Roman" panose="02020603050405020304" pitchFamily="18" charset="0"/>
                <a:cs typeface="Times New Roman" panose="02020603050405020304" pitchFamily="18" charset="0"/>
              </a:rPr>
              <a:t>mềm</a:t>
            </a:r>
            <a:r>
              <a:rPr lang="en-US" sz="2400" b="1" dirty="0" smtClean="0">
                <a:solidFill>
                  <a:srgbClr val="FFFF00"/>
                </a:solidFill>
                <a:latin typeface="Times New Roman" panose="02020603050405020304" pitchFamily="18" charset="0"/>
                <a:cs typeface="Times New Roman" panose="02020603050405020304" pitchFamily="18" charset="0"/>
              </a:rPr>
              <a:t> </a:t>
            </a:r>
            <a:r>
              <a:rPr lang="en-US" sz="2400" b="1" dirty="0" err="1" smtClean="0">
                <a:solidFill>
                  <a:srgbClr val="FFFF00"/>
                </a:solidFill>
                <a:latin typeface="Times New Roman" panose="02020603050405020304" pitchFamily="18" charset="0"/>
                <a:cs typeface="Times New Roman" panose="02020603050405020304" pitchFamily="18" charset="0"/>
              </a:rPr>
              <a:t>nghe</a:t>
            </a:r>
            <a:r>
              <a:rPr lang="en-US" sz="2400" b="1" dirty="0" smtClean="0">
                <a:solidFill>
                  <a:srgbClr val="FFFF00"/>
                </a:solidFill>
                <a:latin typeface="Times New Roman" panose="02020603050405020304" pitchFamily="18" charset="0"/>
                <a:cs typeface="Times New Roman" panose="02020603050405020304" pitchFamily="18" charset="0"/>
              </a:rPr>
              <a:t> </a:t>
            </a:r>
            <a:r>
              <a:rPr lang="en-US" sz="2400" b="1" dirty="0" err="1" smtClean="0">
                <a:solidFill>
                  <a:srgbClr val="FFFF00"/>
                </a:solidFill>
                <a:latin typeface="Times New Roman" panose="02020603050405020304" pitchFamily="18" charset="0"/>
                <a:cs typeface="Times New Roman" panose="02020603050405020304" pitchFamily="18" charset="0"/>
              </a:rPr>
              <a:t>nhạc</a:t>
            </a:r>
            <a:r>
              <a:rPr lang="en-US" sz="2400" b="1" dirty="0" smtClean="0">
                <a:solidFill>
                  <a:srgbClr val="FFFF00"/>
                </a:solidFill>
                <a:latin typeface="Times New Roman" panose="02020603050405020304" pitchFamily="18" charset="0"/>
                <a:cs typeface="Times New Roman" panose="02020603050405020304" pitchFamily="18" charset="0"/>
              </a:rPr>
              <a:t> </a:t>
            </a:r>
            <a:r>
              <a:rPr lang="en-US" sz="2400" b="1" dirty="0" err="1" smtClean="0">
                <a:solidFill>
                  <a:srgbClr val="FFFF00"/>
                </a:solidFill>
                <a:latin typeface="Times New Roman" panose="02020603050405020304" pitchFamily="18" charset="0"/>
                <a:cs typeface="Times New Roman" panose="02020603050405020304" pitchFamily="18" charset="0"/>
              </a:rPr>
              <a:t>này</a:t>
            </a:r>
            <a:r>
              <a:rPr lang="en-US" sz="2400" b="1" dirty="0" smtClean="0">
                <a:solidFill>
                  <a:srgbClr val="FFFF00"/>
                </a:solidFill>
                <a:latin typeface="Times New Roman" panose="02020603050405020304" pitchFamily="18" charset="0"/>
                <a:cs typeface="Times New Roman" panose="02020603050405020304" pitchFamily="18" charset="0"/>
              </a:rPr>
              <a:t> </a:t>
            </a:r>
            <a:r>
              <a:rPr lang="en-US" sz="2400" b="1" dirty="0" err="1" smtClean="0">
                <a:solidFill>
                  <a:srgbClr val="FFFF00"/>
                </a:solidFill>
                <a:latin typeface="Times New Roman" panose="02020603050405020304" pitchFamily="18" charset="0"/>
                <a:cs typeface="Times New Roman" panose="02020603050405020304" pitchFamily="18" charset="0"/>
              </a:rPr>
              <a:t>đã</a:t>
            </a:r>
            <a:r>
              <a:rPr lang="en-US" sz="2400" b="1" dirty="0" smtClean="0">
                <a:solidFill>
                  <a:srgbClr val="FFFF00"/>
                </a:solidFill>
                <a:latin typeface="Times New Roman" panose="02020603050405020304" pitchFamily="18" charset="0"/>
                <a:cs typeface="Times New Roman" panose="02020603050405020304" pitchFamily="18" charset="0"/>
              </a:rPr>
              <a:t> </a:t>
            </a:r>
            <a:r>
              <a:rPr lang="en-US" sz="2400" b="1" dirty="0" err="1" smtClean="0">
                <a:solidFill>
                  <a:srgbClr val="FFFF00"/>
                </a:solidFill>
                <a:latin typeface="Times New Roman" panose="02020603050405020304" pitchFamily="18" charset="0"/>
                <a:cs typeface="Times New Roman" panose="02020603050405020304" pitchFamily="18" charset="0"/>
              </a:rPr>
              <a:t>đáp</a:t>
            </a:r>
            <a:r>
              <a:rPr lang="en-US" sz="2400" b="1" dirty="0" smtClean="0">
                <a:solidFill>
                  <a:srgbClr val="FFFF00"/>
                </a:solidFill>
                <a:latin typeface="Times New Roman" panose="02020603050405020304" pitchFamily="18" charset="0"/>
                <a:cs typeface="Times New Roman" panose="02020603050405020304" pitchFamily="18" charset="0"/>
              </a:rPr>
              <a:t> </a:t>
            </a:r>
            <a:r>
              <a:rPr lang="en-US" sz="2400" b="1" dirty="0" err="1" smtClean="0">
                <a:solidFill>
                  <a:srgbClr val="FFFF00"/>
                </a:solidFill>
                <a:latin typeface="Times New Roman" panose="02020603050405020304" pitchFamily="18" charset="0"/>
                <a:cs typeface="Times New Roman" panose="02020603050405020304" pitchFamily="18" charset="0"/>
              </a:rPr>
              <a:t>ứng</a:t>
            </a:r>
            <a:r>
              <a:rPr lang="en-US" sz="2400" b="1" dirty="0" smtClean="0">
                <a:solidFill>
                  <a:srgbClr val="FFFF00"/>
                </a:solidFill>
                <a:latin typeface="Times New Roman" panose="02020603050405020304" pitchFamily="18" charset="0"/>
                <a:cs typeface="Times New Roman" panose="02020603050405020304" pitchFamily="18" charset="0"/>
              </a:rPr>
              <a:t> </a:t>
            </a:r>
            <a:r>
              <a:rPr lang="en-US" sz="2400" b="1" dirty="0" err="1" smtClean="0">
                <a:solidFill>
                  <a:srgbClr val="FFFF00"/>
                </a:solidFill>
                <a:latin typeface="Times New Roman" panose="02020603050405020304" pitchFamily="18" charset="0"/>
                <a:cs typeface="Times New Roman" panose="02020603050405020304" pitchFamily="18" charset="0"/>
              </a:rPr>
              <a:t>được</a:t>
            </a:r>
            <a:r>
              <a:rPr lang="en-US" sz="2400" b="1" dirty="0" smtClean="0">
                <a:solidFill>
                  <a:srgbClr val="FFFF00"/>
                </a:solidFill>
                <a:latin typeface="Times New Roman" panose="02020603050405020304" pitchFamily="18" charset="0"/>
                <a:cs typeface="Times New Roman" panose="02020603050405020304" pitchFamily="18" charset="0"/>
              </a:rPr>
              <a:t> </a:t>
            </a:r>
            <a:r>
              <a:rPr lang="en-US" sz="2400" b="1" dirty="0" err="1" smtClean="0">
                <a:solidFill>
                  <a:srgbClr val="FFFF00"/>
                </a:solidFill>
                <a:latin typeface="Times New Roman" panose="02020603050405020304" pitchFamily="18" charset="0"/>
                <a:cs typeface="Times New Roman" panose="02020603050405020304" pitchFamily="18" charset="0"/>
              </a:rPr>
              <a:t>phần</a:t>
            </a:r>
            <a:r>
              <a:rPr lang="en-US" sz="2400" b="1" dirty="0" smtClean="0">
                <a:solidFill>
                  <a:srgbClr val="FFFF00"/>
                </a:solidFill>
                <a:latin typeface="Times New Roman" panose="02020603050405020304" pitchFamily="18" charset="0"/>
                <a:cs typeface="Times New Roman" panose="02020603050405020304" pitchFamily="18" charset="0"/>
              </a:rPr>
              <a:t> </a:t>
            </a:r>
            <a:r>
              <a:rPr lang="en-US" sz="2400" b="1" dirty="0" err="1" smtClean="0">
                <a:solidFill>
                  <a:srgbClr val="FFFF00"/>
                </a:solidFill>
                <a:latin typeface="Times New Roman" panose="02020603050405020304" pitchFamily="18" charset="0"/>
                <a:cs typeface="Times New Roman" panose="02020603050405020304" pitchFamily="18" charset="0"/>
              </a:rPr>
              <a:t>nào</a:t>
            </a:r>
            <a:r>
              <a:rPr lang="en-US" sz="2400" b="1" dirty="0" smtClean="0">
                <a:solidFill>
                  <a:srgbClr val="FFFF00"/>
                </a:solidFill>
                <a:latin typeface="Times New Roman" panose="02020603050405020304" pitchFamily="18" charset="0"/>
                <a:cs typeface="Times New Roman" panose="02020603050405020304" pitchFamily="18" charset="0"/>
              </a:rPr>
              <a:t> </a:t>
            </a:r>
            <a:r>
              <a:rPr lang="en-US" sz="2400" b="1" dirty="0" err="1" smtClean="0">
                <a:solidFill>
                  <a:srgbClr val="FFFF00"/>
                </a:solidFill>
                <a:latin typeface="Times New Roman" panose="02020603050405020304" pitchFamily="18" charset="0"/>
                <a:cs typeface="Times New Roman" panose="02020603050405020304" pitchFamily="18" charset="0"/>
              </a:rPr>
              <a:t>nhu</a:t>
            </a:r>
            <a:r>
              <a:rPr lang="en-US" sz="2400" b="1" dirty="0" smtClean="0">
                <a:solidFill>
                  <a:srgbClr val="FFFF00"/>
                </a:solidFill>
                <a:latin typeface="Times New Roman" panose="02020603050405020304" pitchFamily="18" charset="0"/>
                <a:cs typeface="Times New Roman" panose="02020603050405020304" pitchFamily="18" charset="0"/>
              </a:rPr>
              <a:t> </a:t>
            </a:r>
            <a:r>
              <a:rPr lang="en-US" sz="2400" b="1" dirty="0" err="1" smtClean="0">
                <a:solidFill>
                  <a:srgbClr val="FFFF00"/>
                </a:solidFill>
                <a:latin typeface="Times New Roman" panose="02020603050405020304" pitchFamily="18" charset="0"/>
                <a:cs typeface="Times New Roman" panose="02020603050405020304" pitchFamily="18" charset="0"/>
              </a:rPr>
              <a:t>cầu</a:t>
            </a:r>
            <a:r>
              <a:rPr lang="en-US" sz="2400" b="1" dirty="0" smtClean="0">
                <a:solidFill>
                  <a:srgbClr val="FFFF00"/>
                </a:solidFill>
                <a:latin typeface="Times New Roman" panose="02020603050405020304" pitchFamily="18" charset="0"/>
                <a:cs typeface="Times New Roman" panose="02020603050405020304" pitchFamily="18" charset="0"/>
              </a:rPr>
              <a:t> </a:t>
            </a:r>
            <a:r>
              <a:rPr lang="en-US" sz="2400" b="1" dirty="0" err="1" smtClean="0">
                <a:solidFill>
                  <a:srgbClr val="FFFF00"/>
                </a:solidFill>
                <a:latin typeface="Times New Roman" panose="02020603050405020304" pitchFamily="18" charset="0"/>
                <a:cs typeface="Times New Roman" panose="02020603050405020304" pitchFamily="18" charset="0"/>
              </a:rPr>
              <a:t>giải</a:t>
            </a:r>
            <a:r>
              <a:rPr lang="en-US" sz="2400" b="1" dirty="0" smtClean="0">
                <a:solidFill>
                  <a:srgbClr val="FFFF00"/>
                </a:solidFill>
                <a:latin typeface="Times New Roman" panose="02020603050405020304" pitchFamily="18" charset="0"/>
                <a:cs typeface="Times New Roman" panose="02020603050405020304" pitchFamily="18" charset="0"/>
              </a:rPr>
              <a:t> </a:t>
            </a:r>
            <a:r>
              <a:rPr lang="en-US" sz="2400" b="1" dirty="0" err="1" smtClean="0">
                <a:solidFill>
                  <a:srgbClr val="FFFF00"/>
                </a:solidFill>
                <a:latin typeface="Times New Roman" panose="02020603050405020304" pitchFamily="18" charset="0"/>
                <a:cs typeface="Times New Roman" panose="02020603050405020304" pitchFamily="18" charset="0"/>
              </a:rPr>
              <a:t>trí</a:t>
            </a:r>
            <a:r>
              <a:rPr lang="en-US" sz="2400" b="1" dirty="0" smtClean="0">
                <a:solidFill>
                  <a:srgbClr val="FFFF00"/>
                </a:solidFill>
                <a:latin typeface="Times New Roman" panose="02020603050405020304" pitchFamily="18" charset="0"/>
                <a:cs typeface="Times New Roman" panose="02020603050405020304" pitchFamily="18" charset="0"/>
              </a:rPr>
              <a:t> </a:t>
            </a:r>
            <a:r>
              <a:rPr lang="en-US" sz="2400" b="1" dirty="0" err="1" smtClean="0">
                <a:solidFill>
                  <a:srgbClr val="FFFF00"/>
                </a:solidFill>
                <a:latin typeface="Times New Roman" panose="02020603050405020304" pitchFamily="18" charset="0"/>
                <a:cs typeface="Times New Roman" panose="02020603050405020304" pitchFamily="18" charset="0"/>
              </a:rPr>
              <a:t>của</a:t>
            </a:r>
            <a:r>
              <a:rPr lang="en-US" sz="2400" b="1" dirty="0" smtClean="0">
                <a:solidFill>
                  <a:srgbClr val="FFFF00"/>
                </a:solidFill>
                <a:latin typeface="Times New Roman" panose="02020603050405020304" pitchFamily="18" charset="0"/>
                <a:cs typeface="Times New Roman" panose="02020603050405020304" pitchFamily="18" charset="0"/>
              </a:rPr>
              <a:t/>
            </a:r>
            <a:br>
              <a:rPr lang="en-US" sz="2400" b="1" dirty="0" smtClean="0">
                <a:solidFill>
                  <a:srgbClr val="FFFF00"/>
                </a:solidFill>
                <a:latin typeface="Times New Roman" panose="02020603050405020304" pitchFamily="18" charset="0"/>
                <a:cs typeface="Times New Roman" panose="02020603050405020304" pitchFamily="18" charset="0"/>
              </a:rPr>
            </a:br>
            <a:r>
              <a:rPr lang="en-US" sz="2400" b="1" dirty="0" smtClean="0">
                <a:solidFill>
                  <a:srgbClr val="FFFF00"/>
                </a:solidFill>
                <a:latin typeface="Times New Roman" panose="02020603050405020304" pitchFamily="18" charset="0"/>
                <a:cs typeface="Times New Roman" panose="02020603050405020304" pitchFamily="18" charset="0"/>
              </a:rPr>
              <a:t>con </a:t>
            </a:r>
            <a:r>
              <a:rPr lang="en-US" sz="2400" b="1" dirty="0" err="1" smtClean="0">
                <a:solidFill>
                  <a:srgbClr val="FFFF00"/>
                </a:solidFill>
                <a:latin typeface="Times New Roman" panose="02020603050405020304" pitchFamily="18" charset="0"/>
                <a:cs typeface="Times New Roman" panose="02020603050405020304" pitchFamily="18" charset="0"/>
              </a:rPr>
              <a:t>người</a:t>
            </a:r>
            <a:r>
              <a:rPr lang="en-US" sz="2400" b="1" dirty="0" smtClean="0">
                <a:solidFill>
                  <a:srgbClr val="FFFF00"/>
                </a:solidFill>
                <a:latin typeface="Times New Roman" panose="02020603050405020304" pitchFamily="18" charset="0"/>
                <a:cs typeface="Times New Roman" panose="02020603050405020304" pitchFamily="18" charset="0"/>
              </a:rPr>
              <a:t> </a:t>
            </a:r>
            <a:r>
              <a:rPr lang="en-US" sz="2400" b="1" dirty="0" err="1" smtClean="0">
                <a:solidFill>
                  <a:srgbClr val="FFFF00"/>
                </a:solidFill>
                <a:latin typeface="Times New Roman" panose="02020603050405020304" pitchFamily="18" charset="0"/>
                <a:cs typeface="Times New Roman" panose="02020603050405020304" pitchFamily="18" charset="0"/>
              </a:rPr>
              <a:t>trong</a:t>
            </a:r>
            <a:r>
              <a:rPr lang="en-US" sz="2400" b="1" dirty="0" smtClean="0">
                <a:solidFill>
                  <a:srgbClr val="FFFF00"/>
                </a:solidFill>
                <a:latin typeface="Times New Roman" panose="02020603050405020304" pitchFamily="18" charset="0"/>
                <a:cs typeface="Times New Roman" panose="02020603050405020304" pitchFamily="18" charset="0"/>
              </a:rPr>
              <a:t> </a:t>
            </a:r>
            <a:r>
              <a:rPr lang="en-US" sz="2400" b="1" dirty="0" err="1" smtClean="0">
                <a:solidFill>
                  <a:srgbClr val="FFFF00"/>
                </a:solidFill>
                <a:latin typeface="Times New Roman" panose="02020603050405020304" pitchFamily="18" charset="0"/>
                <a:cs typeface="Times New Roman" panose="02020603050405020304" pitchFamily="18" charset="0"/>
              </a:rPr>
              <a:t>xa</a:t>
            </a:r>
            <a:r>
              <a:rPr lang="en-US" sz="2400" b="1" dirty="0" smtClean="0">
                <a:solidFill>
                  <a:srgbClr val="FFFF00"/>
                </a:solidFill>
                <a:latin typeface="Times New Roman" panose="02020603050405020304" pitchFamily="18" charset="0"/>
                <a:cs typeface="Times New Roman" panose="02020603050405020304" pitchFamily="18" charset="0"/>
              </a:rPr>
              <a:t> </a:t>
            </a:r>
            <a:r>
              <a:rPr lang="en-US" sz="2400" b="1" dirty="0" err="1" smtClean="0">
                <a:solidFill>
                  <a:srgbClr val="FFFF00"/>
                </a:solidFill>
                <a:latin typeface="Times New Roman" panose="02020603050405020304" pitchFamily="18" charset="0"/>
                <a:cs typeface="Times New Roman" panose="02020603050405020304" pitchFamily="18" charset="0"/>
              </a:rPr>
              <a:t>hội</a:t>
            </a:r>
            <a:r>
              <a:rPr lang="en-US" sz="2400" b="1" dirty="0" smtClean="0">
                <a:solidFill>
                  <a:srgbClr val="FFFF00"/>
                </a:solidFill>
                <a:latin typeface="Times New Roman" panose="02020603050405020304" pitchFamily="18" charset="0"/>
                <a:cs typeface="Times New Roman" panose="02020603050405020304" pitchFamily="18" charset="0"/>
              </a:rPr>
              <a:t> </a:t>
            </a:r>
            <a:r>
              <a:rPr lang="en-US" sz="2400" b="1" dirty="0" err="1" smtClean="0">
                <a:solidFill>
                  <a:srgbClr val="FFFF00"/>
                </a:solidFill>
                <a:latin typeface="Times New Roman" panose="02020603050405020304" pitchFamily="18" charset="0"/>
                <a:cs typeface="Times New Roman" panose="02020603050405020304" pitchFamily="18" charset="0"/>
              </a:rPr>
              <a:t>hiện</a:t>
            </a:r>
            <a:r>
              <a:rPr lang="en-US" sz="2400" b="1" dirty="0" smtClean="0">
                <a:solidFill>
                  <a:srgbClr val="FFFF00"/>
                </a:solidFill>
                <a:latin typeface="Times New Roman" panose="02020603050405020304" pitchFamily="18" charset="0"/>
                <a:cs typeface="Times New Roman" panose="02020603050405020304" pitchFamily="18" charset="0"/>
              </a:rPr>
              <a:t> </a:t>
            </a:r>
            <a:r>
              <a:rPr lang="en-US" sz="2400" b="1" dirty="0" err="1" smtClean="0">
                <a:solidFill>
                  <a:srgbClr val="FFFF00"/>
                </a:solidFill>
                <a:latin typeface="Times New Roman" panose="02020603050405020304" pitchFamily="18" charset="0"/>
                <a:cs typeface="Times New Roman" panose="02020603050405020304" pitchFamily="18" charset="0"/>
              </a:rPr>
              <a:t>đại</a:t>
            </a:r>
            <a:endParaRPr lang="en-US" sz="2400" b="1" dirty="0">
              <a:solidFill>
                <a:srgbClr val="FFFF00"/>
              </a:solidFill>
              <a:latin typeface="Times New Roman" panose="02020603050405020304" pitchFamily="18" charset="0"/>
              <a:cs typeface="Times New Roman" panose="02020603050405020304" pitchFamily="18" charset="0"/>
            </a:endParaRPr>
          </a:p>
          <a:p>
            <a:pPr marL="800100" lvl="1" indent="-342900">
              <a:buFont typeface="Arial" panose="020B0604020202020204" pitchFamily="34" charset="0"/>
              <a:buChar char="•"/>
            </a:pPr>
            <a:r>
              <a:rPr lang="en-US" sz="2400" b="1" dirty="0" err="1" smtClean="0">
                <a:solidFill>
                  <a:srgbClr val="FFFF00"/>
                </a:solidFill>
                <a:latin typeface="Times New Roman" panose="02020603050405020304" pitchFamily="18" charset="0"/>
                <a:cs typeface="Times New Roman" panose="02020603050405020304" pitchFamily="18" charset="0"/>
              </a:rPr>
              <a:t>Giao</a:t>
            </a:r>
            <a:r>
              <a:rPr lang="en-US" sz="2400" b="1" dirty="0" smtClean="0">
                <a:solidFill>
                  <a:srgbClr val="FFFF00"/>
                </a:solidFill>
                <a:latin typeface="Times New Roman" panose="02020603050405020304" pitchFamily="18" charset="0"/>
                <a:cs typeface="Times New Roman" panose="02020603050405020304" pitchFamily="18" charset="0"/>
              </a:rPr>
              <a:t> </a:t>
            </a:r>
            <a:r>
              <a:rPr lang="en-US" sz="2400" b="1" dirty="0" err="1" smtClean="0">
                <a:solidFill>
                  <a:srgbClr val="FFFF00"/>
                </a:solidFill>
                <a:latin typeface="Times New Roman" panose="02020603050405020304" pitchFamily="18" charset="0"/>
                <a:cs typeface="Times New Roman" panose="02020603050405020304" pitchFamily="18" charset="0"/>
              </a:rPr>
              <a:t>diện</a:t>
            </a:r>
            <a:r>
              <a:rPr lang="en-US" sz="2400" b="1" dirty="0" smtClean="0">
                <a:solidFill>
                  <a:srgbClr val="FFFF00"/>
                </a:solidFill>
                <a:latin typeface="Times New Roman" panose="02020603050405020304" pitchFamily="18" charset="0"/>
                <a:cs typeface="Times New Roman" panose="02020603050405020304" pitchFamily="18" charset="0"/>
              </a:rPr>
              <a:t> </a:t>
            </a:r>
            <a:r>
              <a:rPr lang="en-US" sz="2400" b="1" dirty="0" err="1" smtClean="0">
                <a:solidFill>
                  <a:srgbClr val="FFFF00"/>
                </a:solidFill>
                <a:latin typeface="Times New Roman" panose="02020603050405020304" pitchFamily="18" charset="0"/>
                <a:cs typeface="Times New Roman" panose="02020603050405020304" pitchFamily="18" charset="0"/>
              </a:rPr>
              <a:t>tương</a:t>
            </a:r>
            <a:r>
              <a:rPr lang="en-US" sz="2400" b="1" dirty="0" smtClean="0">
                <a:solidFill>
                  <a:srgbClr val="FFFF00"/>
                </a:solidFill>
                <a:latin typeface="Times New Roman" panose="02020603050405020304" pitchFamily="18" charset="0"/>
                <a:cs typeface="Times New Roman" panose="02020603050405020304" pitchFamily="18" charset="0"/>
              </a:rPr>
              <a:t> </a:t>
            </a:r>
            <a:r>
              <a:rPr lang="en-US" sz="2400" b="1" dirty="0" err="1" smtClean="0">
                <a:solidFill>
                  <a:srgbClr val="FFFF00"/>
                </a:solidFill>
                <a:latin typeface="Times New Roman" panose="02020603050405020304" pitchFamily="18" charset="0"/>
                <a:cs typeface="Times New Roman" panose="02020603050405020304" pitchFamily="18" charset="0"/>
              </a:rPr>
              <a:t>đối</a:t>
            </a:r>
            <a:r>
              <a:rPr lang="en-US" sz="2400" b="1" dirty="0" smtClean="0">
                <a:solidFill>
                  <a:srgbClr val="FFFF00"/>
                </a:solidFill>
                <a:latin typeface="Times New Roman" panose="02020603050405020304" pitchFamily="18" charset="0"/>
                <a:cs typeface="Times New Roman" panose="02020603050405020304" pitchFamily="18" charset="0"/>
              </a:rPr>
              <a:t> </a:t>
            </a:r>
            <a:r>
              <a:rPr lang="en-US" sz="2400" b="1" dirty="0" err="1" smtClean="0">
                <a:solidFill>
                  <a:srgbClr val="FFFF00"/>
                </a:solidFill>
                <a:latin typeface="Times New Roman" panose="02020603050405020304" pitchFamily="18" charset="0"/>
                <a:cs typeface="Times New Roman" panose="02020603050405020304" pitchFamily="18" charset="0"/>
              </a:rPr>
              <a:t>thân</a:t>
            </a:r>
            <a:r>
              <a:rPr lang="en-US" sz="2400" b="1" dirty="0" smtClean="0">
                <a:solidFill>
                  <a:srgbClr val="FFFF00"/>
                </a:solidFill>
                <a:latin typeface="Times New Roman" panose="02020603050405020304" pitchFamily="18" charset="0"/>
                <a:cs typeface="Times New Roman" panose="02020603050405020304" pitchFamily="18" charset="0"/>
              </a:rPr>
              <a:t> </a:t>
            </a:r>
            <a:r>
              <a:rPr lang="en-US" sz="2400" b="1" dirty="0" err="1" smtClean="0">
                <a:solidFill>
                  <a:srgbClr val="FFFF00"/>
                </a:solidFill>
                <a:latin typeface="Times New Roman" panose="02020603050405020304" pitchFamily="18" charset="0"/>
                <a:cs typeface="Times New Roman" panose="02020603050405020304" pitchFamily="18" charset="0"/>
              </a:rPr>
              <a:t>thiên</a:t>
            </a:r>
            <a:r>
              <a:rPr lang="en-US" sz="2400" b="1" dirty="0" smtClean="0">
                <a:solidFill>
                  <a:srgbClr val="FFFF00"/>
                </a:solidFill>
                <a:latin typeface="Times New Roman" panose="02020603050405020304" pitchFamily="18" charset="0"/>
                <a:cs typeface="Times New Roman" panose="02020603050405020304" pitchFamily="18" charset="0"/>
              </a:rPr>
              <a:t>, </a:t>
            </a:r>
            <a:r>
              <a:rPr lang="en-US" sz="2400" b="1" dirty="0" err="1" smtClean="0">
                <a:solidFill>
                  <a:srgbClr val="FFFF00"/>
                </a:solidFill>
                <a:latin typeface="Times New Roman" panose="02020603050405020304" pitchFamily="18" charset="0"/>
                <a:cs typeface="Times New Roman" panose="02020603050405020304" pitchFamily="18" charset="0"/>
              </a:rPr>
              <a:t>đẹp</a:t>
            </a:r>
            <a:r>
              <a:rPr lang="en-US" sz="2400" b="1" dirty="0" smtClean="0">
                <a:solidFill>
                  <a:srgbClr val="FFFF00"/>
                </a:solidFill>
                <a:latin typeface="Times New Roman" panose="02020603050405020304" pitchFamily="18" charset="0"/>
                <a:cs typeface="Times New Roman" panose="02020603050405020304" pitchFamily="18" charset="0"/>
              </a:rPr>
              <a:t> </a:t>
            </a:r>
            <a:r>
              <a:rPr lang="en-US" sz="2400" b="1" dirty="0" err="1" smtClean="0">
                <a:solidFill>
                  <a:srgbClr val="FFFF00"/>
                </a:solidFill>
                <a:latin typeface="Times New Roman" panose="02020603050405020304" pitchFamily="18" charset="0"/>
                <a:cs typeface="Times New Roman" panose="02020603050405020304" pitchFamily="18" charset="0"/>
              </a:rPr>
              <a:t>măt</a:t>
            </a:r>
            <a:r>
              <a:rPr lang="en-US" sz="2400" b="1" dirty="0" smtClean="0">
                <a:solidFill>
                  <a:srgbClr val="FFFF00"/>
                </a:solidFill>
                <a:latin typeface="Times New Roman" panose="02020603050405020304" pitchFamily="18" charset="0"/>
                <a:cs typeface="Times New Roman" panose="02020603050405020304" pitchFamily="18" charset="0"/>
              </a:rPr>
              <a:t>, </a:t>
            </a:r>
            <a:r>
              <a:rPr lang="en-US" sz="2400" b="1" dirty="0" err="1" smtClean="0">
                <a:solidFill>
                  <a:srgbClr val="FFFF00"/>
                </a:solidFill>
                <a:latin typeface="Times New Roman" panose="02020603050405020304" pitchFamily="18" charset="0"/>
                <a:cs typeface="Times New Roman" panose="02020603050405020304" pitchFamily="18" charset="0"/>
              </a:rPr>
              <a:t>dễ</a:t>
            </a:r>
            <a:r>
              <a:rPr lang="en-US" sz="2400" b="1" dirty="0" smtClean="0">
                <a:solidFill>
                  <a:srgbClr val="FFFF00"/>
                </a:solidFill>
                <a:latin typeface="Times New Roman" panose="02020603050405020304" pitchFamily="18" charset="0"/>
                <a:cs typeface="Times New Roman" panose="02020603050405020304" pitchFamily="18" charset="0"/>
              </a:rPr>
              <a:t> </a:t>
            </a:r>
            <a:r>
              <a:rPr lang="en-US" sz="2400" b="1" dirty="0" err="1" smtClean="0">
                <a:solidFill>
                  <a:srgbClr val="FFFF00"/>
                </a:solidFill>
                <a:latin typeface="Times New Roman" panose="02020603050405020304" pitchFamily="18" charset="0"/>
                <a:cs typeface="Times New Roman" panose="02020603050405020304" pitchFamily="18" charset="0"/>
              </a:rPr>
              <a:t>sử</a:t>
            </a:r>
            <a:r>
              <a:rPr lang="en-US" sz="2400" b="1" dirty="0" smtClean="0">
                <a:solidFill>
                  <a:srgbClr val="FFFF00"/>
                </a:solidFill>
                <a:latin typeface="Times New Roman" panose="02020603050405020304" pitchFamily="18" charset="0"/>
                <a:cs typeface="Times New Roman" panose="02020603050405020304" pitchFamily="18" charset="0"/>
              </a:rPr>
              <a:t> </a:t>
            </a:r>
            <a:r>
              <a:rPr lang="en-US" sz="2400" b="1" dirty="0" err="1" smtClean="0">
                <a:solidFill>
                  <a:srgbClr val="FFFF00"/>
                </a:solidFill>
                <a:latin typeface="Times New Roman" panose="02020603050405020304" pitchFamily="18" charset="0"/>
                <a:cs typeface="Times New Roman" panose="02020603050405020304" pitchFamily="18" charset="0"/>
              </a:rPr>
              <a:t>dụng</a:t>
            </a:r>
            <a:r>
              <a:rPr lang="en-US" sz="2400" b="1" dirty="0" smtClean="0">
                <a:solidFill>
                  <a:srgbClr val="FFFF00"/>
                </a:solidFill>
                <a:latin typeface="Times New Roman" panose="02020603050405020304" pitchFamily="18" charset="0"/>
                <a:cs typeface="Times New Roman" panose="02020603050405020304" pitchFamily="18" charset="0"/>
              </a:rPr>
              <a:t>.</a:t>
            </a:r>
          </a:p>
          <a:p>
            <a:pPr lvl="1"/>
            <a:endParaRPr lang="en-US" sz="2400" b="1" dirty="0" smtClean="0">
              <a:solidFill>
                <a:srgbClr val="FFFF00"/>
              </a:solidFill>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v"/>
            </a:pPr>
            <a:r>
              <a:rPr lang="en-US" sz="2400" b="1" dirty="0" err="1" smtClean="0">
                <a:solidFill>
                  <a:srgbClr val="FFFF00"/>
                </a:solidFill>
                <a:latin typeface="Times New Roman" panose="02020603050405020304" pitchFamily="18" charset="0"/>
                <a:cs typeface="Times New Roman" panose="02020603050405020304" pitchFamily="18" charset="0"/>
              </a:rPr>
              <a:t>Nhược</a:t>
            </a:r>
            <a:r>
              <a:rPr lang="en-US" sz="2400" b="1" dirty="0" smtClean="0">
                <a:solidFill>
                  <a:srgbClr val="FFFF00"/>
                </a:solidFill>
                <a:latin typeface="Times New Roman" panose="02020603050405020304" pitchFamily="18" charset="0"/>
                <a:cs typeface="Times New Roman" panose="02020603050405020304" pitchFamily="18" charset="0"/>
              </a:rPr>
              <a:t> </a:t>
            </a:r>
            <a:r>
              <a:rPr lang="en-US" sz="2400" b="1" dirty="0" err="1" smtClean="0">
                <a:solidFill>
                  <a:srgbClr val="FFFF00"/>
                </a:solidFill>
                <a:latin typeface="Times New Roman" panose="02020603050405020304" pitchFamily="18" charset="0"/>
                <a:cs typeface="Times New Roman" panose="02020603050405020304" pitchFamily="18" charset="0"/>
              </a:rPr>
              <a:t>điểm</a:t>
            </a:r>
            <a:r>
              <a:rPr lang="en-US" sz="2400" b="1" dirty="0" smtClean="0">
                <a:solidFill>
                  <a:srgbClr val="FFFF00"/>
                </a:solidFill>
                <a:latin typeface="Times New Roman" panose="02020603050405020304" pitchFamily="18" charset="0"/>
                <a:cs typeface="Times New Roman" panose="02020603050405020304" pitchFamily="18" charset="0"/>
              </a:rPr>
              <a:t>:</a:t>
            </a:r>
          </a:p>
          <a:p>
            <a:pPr marL="800100" lvl="1" indent="-342900">
              <a:buFont typeface="Arial" panose="020B0604020202020204" pitchFamily="34" charset="0"/>
              <a:buChar char="•"/>
            </a:pPr>
            <a:r>
              <a:rPr lang="en-US" sz="2400" b="1" dirty="0" err="1" smtClean="0">
                <a:solidFill>
                  <a:srgbClr val="FFFF00"/>
                </a:solidFill>
                <a:latin typeface="Times New Roman" panose="02020603050405020304" pitchFamily="18" charset="0"/>
                <a:cs typeface="Times New Roman" panose="02020603050405020304" pitchFamily="18" charset="0"/>
              </a:rPr>
              <a:t>Chưa</a:t>
            </a:r>
            <a:r>
              <a:rPr lang="en-US" sz="2400" b="1" dirty="0" smtClean="0">
                <a:solidFill>
                  <a:srgbClr val="FFFF00"/>
                </a:solidFill>
                <a:latin typeface="Times New Roman" panose="02020603050405020304" pitchFamily="18" charset="0"/>
                <a:cs typeface="Times New Roman" panose="02020603050405020304" pitchFamily="18" charset="0"/>
              </a:rPr>
              <a:t> </a:t>
            </a:r>
            <a:r>
              <a:rPr lang="en-US" sz="2400" b="1" dirty="0" err="1" smtClean="0">
                <a:solidFill>
                  <a:srgbClr val="FFFF00"/>
                </a:solidFill>
                <a:latin typeface="Times New Roman" panose="02020603050405020304" pitchFamily="18" charset="0"/>
                <a:cs typeface="Times New Roman" panose="02020603050405020304" pitchFamily="18" charset="0"/>
              </a:rPr>
              <a:t>được</a:t>
            </a:r>
            <a:r>
              <a:rPr lang="en-US" sz="2400" b="1" dirty="0" smtClean="0">
                <a:solidFill>
                  <a:srgbClr val="FFFF00"/>
                </a:solidFill>
                <a:latin typeface="Times New Roman" panose="02020603050405020304" pitchFamily="18" charset="0"/>
                <a:cs typeface="Times New Roman" panose="02020603050405020304" pitchFamily="18" charset="0"/>
              </a:rPr>
              <a:t> </a:t>
            </a:r>
            <a:r>
              <a:rPr lang="en-US" sz="2400" b="1" dirty="0" err="1" smtClean="0">
                <a:solidFill>
                  <a:srgbClr val="FFFF00"/>
                </a:solidFill>
                <a:latin typeface="Times New Roman" panose="02020603050405020304" pitchFamily="18" charset="0"/>
                <a:cs typeface="Times New Roman" panose="02020603050405020304" pitchFamily="18" charset="0"/>
              </a:rPr>
              <a:t>hoàn</a:t>
            </a:r>
            <a:r>
              <a:rPr lang="en-US" sz="2400" b="1" dirty="0" smtClean="0">
                <a:solidFill>
                  <a:srgbClr val="FFFF00"/>
                </a:solidFill>
                <a:latin typeface="Times New Roman" panose="02020603050405020304" pitchFamily="18" charset="0"/>
                <a:cs typeface="Times New Roman" panose="02020603050405020304" pitchFamily="18" charset="0"/>
              </a:rPr>
              <a:t> </a:t>
            </a:r>
            <a:r>
              <a:rPr lang="en-US" sz="2400" b="1" dirty="0" err="1" smtClean="0">
                <a:solidFill>
                  <a:srgbClr val="FFFF00"/>
                </a:solidFill>
                <a:latin typeface="Times New Roman" panose="02020603050405020304" pitchFamily="18" charset="0"/>
                <a:cs typeface="Times New Roman" panose="02020603050405020304" pitchFamily="18" charset="0"/>
              </a:rPr>
              <a:t>thiện</a:t>
            </a:r>
            <a:r>
              <a:rPr lang="en-US" sz="2400" b="1" dirty="0" smtClean="0">
                <a:solidFill>
                  <a:srgbClr val="FFFF00"/>
                </a:solidFill>
                <a:latin typeface="Times New Roman" panose="02020603050405020304" pitchFamily="18" charset="0"/>
                <a:cs typeface="Times New Roman" panose="02020603050405020304" pitchFamily="18" charset="0"/>
              </a:rPr>
              <a:t> </a:t>
            </a:r>
            <a:r>
              <a:rPr lang="en-US" sz="2400" b="1" dirty="0" err="1" smtClean="0">
                <a:solidFill>
                  <a:srgbClr val="FFFF00"/>
                </a:solidFill>
                <a:latin typeface="Times New Roman" panose="02020603050405020304" pitchFamily="18" charset="0"/>
                <a:cs typeface="Times New Roman" panose="02020603050405020304" pitchFamily="18" charset="0"/>
              </a:rPr>
              <a:t>đầy</a:t>
            </a:r>
            <a:r>
              <a:rPr lang="en-US" sz="2400" b="1" dirty="0" smtClean="0">
                <a:solidFill>
                  <a:srgbClr val="FFFF00"/>
                </a:solidFill>
                <a:latin typeface="Times New Roman" panose="02020603050405020304" pitchFamily="18" charset="0"/>
                <a:cs typeface="Times New Roman" panose="02020603050405020304" pitchFamily="18" charset="0"/>
              </a:rPr>
              <a:t> </a:t>
            </a:r>
            <a:r>
              <a:rPr lang="en-US" sz="2400" b="1" dirty="0" err="1" smtClean="0">
                <a:solidFill>
                  <a:srgbClr val="FFFF00"/>
                </a:solidFill>
                <a:latin typeface="Times New Roman" panose="02020603050405020304" pitchFamily="18" charset="0"/>
                <a:cs typeface="Times New Roman" panose="02020603050405020304" pitchFamily="18" charset="0"/>
              </a:rPr>
              <a:t>đủ</a:t>
            </a:r>
            <a:r>
              <a:rPr lang="en-US" sz="2400" b="1" dirty="0" smtClean="0">
                <a:solidFill>
                  <a:srgbClr val="FFFF00"/>
                </a:solidFill>
                <a:latin typeface="Times New Roman" panose="02020603050405020304" pitchFamily="18" charset="0"/>
                <a:cs typeface="Times New Roman" panose="02020603050405020304" pitchFamily="18" charset="0"/>
              </a:rPr>
              <a:t> </a:t>
            </a:r>
            <a:r>
              <a:rPr lang="en-US" sz="2400" b="1" dirty="0" err="1" smtClean="0">
                <a:solidFill>
                  <a:srgbClr val="FFFF00"/>
                </a:solidFill>
                <a:latin typeface="Times New Roman" panose="02020603050405020304" pitchFamily="18" charset="0"/>
                <a:cs typeface="Times New Roman" panose="02020603050405020304" pitchFamily="18" charset="0"/>
              </a:rPr>
              <a:t>các</a:t>
            </a:r>
            <a:r>
              <a:rPr lang="en-US" sz="2400" b="1" dirty="0" smtClean="0">
                <a:solidFill>
                  <a:srgbClr val="FFFF00"/>
                </a:solidFill>
                <a:latin typeface="Times New Roman" panose="02020603050405020304" pitchFamily="18" charset="0"/>
                <a:cs typeface="Times New Roman" panose="02020603050405020304" pitchFamily="18" charset="0"/>
              </a:rPr>
              <a:t> </a:t>
            </a:r>
            <a:r>
              <a:rPr lang="en-US" sz="2400" b="1" dirty="0" err="1" smtClean="0">
                <a:solidFill>
                  <a:srgbClr val="FFFF00"/>
                </a:solidFill>
                <a:latin typeface="Times New Roman" panose="02020603050405020304" pitchFamily="18" charset="0"/>
                <a:cs typeface="Times New Roman" panose="02020603050405020304" pitchFamily="18" charset="0"/>
              </a:rPr>
              <a:t>chức</a:t>
            </a:r>
            <a:r>
              <a:rPr lang="en-US" sz="2400" b="1" dirty="0" smtClean="0">
                <a:solidFill>
                  <a:srgbClr val="FFFF00"/>
                </a:solidFill>
                <a:latin typeface="Times New Roman" panose="02020603050405020304" pitchFamily="18" charset="0"/>
                <a:cs typeface="Times New Roman" panose="02020603050405020304" pitchFamily="18" charset="0"/>
              </a:rPr>
              <a:t> </a:t>
            </a:r>
            <a:r>
              <a:rPr lang="en-US" sz="2400" b="1" dirty="0" err="1" smtClean="0">
                <a:solidFill>
                  <a:srgbClr val="FFFF00"/>
                </a:solidFill>
                <a:latin typeface="Times New Roman" panose="02020603050405020304" pitchFamily="18" charset="0"/>
                <a:cs typeface="Times New Roman" panose="02020603050405020304" pitchFamily="18" charset="0"/>
              </a:rPr>
              <a:t>năng</a:t>
            </a:r>
            <a:r>
              <a:rPr lang="en-US" sz="2400" b="1" dirty="0" smtClean="0">
                <a:solidFill>
                  <a:srgbClr val="FFFF00"/>
                </a:solidFill>
                <a:latin typeface="Times New Roman" panose="02020603050405020304" pitchFamily="18" charset="0"/>
                <a:cs typeface="Times New Roman" panose="02020603050405020304" pitchFamily="18" charset="0"/>
              </a:rPr>
              <a:t> </a:t>
            </a:r>
            <a:r>
              <a:rPr lang="en-US" sz="2400" b="1" dirty="0" err="1" smtClean="0">
                <a:solidFill>
                  <a:srgbClr val="FFFF00"/>
                </a:solidFill>
                <a:latin typeface="Times New Roman" panose="02020603050405020304" pitchFamily="18" charset="0"/>
                <a:cs typeface="Times New Roman" panose="02020603050405020304" pitchFamily="18" charset="0"/>
              </a:rPr>
              <a:t>như</a:t>
            </a:r>
            <a:r>
              <a:rPr lang="en-US" sz="2400" b="1" dirty="0" smtClean="0">
                <a:solidFill>
                  <a:srgbClr val="FFFF00"/>
                </a:solidFill>
                <a:latin typeface="Times New Roman" panose="02020603050405020304" pitchFamily="18" charset="0"/>
                <a:cs typeface="Times New Roman" panose="02020603050405020304" pitchFamily="18" charset="0"/>
              </a:rPr>
              <a:t> </a:t>
            </a:r>
            <a:r>
              <a:rPr lang="en-US" sz="2400" b="1" dirty="0" err="1" smtClean="0">
                <a:solidFill>
                  <a:srgbClr val="FFFF00"/>
                </a:solidFill>
                <a:latin typeface="Times New Roman" panose="02020603050405020304" pitchFamily="18" charset="0"/>
                <a:cs typeface="Times New Roman" panose="02020603050405020304" pitchFamily="18" charset="0"/>
              </a:rPr>
              <a:t>mong</a:t>
            </a:r>
            <a:r>
              <a:rPr lang="en-US" sz="2400" b="1" dirty="0" smtClean="0">
                <a:solidFill>
                  <a:srgbClr val="FFFF00"/>
                </a:solidFill>
                <a:latin typeface="Times New Roman" panose="02020603050405020304" pitchFamily="18" charset="0"/>
                <a:cs typeface="Times New Roman" panose="02020603050405020304" pitchFamily="18" charset="0"/>
              </a:rPr>
              <a:t> </a:t>
            </a:r>
            <a:r>
              <a:rPr lang="en-US" sz="2400" b="1" dirty="0" err="1" smtClean="0">
                <a:solidFill>
                  <a:srgbClr val="FFFF00"/>
                </a:solidFill>
                <a:latin typeface="Times New Roman" panose="02020603050405020304" pitchFamily="18" charset="0"/>
                <a:cs typeface="Times New Roman" panose="02020603050405020304" pitchFamily="18" charset="0"/>
              </a:rPr>
              <a:t>muốn</a:t>
            </a:r>
            <a:r>
              <a:rPr lang="en-US" sz="2400" b="1" dirty="0" smtClean="0">
                <a:solidFill>
                  <a:srgbClr val="FFFF00"/>
                </a:solidFill>
                <a:latin typeface="Times New Roman" panose="02020603050405020304" pitchFamily="18" charset="0"/>
                <a:cs typeface="Times New Roman" panose="02020603050405020304" pitchFamily="18" charset="0"/>
              </a:rPr>
              <a:t>.</a:t>
            </a:r>
          </a:p>
          <a:p>
            <a:pPr marL="800100" lvl="1" indent="-342900">
              <a:buFont typeface="Arial" panose="020B0604020202020204" pitchFamily="34" charset="0"/>
              <a:buChar char="•"/>
            </a:pPr>
            <a:r>
              <a:rPr lang="en-US" sz="2400" b="1" dirty="0" err="1" smtClean="0">
                <a:solidFill>
                  <a:srgbClr val="FFFF00"/>
                </a:solidFill>
                <a:latin typeface="Times New Roman" panose="02020603050405020304" pitchFamily="18" charset="0"/>
                <a:cs typeface="Times New Roman" panose="02020603050405020304" pitchFamily="18" charset="0"/>
              </a:rPr>
              <a:t>Giao</a:t>
            </a:r>
            <a:r>
              <a:rPr lang="en-US" sz="2400" b="1" dirty="0" smtClean="0">
                <a:solidFill>
                  <a:srgbClr val="FFFF00"/>
                </a:solidFill>
                <a:latin typeface="Times New Roman" panose="02020603050405020304" pitchFamily="18" charset="0"/>
                <a:cs typeface="Times New Roman" panose="02020603050405020304" pitchFamily="18" charset="0"/>
              </a:rPr>
              <a:t> </a:t>
            </a:r>
            <a:r>
              <a:rPr lang="en-US" sz="2400" b="1" dirty="0" err="1" smtClean="0">
                <a:solidFill>
                  <a:srgbClr val="FFFF00"/>
                </a:solidFill>
                <a:latin typeface="Times New Roman" panose="02020603050405020304" pitchFamily="18" charset="0"/>
                <a:cs typeface="Times New Roman" panose="02020603050405020304" pitchFamily="18" charset="0"/>
              </a:rPr>
              <a:t>diện</a:t>
            </a:r>
            <a:r>
              <a:rPr lang="en-US" sz="2400" b="1" dirty="0" smtClean="0">
                <a:solidFill>
                  <a:srgbClr val="FFFF00"/>
                </a:solidFill>
                <a:latin typeface="Times New Roman" panose="02020603050405020304" pitchFamily="18" charset="0"/>
                <a:cs typeface="Times New Roman" panose="02020603050405020304" pitchFamily="18" charset="0"/>
              </a:rPr>
              <a:t> </a:t>
            </a:r>
            <a:r>
              <a:rPr lang="en-US" sz="2400" b="1" dirty="0" err="1" smtClean="0">
                <a:solidFill>
                  <a:srgbClr val="FFFF00"/>
                </a:solidFill>
                <a:latin typeface="Times New Roman" panose="02020603050405020304" pitchFamily="18" charset="0"/>
                <a:cs typeface="Times New Roman" panose="02020603050405020304" pitchFamily="18" charset="0"/>
              </a:rPr>
              <a:t>tuy</a:t>
            </a:r>
            <a:r>
              <a:rPr lang="en-US" sz="2400" b="1" dirty="0" smtClean="0">
                <a:solidFill>
                  <a:srgbClr val="FFFF00"/>
                </a:solidFill>
                <a:latin typeface="Times New Roman" panose="02020603050405020304" pitchFamily="18" charset="0"/>
                <a:cs typeface="Times New Roman" panose="02020603050405020304" pitchFamily="18" charset="0"/>
              </a:rPr>
              <a:t> </a:t>
            </a:r>
            <a:r>
              <a:rPr lang="en-US" sz="2400" b="1" dirty="0" err="1" smtClean="0">
                <a:solidFill>
                  <a:srgbClr val="FFFF00"/>
                </a:solidFill>
                <a:latin typeface="Times New Roman" panose="02020603050405020304" pitchFamily="18" charset="0"/>
                <a:cs typeface="Times New Roman" panose="02020603050405020304" pitchFamily="18" charset="0"/>
              </a:rPr>
              <a:t>đã</a:t>
            </a:r>
            <a:r>
              <a:rPr lang="en-US" sz="2400" b="1" dirty="0" smtClean="0">
                <a:solidFill>
                  <a:srgbClr val="FFFF00"/>
                </a:solidFill>
                <a:latin typeface="Times New Roman" panose="02020603050405020304" pitchFamily="18" charset="0"/>
                <a:cs typeface="Times New Roman" panose="02020603050405020304" pitchFamily="18" charset="0"/>
              </a:rPr>
              <a:t> </a:t>
            </a:r>
            <a:r>
              <a:rPr lang="en-US" sz="2400" b="1" dirty="0" err="1" smtClean="0">
                <a:solidFill>
                  <a:srgbClr val="FFFF00"/>
                </a:solidFill>
                <a:latin typeface="Times New Roman" panose="02020603050405020304" pitchFamily="18" charset="0"/>
                <a:cs typeface="Times New Roman" panose="02020603050405020304" pitchFamily="18" charset="0"/>
              </a:rPr>
              <a:t>được</a:t>
            </a:r>
            <a:r>
              <a:rPr lang="en-US" sz="2400" b="1" dirty="0" smtClean="0">
                <a:solidFill>
                  <a:srgbClr val="FFFF00"/>
                </a:solidFill>
                <a:latin typeface="Times New Roman" panose="02020603050405020304" pitchFamily="18" charset="0"/>
                <a:cs typeface="Times New Roman" panose="02020603050405020304" pitchFamily="18" charset="0"/>
              </a:rPr>
              <a:t> </a:t>
            </a:r>
            <a:r>
              <a:rPr lang="en-US" sz="2400" b="1" dirty="0" err="1" smtClean="0">
                <a:solidFill>
                  <a:srgbClr val="FFFF00"/>
                </a:solidFill>
                <a:latin typeface="Times New Roman" panose="02020603050405020304" pitchFamily="18" charset="0"/>
                <a:cs typeface="Times New Roman" panose="02020603050405020304" pitchFamily="18" charset="0"/>
              </a:rPr>
              <a:t>đầu</a:t>
            </a:r>
            <a:r>
              <a:rPr lang="en-US" sz="2400" b="1" dirty="0" smtClean="0">
                <a:solidFill>
                  <a:srgbClr val="FFFF00"/>
                </a:solidFill>
                <a:latin typeface="Times New Roman" panose="02020603050405020304" pitchFamily="18" charset="0"/>
                <a:cs typeface="Times New Roman" panose="02020603050405020304" pitchFamily="18" charset="0"/>
              </a:rPr>
              <a:t> </a:t>
            </a:r>
            <a:r>
              <a:rPr lang="en-US" sz="2400" b="1" dirty="0" err="1" smtClean="0">
                <a:solidFill>
                  <a:srgbClr val="FFFF00"/>
                </a:solidFill>
                <a:latin typeface="Times New Roman" panose="02020603050405020304" pitchFamily="18" charset="0"/>
                <a:cs typeface="Times New Roman" panose="02020603050405020304" pitchFamily="18" charset="0"/>
              </a:rPr>
              <a:t>tư</a:t>
            </a:r>
            <a:r>
              <a:rPr lang="en-US" sz="2400" b="1" dirty="0" smtClean="0">
                <a:solidFill>
                  <a:srgbClr val="FFFF00"/>
                </a:solidFill>
                <a:latin typeface="Times New Roman" panose="02020603050405020304" pitchFamily="18" charset="0"/>
                <a:cs typeface="Times New Roman" panose="02020603050405020304" pitchFamily="18" charset="0"/>
              </a:rPr>
              <a:t> , </a:t>
            </a:r>
            <a:r>
              <a:rPr lang="en-US" sz="2400" b="1" dirty="0" err="1" smtClean="0">
                <a:solidFill>
                  <a:srgbClr val="FFFF00"/>
                </a:solidFill>
                <a:latin typeface="Times New Roman" panose="02020603050405020304" pitchFamily="18" charset="0"/>
                <a:cs typeface="Times New Roman" panose="02020603050405020304" pitchFamily="18" charset="0"/>
              </a:rPr>
              <a:t>xong</a:t>
            </a:r>
            <a:r>
              <a:rPr lang="en-US" sz="2400" b="1" dirty="0" smtClean="0">
                <a:solidFill>
                  <a:srgbClr val="FFFF00"/>
                </a:solidFill>
                <a:latin typeface="Times New Roman" panose="02020603050405020304" pitchFamily="18" charset="0"/>
                <a:cs typeface="Times New Roman" panose="02020603050405020304" pitchFamily="18" charset="0"/>
              </a:rPr>
              <a:t> </a:t>
            </a:r>
            <a:r>
              <a:rPr lang="en-US" sz="2400" b="1" dirty="0" err="1" smtClean="0">
                <a:solidFill>
                  <a:srgbClr val="FFFF00"/>
                </a:solidFill>
                <a:latin typeface="Times New Roman" panose="02020603050405020304" pitchFamily="18" charset="0"/>
                <a:cs typeface="Times New Roman" panose="02020603050405020304" pitchFamily="18" charset="0"/>
              </a:rPr>
              <a:t>vẫn</a:t>
            </a:r>
            <a:r>
              <a:rPr lang="en-US" sz="2400" b="1" dirty="0" smtClean="0">
                <a:solidFill>
                  <a:srgbClr val="FFFF00"/>
                </a:solidFill>
                <a:latin typeface="Times New Roman" panose="02020603050405020304" pitchFamily="18" charset="0"/>
                <a:cs typeface="Times New Roman" panose="02020603050405020304" pitchFamily="18" charset="0"/>
              </a:rPr>
              <a:t> </a:t>
            </a:r>
            <a:r>
              <a:rPr lang="en-US" sz="2400" b="1" dirty="0" err="1" smtClean="0">
                <a:solidFill>
                  <a:srgbClr val="FFFF00"/>
                </a:solidFill>
                <a:latin typeface="Times New Roman" panose="02020603050405020304" pitchFamily="18" charset="0"/>
                <a:cs typeface="Times New Roman" panose="02020603050405020304" pitchFamily="18" charset="0"/>
              </a:rPr>
              <a:t>chưa</a:t>
            </a:r>
            <a:r>
              <a:rPr lang="en-US" sz="2400" b="1" dirty="0" smtClean="0">
                <a:solidFill>
                  <a:srgbClr val="FFFF00"/>
                </a:solidFill>
                <a:latin typeface="Times New Roman" panose="02020603050405020304" pitchFamily="18" charset="0"/>
                <a:cs typeface="Times New Roman" panose="02020603050405020304" pitchFamily="18" charset="0"/>
              </a:rPr>
              <a:t> </a:t>
            </a:r>
            <a:r>
              <a:rPr lang="en-US" sz="2400" b="1" dirty="0" err="1" smtClean="0">
                <a:solidFill>
                  <a:srgbClr val="FFFF00"/>
                </a:solidFill>
                <a:latin typeface="Times New Roman" panose="02020603050405020304" pitchFamily="18" charset="0"/>
                <a:cs typeface="Times New Roman" panose="02020603050405020304" pitchFamily="18" charset="0"/>
              </a:rPr>
              <a:t>được</a:t>
            </a:r>
            <a:r>
              <a:rPr lang="en-US" sz="2400" b="1" dirty="0" smtClean="0">
                <a:solidFill>
                  <a:srgbClr val="FFFF00"/>
                </a:solidFill>
                <a:latin typeface="Times New Roman" panose="02020603050405020304" pitchFamily="18" charset="0"/>
                <a:cs typeface="Times New Roman" panose="02020603050405020304" pitchFamily="18" charset="0"/>
              </a:rPr>
              <a:t> </a:t>
            </a:r>
            <a:r>
              <a:rPr lang="en-US" sz="2400" b="1" dirty="0" err="1" smtClean="0">
                <a:solidFill>
                  <a:srgbClr val="FFFF00"/>
                </a:solidFill>
                <a:latin typeface="Times New Roman" panose="02020603050405020304" pitchFamily="18" charset="0"/>
                <a:cs typeface="Times New Roman" panose="02020603050405020304" pitchFamily="18" charset="0"/>
              </a:rPr>
              <a:t>tinh</a:t>
            </a:r>
            <a:r>
              <a:rPr lang="en-US" sz="2400" b="1" dirty="0" smtClean="0">
                <a:solidFill>
                  <a:srgbClr val="FFFF00"/>
                </a:solidFill>
                <a:latin typeface="Times New Roman" panose="02020603050405020304" pitchFamily="18" charset="0"/>
                <a:cs typeface="Times New Roman" panose="02020603050405020304" pitchFamily="18" charset="0"/>
              </a:rPr>
              <a:t> </a:t>
            </a:r>
            <a:r>
              <a:rPr lang="en-US" sz="2400" b="1" dirty="0" err="1" smtClean="0">
                <a:solidFill>
                  <a:srgbClr val="FFFF00"/>
                </a:solidFill>
                <a:latin typeface="Times New Roman" panose="02020603050405020304" pitchFamily="18" charset="0"/>
                <a:cs typeface="Times New Roman" panose="02020603050405020304" pitchFamily="18" charset="0"/>
              </a:rPr>
              <a:t>tế</a:t>
            </a:r>
            <a:r>
              <a:rPr lang="en-US" sz="2400" b="1" dirty="0" smtClean="0">
                <a:solidFill>
                  <a:srgbClr val="FFFF00"/>
                </a:solidFill>
                <a:latin typeface="Times New Roman" panose="02020603050405020304" pitchFamily="18" charset="0"/>
                <a:cs typeface="Times New Roman" panose="02020603050405020304" pitchFamily="18" charset="0"/>
              </a:rPr>
              <a:t>.</a:t>
            </a:r>
            <a:br>
              <a:rPr lang="en-US" sz="2400" b="1" dirty="0" smtClean="0">
                <a:solidFill>
                  <a:srgbClr val="FFFF00"/>
                </a:solidFill>
                <a:latin typeface="Times New Roman" panose="02020603050405020304" pitchFamily="18" charset="0"/>
                <a:cs typeface="Times New Roman" panose="02020603050405020304" pitchFamily="18" charset="0"/>
              </a:rPr>
            </a:br>
            <a:endParaRPr lang="en-US" sz="2400" b="1" dirty="0" smtClean="0">
              <a:solidFill>
                <a:srgbClr val="FFFF00"/>
              </a:solidFill>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v"/>
            </a:pPr>
            <a:r>
              <a:rPr lang="en-US" sz="2400" b="1" dirty="0" smtClean="0">
                <a:solidFill>
                  <a:srgbClr val="FFFF00"/>
                </a:solidFill>
                <a:latin typeface="Times New Roman" panose="02020603050405020304" pitchFamily="18" charset="0"/>
                <a:cs typeface="Times New Roman" panose="02020603050405020304" pitchFamily="18" charset="0"/>
              </a:rPr>
              <a:t>Qua </a:t>
            </a:r>
            <a:r>
              <a:rPr lang="en-US" sz="2400" b="1" dirty="0" err="1" smtClean="0">
                <a:solidFill>
                  <a:srgbClr val="FFFF00"/>
                </a:solidFill>
                <a:latin typeface="Times New Roman" panose="02020603050405020304" pitchFamily="18" charset="0"/>
                <a:cs typeface="Times New Roman" panose="02020603050405020304" pitchFamily="18" charset="0"/>
              </a:rPr>
              <a:t>bài</a:t>
            </a:r>
            <a:r>
              <a:rPr lang="en-US" sz="2400" b="1" dirty="0" smtClean="0">
                <a:solidFill>
                  <a:srgbClr val="FFFF00"/>
                </a:solidFill>
                <a:latin typeface="Times New Roman" panose="02020603050405020304" pitchFamily="18" charset="0"/>
                <a:cs typeface="Times New Roman" panose="02020603050405020304" pitchFamily="18" charset="0"/>
              </a:rPr>
              <a:t> </a:t>
            </a:r>
            <a:r>
              <a:rPr lang="en-US" sz="2400" b="1" dirty="0" err="1" smtClean="0">
                <a:solidFill>
                  <a:srgbClr val="FFFF00"/>
                </a:solidFill>
                <a:latin typeface="Times New Roman" panose="02020603050405020304" pitchFamily="18" charset="0"/>
                <a:cs typeface="Times New Roman" panose="02020603050405020304" pitchFamily="18" charset="0"/>
              </a:rPr>
              <a:t>tập</a:t>
            </a:r>
            <a:r>
              <a:rPr lang="en-US" sz="2400" b="1" dirty="0" smtClean="0">
                <a:solidFill>
                  <a:srgbClr val="FFFF00"/>
                </a:solidFill>
                <a:latin typeface="Times New Roman" panose="02020603050405020304" pitchFamily="18" charset="0"/>
                <a:cs typeface="Times New Roman" panose="02020603050405020304" pitchFamily="18" charset="0"/>
              </a:rPr>
              <a:t> </a:t>
            </a:r>
            <a:r>
              <a:rPr lang="en-US" sz="2400" b="1" dirty="0" err="1" smtClean="0">
                <a:solidFill>
                  <a:srgbClr val="FFFF00"/>
                </a:solidFill>
                <a:latin typeface="Times New Roman" panose="02020603050405020304" pitchFamily="18" charset="0"/>
                <a:cs typeface="Times New Roman" panose="02020603050405020304" pitchFamily="18" charset="0"/>
              </a:rPr>
              <a:t>lớn</a:t>
            </a:r>
            <a:r>
              <a:rPr lang="en-US" sz="2400" b="1" dirty="0" smtClean="0">
                <a:solidFill>
                  <a:srgbClr val="FFFF00"/>
                </a:solidFill>
                <a:latin typeface="Times New Roman" panose="02020603050405020304" pitchFamily="18" charset="0"/>
                <a:cs typeface="Times New Roman" panose="02020603050405020304" pitchFamily="18" charset="0"/>
              </a:rPr>
              <a:t> </a:t>
            </a:r>
            <a:r>
              <a:rPr lang="en-US" sz="2400" b="1" dirty="0" err="1" smtClean="0">
                <a:solidFill>
                  <a:srgbClr val="FFFF00"/>
                </a:solidFill>
                <a:latin typeface="Times New Roman" panose="02020603050405020304" pitchFamily="18" charset="0"/>
                <a:cs typeface="Times New Roman" panose="02020603050405020304" pitchFamily="18" charset="0"/>
              </a:rPr>
              <a:t>này</a:t>
            </a:r>
            <a:r>
              <a:rPr lang="en-US" sz="2400" b="1" dirty="0" smtClean="0">
                <a:solidFill>
                  <a:srgbClr val="FFFF00"/>
                </a:solidFill>
                <a:latin typeface="Times New Roman" panose="02020603050405020304" pitchFamily="18" charset="0"/>
                <a:cs typeface="Times New Roman" panose="02020603050405020304" pitchFamily="18" charset="0"/>
              </a:rPr>
              <a:t> </a:t>
            </a:r>
            <a:r>
              <a:rPr lang="en-US" sz="2400" b="1" dirty="0" err="1" smtClean="0">
                <a:solidFill>
                  <a:srgbClr val="FFFF00"/>
                </a:solidFill>
                <a:latin typeface="Times New Roman" panose="02020603050405020304" pitchFamily="18" charset="0"/>
                <a:cs typeface="Times New Roman" panose="02020603050405020304" pitchFamily="18" charset="0"/>
              </a:rPr>
              <a:t>đã</a:t>
            </a:r>
            <a:r>
              <a:rPr lang="en-US" sz="2400" b="1" dirty="0" smtClean="0">
                <a:solidFill>
                  <a:srgbClr val="FFFF00"/>
                </a:solidFill>
                <a:latin typeface="Times New Roman" panose="02020603050405020304" pitchFamily="18" charset="0"/>
                <a:cs typeface="Times New Roman" panose="02020603050405020304" pitchFamily="18" charset="0"/>
              </a:rPr>
              <a:t> </a:t>
            </a:r>
            <a:r>
              <a:rPr lang="en-US" sz="2400" b="1" dirty="0" err="1" smtClean="0">
                <a:solidFill>
                  <a:srgbClr val="FFFF00"/>
                </a:solidFill>
                <a:latin typeface="Times New Roman" panose="02020603050405020304" pitchFamily="18" charset="0"/>
                <a:cs typeface="Times New Roman" panose="02020603050405020304" pitchFamily="18" charset="0"/>
              </a:rPr>
              <a:t>giúp</a:t>
            </a:r>
            <a:r>
              <a:rPr lang="en-US" sz="2400" b="1" dirty="0" smtClean="0">
                <a:solidFill>
                  <a:srgbClr val="FFFF00"/>
                </a:solidFill>
                <a:latin typeface="Times New Roman" panose="02020603050405020304" pitchFamily="18" charset="0"/>
                <a:cs typeface="Times New Roman" panose="02020603050405020304" pitchFamily="18" charset="0"/>
              </a:rPr>
              <a:t> </a:t>
            </a:r>
            <a:r>
              <a:rPr lang="en-US" sz="2400" b="1" dirty="0" err="1" smtClean="0">
                <a:solidFill>
                  <a:srgbClr val="FFFF00"/>
                </a:solidFill>
                <a:latin typeface="Times New Roman" panose="02020603050405020304" pitchFamily="18" charset="0"/>
                <a:cs typeface="Times New Roman" panose="02020603050405020304" pitchFamily="18" charset="0"/>
              </a:rPr>
              <a:t>nâng</a:t>
            </a:r>
            <a:r>
              <a:rPr lang="en-US" sz="2400" b="1" dirty="0" smtClean="0">
                <a:solidFill>
                  <a:srgbClr val="FFFF00"/>
                </a:solidFill>
                <a:latin typeface="Times New Roman" panose="02020603050405020304" pitchFamily="18" charset="0"/>
                <a:cs typeface="Times New Roman" panose="02020603050405020304" pitchFamily="18" charset="0"/>
              </a:rPr>
              <a:t> </a:t>
            </a:r>
            <a:r>
              <a:rPr lang="en-US" sz="2400" b="1" dirty="0" err="1" smtClean="0">
                <a:solidFill>
                  <a:srgbClr val="FFFF00"/>
                </a:solidFill>
                <a:latin typeface="Times New Roman" panose="02020603050405020304" pitchFamily="18" charset="0"/>
                <a:cs typeface="Times New Roman" panose="02020603050405020304" pitchFamily="18" charset="0"/>
              </a:rPr>
              <a:t>cao</a:t>
            </a:r>
            <a:r>
              <a:rPr lang="en-US" sz="2400" b="1" dirty="0" smtClean="0">
                <a:solidFill>
                  <a:srgbClr val="FFFF00"/>
                </a:solidFill>
                <a:latin typeface="Times New Roman" panose="02020603050405020304" pitchFamily="18" charset="0"/>
                <a:cs typeface="Times New Roman" panose="02020603050405020304" pitchFamily="18" charset="0"/>
              </a:rPr>
              <a:t> </a:t>
            </a:r>
            <a:r>
              <a:rPr lang="en-US" sz="2400" b="1" dirty="0" err="1" smtClean="0">
                <a:solidFill>
                  <a:srgbClr val="FFFF00"/>
                </a:solidFill>
                <a:latin typeface="Times New Roman" panose="02020603050405020304" pitchFamily="18" charset="0"/>
                <a:cs typeface="Times New Roman" panose="02020603050405020304" pitchFamily="18" charset="0"/>
              </a:rPr>
              <a:t>khả</a:t>
            </a:r>
            <a:r>
              <a:rPr lang="en-US" sz="2400" b="1" dirty="0" smtClean="0">
                <a:solidFill>
                  <a:srgbClr val="FFFF00"/>
                </a:solidFill>
                <a:latin typeface="Times New Roman" panose="02020603050405020304" pitchFamily="18" charset="0"/>
                <a:cs typeface="Times New Roman" panose="02020603050405020304" pitchFamily="18" charset="0"/>
              </a:rPr>
              <a:t> </a:t>
            </a:r>
            <a:r>
              <a:rPr lang="en-US" sz="2400" b="1" dirty="0" err="1" smtClean="0">
                <a:solidFill>
                  <a:srgbClr val="FFFF00"/>
                </a:solidFill>
                <a:latin typeface="Times New Roman" panose="02020603050405020304" pitchFamily="18" charset="0"/>
                <a:cs typeface="Times New Roman" panose="02020603050405020304" pitchFamily="18" charset="0"/>
              </a:rPr>
              <a:t>năng</a:t>
            </a:r>
            <a:r>
              <a:rPr lang="en-US" sz="2400" b="1" dirty="0" smtClean="0">
                <a:solidFill>
                  <a:srgbClr val="FFFF00"/>
                </a:solidFill>
                <a:latin typeface="Times New Roman" panose="02020603050405020304" pitchFamily="18" charset="0"/>
                <a:cs typeface="Times New Roman" panose="02020603050405020304" pitchFamily="18" charset="0"/>
              </a:rPr>
              <a:t> </a:t>
            </a:r>
            <a:r>
              <a:rPr lang="en-US" sz="2400" b="1" dirty="0" err="1" smtClean="0">
                <a:solidFill>
                  <a:srgbClr val="FFFF00"/>
                </a:solidFill>
                <a:latin typeface="Times New Roman" panose="02020603050405020304" pitchFamily="18" charset="0"/>
                <a:cs typeface="Times New Roman" panose="02020603050405020304" pitchFamily="18" charset="0"/>
              </a:rPr>
              <a:t>lập</a:t>
            </a:r>
            <a:r>
              <a:rPr lang="en-US" sz="2400" b="1" dirty="0" smtClean="0">
                <a:solidFill>
                  <a:srgbClr val="FFFF00"/>
                </a:solidFill>
                <a:latin typeface="Times New Roman" panose="02020603050405020304" pitchFamily="18" charset="0"/>
                <a:cs typeface="Times New Roman" panose="02020603050405020304" pitchFamily="18" charset="0"/>
              </a:rPr>
              <a:t> </a:t>
            </a:r>
            <a:r>
              <a:rPr lang="en-US" sz="2400" b="1" dirty="0" err="1" smtClean="0">
                <a:solidFill>
                  <a:srgbClr val="FFFF00"/>
                </a:solidFill>
                <a:latin typeface="Times New Roman" panose="02020603050405020304" pitchFamily="18" charset="0"/>
                <a:cs typeface="Times New Roman" panose="02020603050405020304" pitchFamily="18" charset="0"/>
              </a:rPr>
              <a:t>trình</a:t>
            </a:r>
            <a:r>
              <a:rPr lang="en-US" sz="2400" b="1" dirty="0" smtClean="0">
                <a:solidFill>
                  <a:srgbClr val="FFFF00"/>
                </a:solidFill>
                <a:latin typeface="Times New Roman" panose="02020603050405020304" pitchFamily="18" charset="0"/>
                <a:cs typeface="Times New Roman" panose="02020603050405020304" pitchFamily="18" charset="0"/>
              </a:rPr>
              <a:t> </a:t>
            </a:r>
            <a:r>
              <a:rPr lang="en-US" sz="2400" b="1" dirty="0" err="1" smtClean="0">
                <a:solidFill>
                  <a:srgbClr val="FFFF00"/>
                </a:solidFill>
                <a:latin typeface="Times New Roman" panose="02020603050405020304" pitchFamily="18" charset="0"/>
                <a:cs typeface="Times New Roman" panose="02020603050405020304" pitchFamily="18" charset="0"/>
              </a:rPr>
              <a:t>của</a:t>
            </a:r>
            <a:r>
              <a:rPr lang="en-US" sz="2400" b="1" dirty="0" smtClean="0">
                <a:solidFill>
                  <a:srgbClr val="FFFF00"/>
                </a:solidFill>
                <a:latin typeface="Times New Roman" panose="02020603050405020304" pitchFamily="18" charset="0"/>
                <a:cs typeface="Times New Roman" panose="02020603050405020304" pitchFamily="18" charset="0"/>
              </a:rPr>
              <a:t> </a:t>
            </a:r>
            <a:r>
              <a:rPr lang="en-US" sz="2400" b="1" dirty="0" err="1" smtClean="0">
                <a:solidFill>
                  <a:srgbClr val="FFFF00"/>
                </a:solidFill>
                <a:latin typeface="Times New Roman" panose="02020603050405020304" pitchFamily="18" charset="0"/>
                <a:cs typeface="Times New Roman" panose="02020603050405020304" pitchFamily="18" charset="0"/>
              </a:rPr>
              <a:t>bản</a:t>
            </a:r>
            <a:r>
              <a:rPr lang="en-US" sz="2400" b="1" dirty="0" smtClean="0">
                <a:solidFill>
                  <a:srgbClr val="FFFF00"/>
                </a:solidFill>
                <a:latin typeface="Times New Roman" panose="02020603050405020304" pitchFamily="18" charset="0"/>
                <a:cs typeface="Times New Roman" panose="02020603050405020304" pitchFamily="18" charset="0"/>
              </a:rPr>
              <a:t> </a:t>
            </a:r>
            <a:r>
              <a:rPr lang="en-US" sz="2400" b="1" dirty="0" err="1" smtClean="0">
                <a:solidFill>
                  <a:srgbClr val="FFFF00"/>
                </a:solidFill>
                <a:latin typeface="Times New Roman" panose="02020603050405020304" pitchFamily="18" charset="0"/>
                <a:cs typeface="Times New Roman" panose="02020603050405020304" pitchFamily="18" charset="0"/>
              </a:rPr>
              <a:t>thân</a:t>
            </a:r>
            <a:r>
              <a:rPr lang="en-US" sz="2400" b="1" dirty="0" smtClean="0">
                <a:solidFill>
                  <a:srgbClr val="FFFF00"/>
                </a:solidFill>
                <a:latin typeface="Times New Roman" panose="02020603050405020304" pitchFamily="18" charset="0"/>
                <a:cs typeface="Times New Roman" panose="02020603050405020304" pitchFamily="18" charset="0"/>
              </a:rPr>
              <a:t>, </a:t>
            </a:r>
            <a:r>
              <a:rPr lang="en-US" sz="2400" b="1" dirty="0" err="1" smtClean="0">
                <a:solidFill>
                  <a:srgbClr val="FFFF00"/>
                </a:solidFill>
                <a:latin typeface="Times New Roman" panose="02020603050405020304" pitchFamily="18" charset="0"/>
                <a:cs typeface="Times New Roman" panose="02020603050405020304" pitchFamily="18" charset="0"/>
              </a:rPr>
              <a:t>rèn</a:t>
            </a:r>
            <a:r>
              <a:rPr lang="en-US" sz="2400" b="1" dirty="0" smtClean="0">
                <a:solidFill>
                  <a:srgbClr val="FFFF00"/>
                </a:solidFill>
                <a:latin typeface="Times New Roman" panose="02020603050405020304" pitchFamily="18" charset="0"/>
                <a:cs typeface="Times New Roman" panose="02020603050405020304" pitchFamily="18" charset="0"/>
              </a:rPr>
              <a:t/>
            </a:r>
            <a:br>
              <a:rPr lang="en-US" sz="2400" b="1" dirty="0" smtClean="0">
                <a:solidFill>
                  <a:srgbClr val="FFFF00"/>
                </a:solidFill>
                <a:latin typeface="Times New Roman" panose="02020603050405020304" pitchFamily="18" charset="0"/>
                <a:cs typeface="Times New Roman" panose="02020603050405020304" pitchFamily="18" charset="0"/>
              </a:rPr>
            </a:br>
            <a:r>
              <a:rPr lang="en-US" sz="2400" b="1" dirty="0" err="1" smtClean="0">
                <a:solidFill>
                  <a:srgbClr val="FFFF00"/>
                </a:solidFill>
                <a:latin typeface="Times New Roman" panose="02020603050405020304" pitchFamily="18" charset="0"/>
                <a:cs typeface="Times New Roman" panose="02020603050405020304" pitchFamily="18" charset="0"/>
              </a:rPr>
              <a:t>luyện</a:t>
            </a:r>
            <a:r>
              <a:rPr lang="en-US" sz="2400" b="1" dirty="0" smtClean="0">
                <a:solidFill>
                  <a:srgbClr val="FFFF00"/>
                </a:solidFill>
                <a:latin typeface="Times New Roman" panose="02020603050405020304" pitchFamily="18" charset="0"/>
                <a:cs typeface="Times New Roman" panose="02020603050405020304" pitchFamily="18" charset="0"/>
              </a:rPr>
              <a:t> </a:t>
            </a:r>
            <a:r>
              <a:rPr lang="en-US" sz="2400" b="1" dirty="0" err="1" smtClean="0">
                <a:solidFill>
                  <a:srgbClr val="FFFF00"/>
                </a:solidFill>
                <a:latin typeface="Times New Roman" panose="02020603050405020304" pitchFamily="18" charset="0"/>
                <a:cs typeface="Times New Roman" panose="02020603050405020304" pitchFamily="18" charset="0"/>
              </a:rPr>
              <a:t>khả</a:t>
            </a:r>
            <a:r>
              <a:rPr lang="en-US" sz="2400" b="1" dirty="0" smtClean="0">
                <a:solidFill>
                  <a:srgbClr val="FFFF00"/>
                </a:solidFill>
                <a:latin typeface="Times New Roman" panose="02020603050405020304" pitchFamily="18" charset="0"/>
                <a:cs typeface="Times New Roman" panose="02020603050405020304" pitchFamily="18" charset="0"/>
              </a:rPr>
              <a:t> </a:t>
            </a:r>
            <a:r>
              <a:rPr lang="en-US" sz="2400" b="1" dirty="0" err="1" smtClean="0">
                <a:solidFill>
                  <a:srgbClr val="FFFF00"/>
                </a:solidFill>
                <a:latin typeface="Times New Roman" panose="02020603050405020304" pitchFamily="18" charset="0"/>
                <a:cs typeface="Times New Roman" panose="02020603050405020304" pitchFamily="18" charset="0"/>
              </a:rPr>
              <a:t>năng</a:t>
            </a:r>
            <a:r>
              <a:rPr lang="en-US" sz="2400" b="1" dirty="0" smtClean="0">
                <a:solidFill>
                  <a:srgbClr val="FFFF00"/>
                </a:solidFill>
                <a:latin typeface="Times New Roman" panose="02020603050405020304" pitchFamily="18" charset="0"/>
                <a:cs typeface="Times New Roman" panose="02020603050405020304" pitchFamily="18" charset="0"/>
              </a:rPr>
              <a:t> </a:t>
            </a:r>
            <a:r>
              <a:rPr lang="en-US" sz="2400" b="1" dirty="0" err="1" smtClean="0">
                <a:solidFill>
                  <a:srgbClr val="FFFF00"/>
                </a:solidFill>
                <a:latin typeface="Times New Roman" panose="02020603050405020304" pitchFamily="18" charset="0"/>
                <a:cs typeface="Times New Roman" panose="02020603050405020304" pitchFamily="18" charset="0"/>
              </a:rPr>
              <a:t>làm</a:t>
            </a:r>
            <a:r>
              <a:rPr lang="en-US" sz="2400" b="1" dirty="0" smtClean="0">
                <a:solidFill>
                  <a:srgbClr val="FFFF00"/>
                </a:solidFill>
                <a:latin typeface="Times New Roman" panose="02020603050405020304" pitchFamily="18" charset="0"/>
                <a:cs typeface="Times New Roman" panose="02020603050405020304" pitchFamily="18" charset="0"/>
              </a:rPr>
              <a:t> </a:t>
            </a:r>
            <a:r>
              <a:rPr lang="en-US" sz="2400" b="1" dirty="0" err="1" smtClean="0">
                <a:solidFill>
                  <a:srgbClr val="FFFF00"/>
                </a:solidFill>
                <a:latin typeface="Times New Roman" panose="02020603050405020304" pitchFamily="18" charset="0"/>
                <a:cs typeface="Times New Roman" panose="02020603050405020304" pitchFamily="18" charset="0"/>
              </a:rPr>
              <a:t>việc</a:t>
            </a:r>
            <a:r>
              <a:rPr lang="en-US" sz="2400" b="1" dirty="0" smtClean="0">
                <a:solidFill>
                  <a:srgbClr val="FFFF00"/>
                </a:solidFill>
                <a:latin typeface="Times New Roman" panose="02020603050405020304" pitchFamily="18" charset="0"/>
                <a:cs typeface="Times New Roman" panose="02020603050405020304" pitchFamily="18" charset="0"/>
              </a:rPr>
              <a:t> </a:t>
            </a:r>
            <a:r>
              <a:rPr lang="en-US" sz="2400" b="1" dirty="0" err="1" smtClean="0">
                <a:solidFill>
                  <a:srgbClr val="FFFF00"/>
                </a:solidFill>
                <a:latin typeface="Times New Roman" panose="02020603050405020304" pitchFamily="18" charset="0"/>
                <a:cs typeface="Times New Roman" panose="02020603050405020304" pitchFamily="18" charset="0"/>
              </a:rPr>
              <a:t>nhóm</a:t>
            </a:r>
            <a:r>
              <a:rPr lang="en-US" sz="2400" b="1" dirty="0" smtClean="0">
                <a:solidFill>
                  <a:srgbClr val="FFFF00"/>
                </a:solidFill>
                <a:latin typeface="Times New Roman" panose="02020603050405020304" pitchFamily="18" charset="0"/>
                <a:cs typeface="Times New Roman" panose="02020603050405020304" pitchFamily="18" charset="0"/>
              </a:rPr>
              <a:t>. </a:t>
            </a:r>
          </a:p>
          <a:p>
            <a:pPr marL="342900" indent="-342900">
              <a:buFont typeface="Wingdings" panose="05000000000000000000" pitchFamily="2" charset="2"/>
              <a:buChar char="v"/>
            </a:pPr>
            <a:endParaRPr lang="en-US" sz="2400" b="1" dirty="0" smtClean="0">
              <a:solidFill>
                <a:srgbClr val="FFFF00"/>
              </a:solidFill>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v"/>
            </a:pPr>
            <a:r>
              <a:rPr lang="en-US" sz="2400" b="1" dirty="0" err="1" smtClean="0">
                <a:solidFill>
                  <a:srgbClr val="FFFF00"/>
                </a:solidFill>
                <a:latin typeface="Times New Roman" panose="02020603050405020304" pitchFamily="18" charset="0"/>
                <a:cs typeface="Times New Roman" panose="02020603050405020304" pitchFamily="18" charset="0"/>
              </a:rPr>
              <a:t>Cuối</a:t>
            </a:r>
            <a:r>
              <a:rPr lang="en-US" sz="2400" b="1" dirty="0" smtClean="0">
                <a:solidFill>
                  <a:srgbClr val="FFFF00"/>
                </a:solidFill>
                <a:latin typeface="Times New Roman" panose="02020603050405020304" pitchFamily="18" charset="0"/>
                <a:cs typeface="Times New Roman" panose="02020603050405020304" pitchFamily="18" charset="0"/>
              </a:rPr>
              <a:t> </a:t>
            </a:r>
            <a:r>
              <a:rPr lang="en-US" sz="2400" b="1" dirty="0" err="1" smtClean="0">
                <a:solidFill>
                  <a:srgbClr val="FFFF00"/>
                </a:solidFill>
                <a:latin typeface="Times New Roman" panose="02020603050405020304" pitchFamily="18" charset="0"/>
                <a:cs typeface="Times New Roman" panose="02020603050405020304" pitchFamily="18" charset="0"/>
              </a:rPr>
              <a:t>cùng</a:t>
            </a:r>
            <a:r>
              <a:rPr lang="en-US" sz="2400" b="1" dirty="0" smtClean="0">
                <a:solidFill>
                  <a:srgbClr val="FFFF00"/>
                </a:solidFill>
                <a:latin typeface="Times New Roman" panose="02020603050405020304" pitchFamily="18" charset="0"/>
                <a:cs typeface="Times New Roman" panose="02020603050405020304" pitchFamily="18" charset="0"/>
              </a:rPr>
              <a:t> </a:t>
            </a:r>
            <a:r>
              <a:rPr lang="en-US" sz="2400" b="1" dirty="0" err="1" smtClean="0">
                <a:solidFill>
                  <a:srgbClr val="FFFF00"/>
                </a:solidFill>
                <a:latin typeface="Times New Roman" panose="02020603050405020304" pitchFamily="18" charset="0"/>
                <a:cs typeface="Times New Roman" panose="02020603050405020304" pitchFamily="18" charset="0"/>
              </a:rPr>
              <a:t>em</a:t>
            </a:r>
            <a:r>
              <a:rPr lang="en-US" sz="2400" b="1" dirty="0" smtClean="0">
                <a:solidFill>
                  <a:srgbClr val="FFFF00"/>
                </a:solidFill>
                <a:latin typeface="Times New Roman" panose="02020603050405020304" pitchFamily="18" charset="0"/>
                <a:cs typeface="Times New Roman" panose="02020603050405020304" pitchFamily="18" charset="0"/>
              </a:rPr>
              <a:t> </a:t>
            </a:r>
            <a:r>
              <a:rPr lang="en-US" sz="2400" b="1" dirty="0" err="1" smtClean="0">
                <a:solidFill>
                  <a:srgbClr val="FFFF00"/>
                </a:solidFill>
                <a:latin typeface="Times New Roman" panose="02020603050405020304" pitchFamily="18" charset="0"/>
                <a:cs typeface="Times New Roman" panose="02020603050405020304" pitchFamily="18" charset="0"/>
              </a:rPr>
              <a:t>xin</a:t>
            </a:r>
            <a:r>
              <a:rPr lang="en-US" sz="2400" b="1" dirty="0" smtClean="0">
                <a:solidFill>
                  <a:srgbClr val="FFFF00"/>
                </a:solidFill>
                <a:latin typeface="Times New Roman" panose="02020603050405020304" pitchFamily="18" charset="0"/>
                <a:cs typeface="Times New Roman" panose="02020603050405020304" pitchFamily="18" charset="0"/>
              </a:rPr>
              <a:t> </a:t>
            </a:r>
            <a:r>
              <a:rPr lang="en-US" sz="2400" b="1" dirty="0" err="1" smtClean="0">
                <a:solidFill>
                  <a:srgbClr val="FFFF00"/>
                </a:solidFill>
                <a:latin typeface="Times New Roman" panose="02020603050405020304" pitchFamily="18" charset="0"/>
                <a:cs typeface="Times New Roman" panose="02020603050405020304" pitchFamily="18" charset="0"/>
              </a:rPr>
              <a:t>chân</a:t>
            </a:r>
            <a:r>
              <a:rPr lang="en-US" sz="2400" b="1" dirty="0" smtClean="0">
                <a:solidFill>
                  <a:srgbClr val="FFFF00"/>
                </a:solidFill>
                <a:latin typeface="Times New Roman" panose="02020603050405020304" pitchFamily="18" charset="0"/>
                <a:cs typeface="Times New Roman" panose="02020603050405020304" pitchFamily="18" charset="0"/>
              </a:rPr>
              <a:t> </a:t>
            </a:r>
            <a:r>
              <a:rPr lang="en-US" sz="2400" b="1" dirty="0" err="1" smtClean="0">
                <a:solidFill>
                  <a:srgbClr val="FFFF00"/>
                </a:solidFill>
                <a:latin typeface="Times New Roman" panose="02020603050405020304" pitchFamily="18" charset="0"/>
                <a:cs typeface="Times New Roman" panose="02020603050405020304" pitchFamily="18" charset="0"/>
              </a:rPr>
              <a:t>thành</a:t>
            </a:r>
            <a:r>
              <a:rPr lang="en-US" sz="2400" b="1" dirty="0" smtClean="0">
                <a:solidFill>
                  <a:srgbClr val="FFFF00"/>
                </a:solidFill>
                <a:latin typeface="Times New Roman" panose="02020603050405020304" pitchFamily="18" charset="0"/>
                <a:cs typeface="Times New Roman" panose="02020603050405020304" pitchFamily="18" charset="0"/>
              </a:rPr>
              <a:t> </a:t>
            </a:r>
            <a:r>
              <a:rPr lang="en-US" sz="2400" b="1" dirty="0" err="1" smtClean="0">
                <a:solidFill>
                  <a:srgbClr val="FFFF00"/>
                </a:solidFill>
                <a:latin typeface="Times New Roman" panose="02020603050405020304" pitchFamily="18" charset="0"/>
                <a:cs typeface="Times New Roman" panose="02020603050405020304" pitchFamily="18" charset="0"/>
              </a:rPr>
              <a:t>cảm</a:t>
            </a:r>
            <a:r>
              <a:rPr lang="en-US" sz="2400" b="1" dirty="0" smtClean="0">
                <a:solidFill>
                  <a:srgbClr val="FFFF00"/>
                </a:solidFill>
                <a:latin typeface="Times New Roman" panose="02020603050405020304" pitchFamily="18" charset="0"/>
                <a:cs typeface="Times New Roman" panose="02020603050405020304" pitchFamily="18" charset="0"/>
              </a:rPr>
              <a:t> </a:t>
            </a:r>
            <a:r>
              <a:rPr lang="en-US" sz="2400" b="1" dirty="0" err="1" smtClean="0">
                <a:solidFill>
                  <a:srgbClr val="FFFF00"/>
                </a:solidFill>
                <a:latin typeface="Times New Roman" panose="02020603050405020304" pitchFamily="18" charset="0"/>
                <a:cs typeface="Times New Roman" panose="02020603050405020304" pitchFamily="18" charset="0"/>
              </a:rPr>
              <a:t>ơn</a:t>
            </a:r>
            <a:r>
              <a:rPr lang="en-US" sz="2400" b="1" dirty="0" smtClean="0">
                <a:solidFill>
                  <a:srgbClr val="FFFF00"/>
                </a:solidFill>
                <a:latin typeface="Times New Roman" panose="02020603050405020304" pitchFamily="18" charset="0"/>
                <a:cs typeface="Times New Roman" panose="02020603050405020304" pitchFamily="18" charset="0"/>
              </a:rPr>
              <a:t> </a:t>
            </a:r>
            <a:r>
              <a:rPr lang="en-US" sz="2400" b="1" dirty="0" err="1" smtClean="0">
                <a:solidFill>
                  <a:srgbClr val="FFFF00"/>
                </a:solidFill>
                <a:latin typeface="Times New Roman" panose="02020603050405020304" pitchFamily="18" charset="0"/>
                <a:cs typeface="Times New Roman" panose="02020603050405020304" pitchFamily="18" charset="0"/>
              </a:rPr>
              <a:t>thầy</a:t>
            </a:r>
            <a:r>
              <a:rPr lang="en-US" sz="2400" b="1" dirty="0" smtClean="0">
                <a:solidFill>
                  <a:srgbClr val="FFFF00"/>
                </a:solidFill>
                <a:latin typeface="Times New Roman" panose="02020603050405020304" pitchFamily="18" charset="0"/>
                <a:cs typeface="Times New Roman" panose="02020603050405020304" pitchFamily="18" charset="0"/>
              </a:rPr>
              <a:t> TS. </a:t>
            </a:r>
            <a:r>
              <a:rPr lang="en-US" sz="2400" b="1" dirty="0" err="1" smtClean="0">
                <a:solidFill>
                  <a:srgbClr val="FFFF00"/>
                </a:solidFill>
                <a:latin typeface="Times New Roman" panose="02020603050405020304" pitchFamily="18" charset="0"/>
                <a:cs typeface="Times New Roman" panose="02020603050405020304" pitchFamily="18" charset="0"/>
              </a:rPr>
              <a:t>Trần</a:t>
            </a:r>
            <a:r>
              <a:rPr lang="en-US" sz="2400" b="1" dirty="0" smtClean="0">
                <a:solidFill>
                  <a:srgbClr val="FFFF00"/>
                </a:solidFill>
                <a:latin typeface="Times New Roman" panose="02020603050405020304" pitchFamily="18" charset="0"/>
                <a:cs typeface="Times New Roman" panose="02020603050405020304" pitchFamily="18" charset="0"/>
              </a:rPr>
              <a:t> </a:t>
            </a:r>
            <a:r>
              <a:rPr lang="en-US" sz="2400" b="1" dirty="0" err="1" smtClean="0">
                <a:solidFill>
                  <a:srgbClr val="FFFF00"/>
                </a:solidFill>
                <a:latin typeface="Times New Roman" panose="02020603050405020304" pitchFamily="18" charset="0"/>
                <a:cs typeface="Times New Roman" panose="02020603050405020304" pitchFamily="18" charset="0"/>
              </a:rPr>
              <a:t>Việt</a:t>
            </a:r>
            <a:r>
              <a:rPr lang="en-US" sz="2400" b="1" dirty="0" smtClean="0">
                <a:solidFill>
                  <a:srgbClr val="FFFF00"/>
                </a:solidFill>
                <a:latin typeface="Times New Roman" panose="02020603050405020304" pitchFamily="18" charset="0"/>
                <a:cs typeface="Times New Roman" panose="02020603050405020304" pitchFamily="18" charset="0"/>
              </a:rPr>
              <a:t> </a:t>
            </a:r>
            <a:r>
              <a:rPr lang="en-US" sz="2400" b="1" dirty="0" err="1" smtClean="0">
                <a:solidFill>
                  <a:srgbClr val="FFFF00"/>
                </a:solidFill>
                <a:latin typeface="Times New Roman" panose="02020603050405020304" pitchFamily="18" charset="0"/>
                <a:cs typeface="Times New Roman" panose="02020603050405020304" pitchFamily="18" charset="0"/>
              </a:rPr>
              <a:t>Trung</a:t>
            </a:r>
            <a:r>
              <a:rPr lang="en-US" sz="2400" b="1" dirty="0" smtClean="0">
                <a:solidFill>
                  <a:srgbClr val="FFFF00"/>
                </a:solidFill>
                <a:latin typeface="Times New Roman" panose="02020603050405020304" pitchFamily="18" charset="0"/>
                <a:cs typeface="Times New Roman" panose="02020603050405020304" pitchFamily="18" charset="0"/>
              </a:rPr>
              <a:t> </a:t>
            </a:r>
            <a:r>
              <a:rPr lang="en-US" sz="2400" b="1" dirty="0" err="1" smtClean="0">
                <a:solidFill>
                  <a:srgbClr val="FFFF00"/>
                </a:solidFill>
                <a:latin typeface="Times New Roman" panose="02020603050405020304" pitchFamily="18" charset="0"/>
                <a:cs typeface="Times New Roman" panose="02020603050405020304" pitchFamily="18" charset="0"/>
              </a:rPr>
              <a:t>đã</a:t>
            </a:r>
            <a:r>
              <a:rPr lang="en-US" sz="2400" b="1" dirty="0" smtClean="0">
                <a:solidFill>
                  <a:srgbClr val="FFFF00"/>
                </a:solidFill>
                <a:latin typeface="Times New Roman" panose="02020603050405020304" pitchFamily="18" charset="0"/>
                <a:cs typeface="Times New Roman" panose="02020603050405020304" pitchFamily="18" charset="0"/>
              </a:rPr>
              <a:t> </a:t>
            </a:r>
            <a:r>
              <a:rPr lang="en-US" sz="2400" b="1" dirty="0" err="1" smtClean="0">
                <a:solidFill>
                  <a:srgbClr val="FFFF00"/>
                </a:solidFill>
                <a:latin typeface="Times New Roman" panose="02020603050405020304" pitchFamily="18" charset="0"/>
                <a:cs typeface="Times New Roman" panose="02020603050405020304" pitchFamily="18" charset="0"/>
              </a:rPr>
              <a:t>hướng</a:t>
            </a:r>
            <a:r>
              <a:rPr lang="en-US" sz="2400" b="1" dirty="0" smtClean="0">
                <a:solidFill>
                  <a:srgbClr val="FFFF00"/>
                </a:solidFill>
                <a:latin typeface="Times New Roman" panose="02020603050405020304" pitchFamily="18" charset="0"/>
                <a:cs typeface="Times New Roman" panose="02020603050405020304" pitchFamily="18" charset="0"/>
              </a:rPr>
              <a:t> </a:t>
            </a:r>
            <a:br>
              <a:rPr lang="en-US" sz="2400" b="1" dirty="0" smtClean="0">
                <a:solidFill>
                  <a:srgbClr val="FFFF00"/>
                </a:solidFill>
                <a:latin typeface="Times New Roman" panose="02020603050405020304" pitchFamily="18" charset="0"/>
                <a:cs typeface="Times New Roman" panose="02020603050405020304" pitchFamily="18" charset="0"/>
              </a:rPr>
            </a:br>
            <a:r>
              <a:rPr lang="en-US" sz="2400" b="1" dirty="0" err="1" smtClean="0">
                <a:solidFill>
                  <a:srgbClr val="FFFF00"/>
                </a:solidFill>
                <a:latin typeface="Times New Roman" panose="02020603050405020304" pitchFamily="18" charset="0"/>
                <a:cs typeface="Times New Roman" panose="02020603050405020304" pitchFamily="18" charset="0"/>
              </a:rPr>
              <a:t>dẫn</a:t>
            </a:r>
            <a:r>
              <a:rPr lang="en-US" sz="2400" b="1" dirty="0" smtClean="0">
                <a:solidFill>
                  <a:srgbClr val="FFFF00"/>
                </a:solidFill>
                <a:latin typeface="Times New Roman" panose="02020603050405020304" pitchFamily="18" charset="0"/>
                <a:cs typeface="Times New Roman" panose="02020603050405020304" pitchFamily="18" charset="0"/>
              </a:rPr>
              <a:t> </a:t>
            </a:r>
            <a:r>
              <a:rPr lang="en-US" sz="2400" b="1" dirty="0" err="1" smtClean="0">
                <a:solidFill>
                  <a:srgbClr val="FFFF00"/>
                </a:solidFill>
                <a:latin typeface="Times New Roman" panose="02020603050405020304" pitchFamily="18" charset="0"/>
                <a:cs typeface="Times New Roman" panose="02020603050405020304" pitchFamily="18" charset="0"/>
              </a:rPr>
              <a:t>và</a:t>
            </a:r>
            <a:r>
              <a:rPr lang="en-US" sz="2400" b="1" dirty="0" smtClean="0">
                <a:solidFill>
                  <a:srgbClr val="FFFF00"/>
                </a:solidFill>
                <a:latin typeface="Times New Roman" panose="02020603050405020304" pitchFamily="18" charset="0"/>
                <a:cs typeface="Times New Roman" panose="02020603050405020304" pitchFamily="18" charset="0"/>
              </a:rPr>
              <a:t> </a:t>
            </a:r>
            <a:r>
              <a:rPr lang="en-US" sz="2400" b="1" dirty="0" err="1" smtClean="0">
                <a:solidFill>
                  <a:srgbClr val="FFFF00"/>
                </a:solidFill>
                <a:latin typeface="Times New Roman" panose="02020603050405020304" pitchFamily="18" charset="0"/>
                <a:cs typeface="Times New Roman" panose="02020603050405020304" pitchFamily="18" charset="0"/>
              </a:rPr>
              <a:t>tạo</a:t>
            </a:r>
            <a:r>
              <a:rPr lang="en-US" sz="2400" b="1" dirty="0" smtClean="0">
                <a:solidFill>
                  <a:srgbClr val="FFFF00"/>
                </a:solidFill>
                <a:latin typeface="Times New Roman" panose="02020603050405020304" pitchFamily="18" charset="0"/>
                <a:cs typeface="Times New Roman" panose="02020603050405020304" pitchFamily="18" charset="0"/>
              </a:rPr>
              <a:t> </a:t>
            </a:r>
            <a:r>
              <a:rPr lang="en-US" sz="2400" b="1" dirty="0" err="1" smtClean="0">
                <a:solidFill>
                  <a:srgbClr val="FFFF00"/>
                </a:solidFill>
                <a:latin typeface="Times New Roman" panose="02020603050405020304" pitchFamily="18" charset="0"/>
                <a:cs typeface="Times New Roman" panose="02020603050405020304" pitchFamily="18" charset="0"/>
              </a:rPr>
              <a:t>điều</a:t>
            </a:r>
            <a:r>
              <a:rPr lang="en-US" sz="2400" b="1" dirty="0" smtClean="0">
                <a:solidFill>
                  <a:srgbClr val="FFFF00"/>
                </a:solidFill>
                <a:latin typeface="Times New Roman" panose="02020603050405020304" pitchFamily="18" charset="0"/>
                <a:cs typeface="Times New Roman" panose="02020603050405020304" pitchFamily="18" charset="0"/>
              </a:rPr>
              <a:t> </a:t>
            </a:r>
            <a:r>
              <a:rPr lang="en-US" sz="2400" b="1" dirty="0" err="1" smtClean="0">
                <a:solidFill>
                  <a:srgbClr val="FFFF00"/>
                </a:solidFill>
                <a:latin typeface="Times New Roman" panose="02020603050405020304" pitchFamily="18" charset="0"/>
                <a:cs typeface="Times New Roman" panose="02020603050405020304" pitchFamily="18" charset="0"/>
              </a:rPr>
              <a:t>kiện</a:t>
            </a:r>
            <a:r>
              <a:rPr lang="en-US" sz="2400" b="1" dirty="0" smtClean="0">
                <a:solidFill>
                  <a:srgbClr val="FFFF00"/>
                </a:solidFill>
                <a:latin typeface="Times New Roman" panose="02020603050405020304" pitchFamily="18" charset="0"/>
                <a:cs typeface="Times New Roman" panose="02020603050405020304" pitchFamily="18" charset="0"/>
              </a:rPr>
              <a:t> </a:t>
            </a:r>
            <a:r>
              <a:rPr lang="en-US" sz="2400" b="1" dirty="0" err="1" smtClean="0">
                <a:solidFill>
                  <a:srgbClr val="FFFF00"/>
                </a:solidFill>
                <a:latin typeface="Times New Roman" panose="02020603050405020304" pitchFamily="18" charset="0"/>
                <a:cs typeface="Times New Roman" panose="02020603050405020304" pitchFamily="18" charset="0"/>
              </a:rPr>
              <a:t>tốt</a:t>
            </a:r>
            <a:r>
              <a:rPr lang="en-US" sz="2400" b="1" dirty="0" smtClean="0">
                <a:solidFill>
                  <a:srgbClr val="FFFF00"/>
                </a:solidFill>
                <a:latin typeface="Times New Roman" panose="02020603050405020304" pitchFamily="18" charset="0"/>
                <a:cs typeface="Times New Roman" panose="02020603050405020304" pitchFamily="18" charset="0"/>
              </a:rPr>
              <a:t> </a:t>
            </a:r>
            <a:r>
              <a:rPr lang="en-US" sz="2400" b="1" dirty="0" err="1" smtClean="0">
                <a:solidFill>
                  <a:srgbClr val="FFFF00"/>
                </a:solidFill>
                <a:latin typeface="Times New Roman" panose="02020603050405020304" pitchFamily="18" charset="0"/>
                <a:cs typeface="Times New Roman" panose="02020603050405020304" pitchFamily="18" charset="0"/>
              </a:rPr>
              <a:t>nhất</a:t>
            </a:r>
            <a:r>
              <a:rPr lang="en-US" sz="2400" b="1" dirty="0" smtClean="0">
                <a:solidFill>
                  <a:srgbClr val="FFFF00"/>
                </a:solidFill>
                <a:latin typeface="Times New Roman" panose="02020603050405020304" pitchFamily="18" charset="0"/>
                <a:cs typeface="Times New Roman" panose="02020603050405020304" pitchFamily="18" charset="0"/>
              </a:rPr>
              <a:t> </a:t>
            </a:r>
            <a:r>
              <a:rPr lang="en-US" sz="2400" b="1" dirty="0" err="1" smtClean="0">
                <a:solidFill>
                  <a:srgbClr val="FFFF00"/>
                </a:solidFill>
                <a:latin typeface="Times New Roman" panose="02020603050405020304" pitchFamily="18" charset="0"/>
                <a:cs typeface="Times New Roman" panose="02020603050405020304" pitchFamily="18" charset="0"/>
              </a:rPr>
              <a:t>để</a:t>
            </a:r>
            <a:r>
              <a:rPr lang="en-US" sz="2400" b="1" dirty="0" smtClean="0">
                <a:solidFill>
                  <a:srgbClr val="FFFF00"/>
                </a:solidFill>
                <a:latin typeface="Times New Roman" panose="02020603050405020304" pitchFamily="18" charset="0"/>
                <a:cs typeface="Times New Roman" panose="02020603050405020304" pitchFamily="18" charset="0"/>
              </a:rPr>
              <a:t> </a:t>
            </a:r>
            <a:r>
              <a:rPr lang="en-US" sz="2400" b="1" dirty="0" err="1" smtClean="0">
                <a:solidFill>
                  <a:srgbClr val="FFFF00"/>
                </a:solidFill>
                <a:latin typeface="Times New Roman" panose="02020603050405020304" pitchFamily="18" charset="0"/>
                <a:cs typeface="Times New Roman" panose="02020603050405020304" pitchFamily="18" charset="0"/>
              </a:rPr>
              <a:t>nhóm</a:t>
            </a:r>
            <a:r>
              <a:rPr lang="en-US" sz="2400" b="1" dirty="0" smtClean="0">
                <a:solidFill>
                  <a:srgbClr val="FFFF00"/>
                </a:solidFill>
                <a:latin typeface="Times New Roman" panose="02020603050405020304" pitchFamily="18" charset="0"/>
                <a:cs typeface="Times New Roman" panose="02020603050405020304" pitchFamily="18" charset="0"/>
              </a:rPr>
              <a:t> </a:t>
            </a:r>
            <a:r>
              <a:rPr lang="en-US" sz="2400" b="1" dirty="0" err="1" smtClean="0">
                <a:solidFill>
                  <a:srgbClr val="FFFF00"/>
                </a:solidFill>
                <a:latin typeface="Times New Roman" panose="02020603050405020304" pitchFamily="18" charset="0"/>
                <a:cs typeface="Times New Roman" panose="02020603050405020304" pitchFamily="18" charset="0"/>
              </a:rPr>
              <a:t>em</a:t>
            </a:r>
            <a:r>
              <a:rPr lang="en-US" sz="2400" b="1" dirty="0" smtClean="0">
                <a:solidFill>
                  <a:srgbClr val="FFFF00"/>
                </a:solidFill>
                <a:latin typeface="Times New Roman" panose="02020603050405020304" pitchFamily="18" charset="0"/>
                <a:cs typeface="Times New Roman" panose="02020603050405020304" pitchFamily="18" charset="0"/>
              </a:rPr>
              <a:t> </a:t>
            </a:r>
            <a:r>
              <a:rPr lang="en-US" sz="2400" b="1" dirty="0" err="1" smtClean="0">
                <a:solidFill>
                  <a:srgbClr val="FFFF00"/>
                </a:solidFill>
                <a:latin typeface="Times New Roman" panose="02020603050405020304" pitchFamily="18" charset="0"/>
                <a:cs typeface="Times New Roman" panose="02020603050405020304" pitchFamily="18" charset="0"/>
              </a:rPr>
              <a:t>hoàn</a:t>
            </a:r>
            <a:r>
              <a:rPr lang="en-US" sz="2400" b="1" dirty="0" smtClean="0">
                <a:solidFill>
                  <a:srgbClr val="FFFF00"/>
                </a:solidFill>
                <a:latin typeface="Times New Roman" panose="02020603050405020304" pitchFamily="18" charset="0"/>
                <a:cs typeface="Times New Roman" panose="02020603050405020304" pitchFamily="18" charset="0"/>
              </a:rPr>
              <a:t> </a:t>
            </a:r>
            <a:r>
              <a:rPr lang="en-US" sz="2400" b="1" dirty="0" err="1" smtClean="0">
                <a:solidFill>
                  <a:srgbClr val="FFFF00"/>
                </a:solidFill>
                <a:latin typeface="Times New Roman" panose="02020603050405020304" pitchFamily="18" charset="0"/>
                <a:cs typeface="Times New Roman" panose="02020603050405020304" pitchFamily="18" charset="0"/>
              </a:rPr>
              <a:t>thành</a:t>
            </a:r>
            <a:r>
              <a:rPr lang="en-US" sz="2400" b="1" dirty="0" smtClean="0">
                <a:solidFill>
                  <a:srgbClr val="FFFF00"/>
                </a:solidFill>
                <a:latin typeface="Times New Roman" panose="02020603050405020304" pitchFamily="18" charset="0"/>
                <a:cs typeface="Times New Roman" panose="02020603050405020304" pitchFamily="18" charset="0"/>
              </a:rPr>
              <a:t> </a:t>
            </a:r>
            <a:r>
              <a:rPr lang="en-US" sz="2400" b="1" dirty="0" err="1" smtClean="0">
                <a:solidFill>
                  <a:srgbClr val="FFFF00"/>
                </a:solidFill>
                <a:latin typeface="Times New Roman" panose="02020603050405020304" pitchFamily="18" charset="0"/>
                <a:cs typeface="Times New Roman" panose="02020603050405020304" pitchFamily="18" charset="0"/>
              </a:rPr>
              <a:t>bài</a:t>
            </a:r>
            <a:r>
              <a:rPr lang="en-US" sz="2400" b="1" dirty="0" smtClean="0">
                <a:solidFill>
                  <a:srgbClr val="FFFF00"/>
                </a:solidFill>
                <a:latin typeface="Times New Roman" panose="02020603050405020304" pitchFamily="18" charset="0"/>
                <a:cs typeface="Times New Roman" panose="02020603050405020304" pitchFamily="18" charset="0"/>
              </a:rPr>
              <a:t> </a:t>
            </a:r>
            <a:r>
              <a:rPr lang="en-US" sz="2400" b="1" dirty="0" err="1" smtClean="0">
                <a:solidFill>
                  <a:srgbClr val="FFFF00"/>
                </a:solidFill>
                <a:latin typeface="Times New Roman" panose="02020603050405020304" pitchFamily="18" charset="0"/>
                <a:cs typeface="Times New Roman" panose="02020603050405020304" pitchFamily="18" charset="0"/>
              </a:rPr>
              <a:t>lớn</a:t>
            </a:r>
            <a:r>
              <a:rPr lang="en-US" sz="2400" b="1" dirty="0" smtClean="0">
                <a:solidFill>
                  <a:srgbClr val="FFFF00"/>
                </a:solidFill>
                <a:latin typeface="Times New Roman" panose="02020603050405020304" pitchFamily="18" charset="0"/>
                <a:cs typeface="Times New Roman" panose="02020603050405020304" pitchFamily="18" charset="0"/>
              </a:rPr>
              <a:t> </a:t>
            </a:r>
            <a:r>
              <a:rPr lang="en-US" sz="2400" b="1" dirty="0" err="1" smtClean="0">
                <a:solidFill>
                  <a:srgbClr val="FFFF00"/>
                </a:solidFill>
                <a:latin typeface="Times New Roman" panose="02020603050405020304" pitchFamily="18" charset="0"/>
                <a:cs typeface="Times New Roman" panose="02020603050405020304" pitchFamily="18" charset="0"/>
              </a:rPr>
              <a:t>lớn</a:t>
            </a:r>
            <a:r>
              <a:rPr lang="en-US" sz="2400" b="1" dirty="0" smtClean="0">
                <a:solidFill>
                  <a:srgbClr val="FFFF00"/>
                </a:solidFill>
                <a:latin typeface="Times New Roman" panose="02020603050405020304" pitchFamily="18" charset="0"/>
                <a:cs typeface="Times New Roman" panose="02020603050405020304" pitchFamily="18" charset="0"/>
              </a:rPr>
              <a:t> </a:t>
            </a:r>
            <a:r>
              <a:rPr lang="en-US" sz="2400" b="1" dirty="0" err="1" smtClean="0">
                <a:solidFill>
                  <a:srgbClr val="FFFF00"/>
                </a:solidFill>
                <a:latin typeface="Times New Roman" panose="02020603050405020304" pitchFamily="18" charset="0"/>
                <a:cs typeface="Times New Roman" panose="02020603050405020304" pitchFamily="18" charset="0"/>
              </a:rPr>
              <a:t>này</a:t>
            </a:r>
            <a:r>
              <a:rPr lang="en-US" sz="2400" b="1" dirty="0" smtClean="0">
                <a:solidFill>
                  <a:srgbClr val="FFFF00"/>
                </a:solidFill>
                <a:latin typeface="Times New Roman" panose="02020603050405020304" pitchFamily="18" charset="0"/>
                <a:cs typeface="Times New Roman" panose="02020603050405020304" pitchFamily="18" charset="0"/>
              </a:rPr>
              <a:t>.</a:t>
            </a:r>
            <a:endParaRPr lang="en-US" sz="2400" b="1" dirty="0">
              <a:solidFill>
                <a:srgbClr val="FFFF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63828510"/>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44">
                                            <p:txEl>
                                              <p:pRg st="1" end="1"/>
                                            </p:txEl>
                                          </p:spTgt>
                                        </p:tgtEl>
                                        <p:attrNameLst>
                                          <p:attrName>style.visibility</p:attrName>
                                        </p:attrNameLst>
                                      </p:cBhvr>
                                      <p:to>
                                        <p:strVal val="visible"/>
                                      </p:to>
                                    </p:set>
                                    <p:animEffect transition="in" filter="barn(inVertical)">
                                      <p:cBhvr>
                                        <p:cTn id="7" dur="500"/>
                                        <p:tgtEl>
                                          <p:spTgt spid="44">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44">
                                            <p:txEl>
                                              <p:pRg st="2" end="2"/>
                                            </p:txEl>
                                          </p:spTgt>
                                        </p:tgtEl>
                                        <p:attrNameLst>
                                          <p:attrName>style.visibility</p:attrName>
                                        </p:attrNameLst>
                                      </p:cBhvr>
                                      <p:to>
                                        <p:strVal val="visible"/>
                                      </p:to>
                                    </p:set>
                                    <p:animEffect transition="in" filter="barn(inVertical)">
                                      <p:cBhvr>
                                        <p:cTn id="12" dur="500"/>
                                        <p:tgtEl>
                                          <p:spTgt spid="4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44">
                                            <p:txEl>
                                              <p:pRg st="3" end="3"/>
                                            </p:txEl>
                                          </p:spTgt>
                                        </p:tgtEl>
                                        <p:attrNameLst>
                                          <p:attrName>style.visibility</p:attrName>
                                        </p:attrNameLst>
                                      </p:cBhvr>
                                      <p:to>
                                        <p:strVal val="visible"/>
                                      </p:to>
                                    </p:set>
                                    <p:animEffect transition="in" filter="barn(inVertical)">
                                      <p:cBhvr>
                                        <p:cTn id="17" dur="500"/>
                                        <p:tgtEl>
                                          <p:spTgt spid="44">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44">
                                            <p:txEl>
                                              <p:pRg st="5" end="5"/>
                                            </p:txEl>
                                          </p:spTgt>
                                        </p:tgtEl>
                                        <p:attrNameLst>
                                          <p:attrName>style.visibility</p:attrName>
                                        </p:attrNameLst>
                                      </p:cBhvr>
                                      <p:to>
                                        <p:strVal val="visible"/>
                                      </p:to>
                                    </p:set>
                                    <p:animEffect transition="in" filter="barn(inVertical)">
                                      <p:cBhvr>
                                        <p:cTn id="22" dur="500"/>
                                        <p:tgtEl>
                                          <p:spTgt spid="44">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childTnLst>
                                    <p:set>
                                      <p:cBhvr>
                                        <p:cTn id="26" dur="1" fill="hold">
                                          <p:stCondLst>
                                            <p:cond delay="0"/>
                                          </p:stCondLst>
                                        </p:cTn>
                                        <p:tgtEl>
                                          <p:spTgt spid="44">
                                            <p:txEl>
                                              <p:pRg st="6" end="6"/>
                                            </p:txEl>
                                          </p:spTgt>
                                        </p:tgtEl>
                                        <p:attrNameLst>
                                          <p:attrName>style.visibility</p:attrName>
                                        </p:attrNameLst>
                                      </p:cBhvr>
                                      <p:to>
                                        <p:strVal val="visible"/>
                                      </p:to>
                                    </p:set>
                                    <p:animEffect transition="in" filter="barn(inVertical)">
                                      <p:cBhvr>
                                        <p:cTn id="27" dur="500"/>
                                        <p:tgtEl>
                                          <p:spTgt spid="44">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nodeType="clickEffect">
                                  <p:stCondLst>
                                    <p:cond delay="0"/>
                                  </p:stCondLst>
                                  <p:childTnLst>
                                    <p:set>
                                      <p:cBhvr>
                                        <p:cTn id="31" dur="1" fill="hold">
                                          <p:stCondLst>
                                            <p:cond delay="0"/>
                                          </p:stCondLst>
                                        </p:cTn>
                                        <p:tgtEl>
                                          <p:spTgt spid="44">
                                            <p:txEl>
                                              <p:pRg st="7" end="7"/>
                                            </p:txEl>
                                          </p:spTgt>
                                        </p:tgtEl>
                                        <p:attrNameLst>
                                          <p:attrName>style.visibility</p:attrName>
                                        </p:attrNameLst>
                                      </p:cBhvr>
                                      <p:to>
                                        <p:strVal val="visible"/>
                                      </p:to>
                                    </p:set>
                                    <p:animEffect transition="in" filter="barn(inVertical)">
                                      <p:cBhvr>
                                        <p:cTn id="32" dur="500"/>
                                        <p:tgtEl>
                                          <p:spTgt spid="44">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6" presetClass="entr" presetSubtype="21" fill="hold" nodeType="clickEffect">
                                  <p:stCondLst>
                                    <p:cond delay="0"/>
                                  </p:stCondLst>
                                  <p:childTnLst>
                                    <p:set>
                                      <p:cBhvr>
                                        <p:cTn id="36" dur="1" fill="hold">
                                          <p:stCondLst>
                                            <p:cond delay="0"/>
                                          </p:stCondLst>
                                        </p:cTn>
                                        <p:tgtEl>
                                          <p:spTgt spid="44">
                                            <p:txEl>
                                              <p:pRg st="8" end="8"/>
                                            </p:txEl>
                                          </p:spTgt>
                                        </p:tgtEl>
                                        <p:attrNameLst>
                                          <p:attrName>style.visibility</p:attrName>
                                        </p:attrNameLst>
                                      </p:cBhvr>
                                      <p:to>
                                        <p:strVal val="visible"/>
                                      </p:to>
                                    </p:set>
                                    <p:animEffect transition="in" filter="barn(inVertical)">
                                      <p:cBhvr>
                                        <p:cTn id="37" dur="500"/>
                                        <p:tgtEl>
                                          <p:spTgt spid="44">
                                            <p:txEl>
                                              <p:pRg st="8" end="8"/>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6" presetClass="entr" presetSubtype="21" fill="hold" nodeType="clickEffect">
                                  <p:stCondLst>
                                    <p:cond delay="0"/>
                                  </p:stCondLst>
                                  <p:childTnLst>
                                    <p:set>
                                      <p:cBhvr>
                                        <p:cTn id="41" dur="1" fill="hold">
                                          <p:stCondLst>
                                            <p:cond delay="0"/>
                                          </p:stCondLst>
                                        </p:cTn>
                                        <p:tgtEl>
                                          <p:spTgt spid="44">
                                            <p:txEl>
                                              <p:pRg st="10" end="10"/>
                                            </p:txEl>
                                          </p:spTgt>
                                        </p:tgtEl>
                                        <p:attrNameLst>
                                          <p:attrName>style.visibility</p:attrName>
                                        </p:attrNameLst>
                                      </p:cBhvr>
                                      <p:to>
                                        <p:strVal val="visible"/>
                                      </p:to>
                                    </p:set>
                                    <p:animEffect transition="in" filter="barn(inVertical)">
                                      <p:cBhvr>
                                        <p:cTn id="42" dur="500"/>
                                        <p:tgtEl>
                                          <p:spTgt spid="44">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64900" y="-47237"/>
            <a:ext cx="11827100" cy="559557"/>
          </a:xfrm>
        </p:spPr>
        <p:txBody>
          <a:bodyPr>
            <a:normAutofit/>
          </a:bodyPr>
          <a:lstStyle/>
          <a:p>
            <a:pPr algn="ctr"/>
            <a:r>
              <a:rPr lang="en-US" sz="2400" b="1" dirty="0" err="1" smtClean="0">
                <a:solidFill>
                  <a:srgbClr val="FFFF00"/>
                </a:solidFill>
                <a:latin typeface="Times New Roman" panose="02020603050405020304" pitchFamily="18" charset="0"/>
                <a:cs typeface="Times New Roman" panose="02020603050405020304" pitchFamily="18" charset="0"/>
              </a:rPr>
              <a:t>Báo</a:t>
            </a:r>
            <a:r>
              <a:rPr lang="en-US" sz="2400" b="1" dirty="0" smtClean="0">
                <a:solidFill>
                  <a:srgbClr val="FFFF00"/>
                </a:solidFill>
                <a:latin typeface="Times New Roman" panose="02020603050405020304" pitchFamily="18" charset="0"/>
                <a:cs typeface="Times New Roman" panose="02020603050405020304" pitchFamily="18" charset="0"/>
              </a:rPr>
              <a:t> </a:t>
            </a:r>
            <a:r>
              <a:rPr lang="en-US" sz="2400" b="1" dirty="0" err="1" smtClean="0">
                <a:solidFill>
                  <a:srgbClr val="FFFF00"/>
                </a:solidFill>
                <a:latin typeface="Times New Roman" panose="02020603050405020304" pitchFamily="18" charset="0"/>
                <a:cs typeface="Times New Roman" panose="02020603050405020304" pitchFamily="18" charset="0"/>
              </a:rPr>
              <a:t>cáo</a:t>
            </a:r>
            <a:r>
              <a:rPr lang="en-US" sz="2400" b="1" dirty="0" smtClean="0">
                <a:solidFill>
                  <a:srgbClr val="FFFF00"/>
                </a:solidFill>
                <a:latin typeface="Times New Roman" panose="02020603050405020304" pitchFamily="18" charset="0"/>
                <a:cs typeface="Times New Roman" panose="02020603050405020304" pitchFamily="18" charset="0"/>
              </a:rPr>
              <a:t> BTL </a:t>
            </a:r>
            <a:r>
              <a:rPr lang="en-US" sz="2400" b="1" dirty="0" err="1" smtClean="0">
                <a:solidFill>
                  <a:srgbClr val="FFFF00"/>
                </a:solidFill>
                <a:latin typeface="Times New Roman" panose="02020603050405020304" pitchFamily="18" charset="0"/>
                <a:cs typeface="Times New Roman" panose="02020603050405020304" pitchFamily="18" charset="0"/>
              </a:rPr>
              <a:t>Môn</a:t>
            </a:r>
            <a:r>
              <a:rPr lang="en-US" sz="2400" b="1" dirty="0" smtClean="0">
                <a:solidFill>
                  <a:srgbClr val="FFFF00"/>
                </a:solidFill>
                <a:latin typeface="Times New Roman" panose="02020603050405020304" pitchFamily="18" charset="0"/>
                <a:cs typeface="Times New Roman" panose="02020603050405020304" pitchFamily="18" charset="0"/>
              </a:rPr>
              <a:t> </a:t>
            </a:r>
            <a:r>
              <a:rPr lang="en-US" sz="2400" b="1" dirty="0" err="1" smtClean="0">
                <a:solidFill>
                  <a:srgbClr val="FFFF00"/>
                </a:solidFill>
                <a:latin typeface="Times New Roman" panose="02020603050405020304" pitchFamily="18" charset="0"/>
                <a:cs typeface="Times New Roman" panose="02020603050405020304" pitchFamily="18" charset="0"/>
              </a:rPr>
              <a:t>Lập</a:t>
            </a:r>
            <a:r>
              <a:rPr lang="en-US" sz="2400" b="1" dirty="0" smtClean="0">
                <a:solidFill>
                  <a:srgbClr val="FFFF00"/>
                </a:solidFill>
                <a:latin typeface="Times New Roman" panose="02020603050405020304" pitchFamily="18" charset="0"/>
                <a:cs typeface="Times New Roman" panose="02020603050405020304" pitchFamily="18" charset="0"/>
              </a:rPr>
              <a:t> </a:t>
            </a:r>
            <a:r>
              <a:rPr lang="en-US" sz="2400" b="1" dirty="0" err="1" smtClean="0">
                <a:solidFill>
                  <a:srgbClr val="FFFF00"/>
                </a:solidFill>
                <a:latin typeface="Times New Roman" panose="02020603050405020304" pitchFamily="18" charset="0"/>
                <a:cs typeface="Times New Roman" panose="02020603050405020304" pitchFamily="18" charset="0"/>
              </a:rPr>
              <a:t>trình</a:t>
            </a:r>
            <a:r>
              <a:rPr lang="en-US" sz="2400" b="1" dirty="0" smtClean="0">
                <a:solidFill>
                  <a:srgbClr val="FFFF00"/>
                </a:solidFill>
                <a:latin typeface="Times New Roman" panose="02020603050405020304" pitchFamily="18" charset="0"/>
                <a:cs typeface="Times New Roman" panose="02020603050405020304" pitchFamily="18" charset="0"/>
              </a:rPr>
              <a:t> Java</a:t>
            </a:r>
            <a:endParaRPr lang="en-US" sz="2400" b="1" dirty="0">
              <a:solidFill>
                <a:srgbClr val="FFFF00"/>
              </a:solidFill>
              <a:latin typeface="Times New Roman" panose="02020603050405020304" pitchFamily="18" charset="0"/>
              <a:cs typeface="Times New Roman" panose="02020603050405020304" pitchFamily="18" charset="0"/>
            </a:endParaRPr>
          </a:p>
        </p:txBody>
      </p:sp>
      <p:sp>
        <p:nvSpPr>
          <p:cNvPr id="57" name="Slide Number Placeholder 56"/>
          <p:cNvSpPr>
            <a:spLocks noGrp="1"/>
          </p:cNvSpPr>
          <p:nvPr>
            <p:ph type="sldNum" sz="quarter" idx="12"/>
          </p:nvPr>
        </p:nvSpPr>
        <p:spPr>
          <a:xfrm>
            <a:off x="11086630" y="6239064"/>
            <a:ext cx="551167" cy="377825"/>
          </a:xfrm>
        </p:spPr>
        <p:txBody>
          <a:bodyPr/>
          <a:lstStyle/>
          <a:p>
            <a:fld id="{A0AC084A-07DC-4DC8-B67B-8D77BC0A4CFC}" type="slidenum">
              <a:rPr lang="en-US" sz="1400" b="1" smtClean="0">
                <a:solidFill>
                  <a:srgbClr val="FFFF00"/>
                </a:solidFill>
                <a:latin typeface="Times New Roman" panose="02020603050405020304" pitchFamily="18" charset="0"/>
                <a:cs typeface="Times New Roman" panose="02020603050405020304" pitchFamily="18" charset="0"/>
              </a:rPr>
              <a:t>25</a:t>
            </a:fld>
            <a:endParaRPr lang="en-US" sz="1400" b="1" dirty="0">
              <a:solidFill>
                <a:srgbClr val="FFFF00"/>
              </a:solidFill>
              <a:latin typeface="Times New Roman" panose="02020603050405020304" pitchFamily="18" charset="0"/>
              <a:cs typeface="Times New Roman" panose="02020603050405020304" pitchFamily="18" charset="0"/>
            </a:endParaRPr>
          </a:p>
        </p:txBody>
      </p:sp>
      <p:sp>
        <p:nvSpPr>
          <p:cNvPr id="5" name="WordArt 4"/>
          <p:cNvSpPr>
            <a:spLocks noChangeArrowheads="1" noChangeShapeType="1" noTextEdit="1"/>
          </p:cNvSpPr>
          <p:nvPr/>
        </p:nvSpPr>
        <p:spPr bwMode="gray">
          <a:xfrm>
            <a:off x="3216275" y="2506394"/>
            <a:ext cx="5759450" cy="1371600"/>
          </a:xfrm>
          <a:prstGeom prst="rect">
            <a:avLst/>
          </a:prstGeom>
          <a:extLst>
            <a:ext uri="{AF507438-7753-43E0-B8FC-AC1667EBCBE1}">
              <a14:hiddenEffects xmlns:a14="http://schemas.microsoft.com/office/drawing/2010/main">
                <a:effectLst/>
              </a14:hiddenEffects>
            </a:ext>
          </a:extLst>
        </p:spPr>
        <p:txBody>
          <a:bodyPr wrap="none" fromWordArt="1">
            <a:prstTxWarp prst="textPlain">
              <a:avLst>
                <a:gd name="adj" fmla="val 50000"/>
              </a:avLst>
            </a:prstTxWarp>
            <a:scene3d>
              <a:camera prst="legacyPerspectiveBottom"/>
              <a:lightRig rig="legacyNormal3" dir="t"/>
            </a:scene3d>
            <a:sp3d extrusionH="121893000" prstMaterial="legacyMetal">
              <a:extrusionClr>
                <a:srgbClr val="5F5F5F"/>
              </a:extrusionClr>
              <a:contourClr>
                <a:srgbClr val="8488C4"/>
              </a:contourClr>
            </a:sp3d>
          </a:bodyPr>
          <a:lstStyle/>
          <a:p>
            <a:r>
              <a:rPr lang="en-US" sz="3600" b="1" kern="10" dirty="0">
                <a:ln w="9525">
                  <a:round/>
                  <a:headEnd/>
                  <a:tailEnd/>
                </a:ln>
                <a:solidFill>
                  <a:srgbClr val="FFFF00"/>
                </a:solidFill>
                <a:latin typeface="Times New Roman" panose="02020603050405020304" pitchFamily="18" charset="0"/>
                <a:cs typeface="Times New Roman" panose="02020603050405020304" pitchFamily="18" charset="0"/>
              </a:rPr>
              <a:t>Thank You !</a:t>
            </a:r>
          </a:p>
        </p:txBody>
      </p:sp>
    </p:spTree>
    <p:extLst>
      <p:ext uri="{BB962C8B-B14F-4D97-AF65-F5344CB8AC3E}">
        <p14:creationId xmlns:p14="http://schemas.microsoft.com/office/powerpoint/2010/main" val="2067272837"/>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barn(inVertical)">
                                      <p:cBhvr>
                                        <p:cTn id="7"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64900" y="-47237"/>
            <a:ext cx="11827100" cy="559557"/>
          </a:xfrm>
        </p:spPr>
        <p:txBody>
          <a:bodyPr>
            <a:normAutofit/>
          </a:bodyPr>
          <a:lstStyle/>
          <a:p>
            <a:pPr algn="ctr"/>
            <a:r>
              <a:rPr lang="en-US" sz="2400" b="1" dirty="0" err="1" smtClean="0">
                <a:solidFill>
                  <a:srgbClr val="FFFF00"/>
                </a:solidFill>
                <a:latin typeface="Times New Roman" panose="02020603050405020304" pitchFamily="18" charset="0"/>
                <a:cs typeface="Times New Roman" panose="02020603050405020304" pitchFamily="18" charset="0"/>
              </a:rPr>
              <a:t>Báo</a:t>
            </a:r>
            <a:r>
              <a:rPr lang="en-US" sz="2400" b="1" dirty="0" smtClean="0">
                <a:solidFill>
                  <a:srgbClr val="FFFF00"/>
                </a:solidFill>
                <a:latin typeface="Times New Roman" panose="02020603050405020304" pitchFamily="18" charset="0"/>
                <a:cs typeface="Times New Roman" panose="02020603050405020304" pitchFamily="18" charset="0"/>
              </a:rPr>
              <a:t> </a:t>
            </a:r>
            <a:r>
              <a:rPr lang="en-US" sz="2400" b="1" dirty="0" err="1" smtClean="0">
                <a:solidFill>
                  <a:srgbClr val="FFFF00"/>
                </a:solidFill>
                <a:latin typeface="Times New Roman" panose="02020603050405020304" pitchFamily="18" charset="0"/>
                <a:cs typeface="Times New Roman" panose="02020603050405020304" pitchFamily="18" charset="0"/>
              </a:rPr>
              <a:t>cáo</a:t>
            </a:r>
            <a:r>
              <a:rPr lang="en-US" sz="2400" b="1" dirty="0" smtClean="0">
                <a:solidFill>
                  <a:srgbClr val="FFFF00"/>
                </a:solidFill>
                <a:latin typeface="Times New Roman" panose="02020603050405020304" pitchFamily="18" charset="0"/>
                <a:cs typeface="Times New Roman" panose="02020603050405020304" pitchFamily="18" charset="0"/>
              </a:rPr>
              <a:t> BTL </a:t>
            </a:r>
            <a:r>
              <a:rPr lang="en-US" sz="2400" b="1" dirty="0" err="1" smtClean="0">
                <a:solidFill>
                  <a:srgbClr val="FFFF00"/>
                </a:solidFill>
                <a:latin typeface="Times New Roman" panose="02020603050405020304" pitchFamily="18" charset="0"/>
                <a:cs typeface="Times New Roman" panose="02020603050405020304" pitchFamily="18" charset="0"/>
              </a:rPr>
              <a:t>Môn</a:t>
            </a:r>
            <a:r>
              <a:rPr lang="en-US" sz="2400" b="1" dirty="0" smtClean="0">
                <a:solidFill>
                  <a:srgbClr val="FFFF00"/>
                </a:solidFill>
                <a:latin typeface="Times New Roman" panose="02020603050405020304" pitchFamily="18" charset="0"/>
                <a:cs typeface="Times New Roman" panose="02020603050405020304" pitchFamily="18" charset="0"/>
              </a:rPr>
              <a:t> </a:t>
            </a:r>
            <a:r>
              <a:rPr lang="en-US" sz="2400" b="1" dirty="0" err="1" smtClean="0">
                <a:solidFill>
                  <a:srgbClr val="FFFF00"/>
                </a:solidFill>
                <a:latin typeface="Times New Roman" panose="02020603050405020304" pitchFamily="18" charset="0"/>
                <a:cs typeface="Times New Roman" panose="02020603050405020304" pitchFamily="18" charset="0"/>
              </a:rPr>
              <a:t>Lập</a:t>
            </a:r>
            <a:r>
              <a:rPr lang="en-US" sz="2400" b="1" dirty="0" smtClean="0">
                <a:solidFill>
                  <a:srgbClr val="FFFF00"/>
                </a:solidFill>
                <a:latin typeface="Times New Roman" panose="02020603050405020304" pitchFamily="18" charset="0"/>
                <a:cs typeface="Times New Roman" panose="02020603050405020304" pitchFamily="18" charset="0"/>
              </a:rPr>
              <a:t> </a:t>
            </a:r>
            <a:r>
              <a:rPr lang="en-US" sz="2400" b="1" dirty="0" err="1" smtClean="0">
                <a:solidFill>
                  <a:srgbClr val="FFFF00"/>
                </a:solidFill>
                <a:latin typeface="Times New Roman" panose="02020603050405020304" pitchFamily="18" charset="0"/>
                <a:cs typeface="Times New Roman" panose="02020603050405020304" pitchFamily="18" charset="0"/>
              </a:rPr>
              <a:t>trình</a:t>
            </a:r>
            <a:r>
              <a:rPr lang="en-US" sz="2400" b="1" dirty="0" smtClean="0">
                <a:solidFill>
                  <a:srgbClr val="FFFF00"/>
                </a:solidFill>
                <a:latin typeface="Times New Roman" panose="02020603050405020304" pitchFamily="18" charset="0"/>
                <a:cs typeface="Times New Roman" panose="02020603050405020304" pitchFamily="18" charset="0"/>
              </a:rPr>
              <a:t> Java</a:t>
            </a:r>
            <a:endParaRPr lang="en-US" sz="2400" b="1" dirty="0">
              <a:solidFill>
                <a:srgbClr val="FFFF00"/>
              </a:solidFill>
              <a:latin typeface="Times New Roman" panose="02020603050405020304" pitchFamily="18" charset="0"/>
              <a:cs typeface="Times New Roman" panose="02020603050405020304" pitchFamily="18" charset="0"/>
            </a:endParaRPr>
          </a:p>
        </p:txBody>
      </p:sp>
      <p:sp>
        <p:nvSpPr>
          <p:cNvPr id="57" name="Slide Number Placeholder 56"/>
          <p:cNvSpPr>
            <a:spLocks noGrp="1"/>
          </p:cNvSpPr>
          <p:nvPr>
            <p:ph type="sldNum" sz="quarter" idx="12"/>
          </p:nvPr>
        </p:nvSpPr>
        <p:spPr>
          <a:xfrm>
            <a:off x="11086630" y="6239064"/>
            <a:ext cx="551167" cy="377825"/>
          </a:xfrm>
        </p:spPr>
        <p:txBody>
          <a:bodyPr/>
          <a:lstStyle/>
          <a:p>
            <a:fld id="{A0AC084A-07DC-4DC8-B67B-8D77BC0A4CFC}" type="slidenum">
              <a:rPr lang="en-US" sz="1400" b="1" smtClean="0">
                <a:solidFill>
                  <a:srgbClr val="FFFF00"/>
                </a:solidFill>
                <a:latin typeface="Times New Roman" panose="02020603050405020304" pitchFamily="18" charset="0"/>
                <a:cs typeface="Times New Roman" panose="02020603050405020304" pitchFamily="18" charset="0"/>
              </a:rPr>
              <a:t>3</a:t>
            </a:fld>
            <a:endParaRPr lang="en-US" sz="1400" b="1" dirty="0">
              <a:solidFill>
                <a:srgbClr val="FFFF00"/>
              </a:solidFill>
              <a:latin typeface="Times New Roman" panose="02020603050405020304" pitchFamily="18" charset="0"/>
              <a:cs typeface="Times New Roman" panose="02020603050405020304" pitchFamily="18" charset="0"/>
            </a:endParaRPr>
          </a:p>
        </p:txBody>
      </p:sp>
      <p:grpSp>
        <p:nvGrpSpPr>
          <p:cNvPr id="4" name="Group 83"/>
          <p:cNvGrpSpPr>
            <a:grpSpLocks/>
          </p:cNvGrpSpPr>
          <p:nvPr/>
        </p:nvGrpSpPr>
        <p:grpSpPr bwMode="auto">
          <a:xfrm>
            <a:off x="2847975" y="929022"/>
            <a:ext cx="6496050" cy="558800"/>
            <a:chOff x="1631147" y="1316985"/>
            <a:chExt cx="5761832" cy="559049"/>
          </a:xfrm>
        </p:grpSpPr>
        <p:sp>
          <p:nvSpPr>
            <p:cNvPr id="5" name="Freeform 4"/>
            <p:cNvSpPr/>
            <p:nvPr/>
          </p:nvSpPr>
          <p:spPr>
            <a:xfrm>
              <a:off x="1631147" y="1316985"/>
              <a:ext cx="5761832" cy="559049"/>
            </a:xfrm>
            <a:custGeom>
              <a:avLst/>
              <a:gdLst>
                <a:gd name="connsiteX0" fmla="*/ 12700 w 5759450"/>
                <a:gd name="connsiteY0" fmla="*/ 0 h 565150"/>
                <a:gd name="connsiteX1" fmla="*/ 374650 w 5759450"/>
                <a:gd name="connsiteY1" fmla="*/ 38100 h 565150"/>
                <a:gd name="connsiteX2" fmla="*/ 5073650 w 5759450"/>
                <a:gd name="connsiteY2" fmla="*/ 38100 h 565150"/>
                <a:gd name="connsiteX3" fmla="*/ 5759450 w 5759450"/>
                <a:gd name="connsiteY3" fmla="*/ 6350 h 565150"/>
                <a:gd name="connsiteX4" fmla="*/ 5594350 w 5759450"/>
                <a:gd name="connsiteY4" fmla="*/ 279400 h 565150"/>
                <a:gd name="connsiteX5" fmla="*/ 5759450 w 5759450"/>
                <a:gd name="connsiteY5" fmla="*/ 552450 h 565150"/>
                <a:gd name="connsiteX6" fmla="*/ 5251450 w 5759450"/>
                <a:gd name="connsiteY6" fmla="*/ 565150 h 565150"/>
                <a:gd name="connsiteX7" fmla="*/ 654050 w 5759450"/>
                <a:gd name="connsiteY7" fmla="*/ 552450 h 565150"/>
                <a:gd name="connsiteX8" fmla="*/ 0 w 5759450"/>
                <a:gd name="connsiteY8" fmla="*/ 533400 h 565150"/>
                <a:gd name="connsiteX9" fmla="*/ 190500 w 5759450"/>
                <a:gd name="connsiteY9" fmla="*/ 254000 h 565150"/>
                <a:gd name="connsiteX10" fmla="*/ 12700 w 5759450"/>
                <a:gd name="connsiteY10" fmla="*/ 0 h 565150"/>
                <a:gd name="connsiteX0" fmla="*/ 12700 w 5759450"/>
                <a:gd name="connsiteY0" fmla="*/ 0 h 565150"/>
                <a:gd name="connsiteX1" fmla="*/ 374650 w 5759450"/>
                <a:gd name="connsiteY1" fmla="*/ 38100 h 565150"/>
                <a:gd name="connsiteX2" fmla="*/ 5073650 w 5759450"/>
                <a:gd name="connsiteY2" fmla="*/ 38100 h 565150"/>
                <a:gd name="connsiteX3" fmla="*/ 5759450 w 5759450"/>
                <a:gd name="connsiteY3" fmla="*/ 6350 h 565150"/>
                <a:gd name="connsiteX4" fmla="*/ 5594350 w 5759450"/>
                <a:gd name="connsiteY4" fmla="*/ 279400 h 565150"/>
                <a:gd name="connsiteX5" fmla="*/ 5759450 w 5759450"/>
                <a:gd name="connsiteY5" fmla="*/ 552450 h 565150"/>
                <a:gd name="connsiteX6" fmla="*/ 5251450 w 5759450"/>
                <a:gd name="connsiteY6" fmla="*/ 565150 h 565150"/>
                <a:gd name="connsiteX7" fmla="*/ 654050 w 5759450"/>
                <a:gd name="connsiteY7" fmla="*/ 552450 h 565150"/>
                <a:gd name="connsiteX8" fmla="*/ 0 w 5759450"/>
                <a:gd name="connsiteY8" fmla="*/ 533400 h 565150"/>
                <a:gd name="connsiteX9" fmla="*/ 190500 w 5759450"/>
                <a:gd name="connsiteY9" fmla="*/ 254000 h 565150"/>
                <a:gd name="connsiteX10" fmla="*/ 12700 w 5759450"/>
                <a:gd name="connsiteY10" fmla="*/ 0 h 565150"/>
                <a:gd name="connsiteX0" fmla="*/ 12700 w 5759450"/>
                <a:gd name="connsiteY0" fmla="*/ 0 h 565150"/>
                <a:gd name="connsiteX1" fmla="*/ 374650 w 5759450"/>
                <a:gd name="connsiteY1" fmla="*/ 38100 h 565150"/>
                <a:gd name="connsiteX2" fmla="*/ 5073650 w 5759450"/>
                <a:gd name="connsiteY2" fmla="*/ 38100 h 565150"/>
                <a:gd name="connsiteX3" fmla="*/ 5759450 w 5759450"/>
                <a:gd name="connsiteY3" fmla="*/ 6350 h 565150"/>
                <a:gd name="connsiteX4" fmla="*/ 5594350 w 5759450"/>
                <a:gd name="connsiteY4" fmla="*/ 279400 h 565150"/>
                <a:gd name="connsiteX5" fmla="*/ 5759450 w 5759450"/>
                <a:gd name="connsiteY5" fmla="*/ 552450 h 565150"/>
                <a:gd name="connsiteX6" fmla="*/ 5251450 w 5759450"/>
                <a:gd name="connsiteY6" fmla="*/ 565150 h 565150"/>
                <a:gd name="connsiteX7" fmla="*/ 654050 w 5759450"/>
                <a:gd name="connsiteY7" fmla="*/ 552450 h 565150"/>
                <a:gd name="connsiteX8" fmla="*/ 0 w 5759450"/>
                <a:gd name="connsiteY8" fmla="*/ 533400 h 565150"/>
                <a:gd name="connsiteX9" fmla="*/ 190500 w 5759450"/>
                <a:gd name="connsiteY9" fmla="*/ 254000 h 565150"/>
                <a:gd name="connsiteX10" fmla="*/ 12700 w 5759450"/>
                <a:gd name="connsiteY10" fmla="*/ 0 h 565150"/>
                <a:gd name="connsiteX0" fmla="*/ 22225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190500 w 5759450"/>
                <a:gd name="connsiteY9" fmla="*/ 247650 h 558800"/>
                <a:gd name="connsiteX10" fmla="*/ 22225 w 5759450"/>
                <a:gd name="connsiteY10" fmla="*/ 7938 h 558800"/>
                <a:gd name="connsiteX0" fmla="*/ 22225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190500 w 5759450"/>
                <a:gd name="connsiteY9" fmla="*/ 247650 h 558800"/>
                <a:gd name="connsiteX10" fmla="*/ 30956 w 5759450"/>
                <a:gd name="connsiteY10" fmla="*/ 28575 h 558800"/>
                <a:gd name="connsiteX11" fmla="*/ 22225 w 5759450"/>
                <a:gd name="connsiteY11" fmla="*/ 7938 h 558800"/>
                <a:gd name="connsiteX0" fmla="*/ 22225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190500 w 5759450"/>
                <a:gd name="connsiteY9" fmla="*/ 247650 h 558800"/>
                <a:gd name="connsiteX10" fmla="*/ 19050 w 5759450"/>
                <a:gd name="connsiteY10" fmla="*/ 35719 h 558800"/>
                <a:gd name="connsiteX11" fmla="*/ 22225 w 5759450"/>
                <a:gd name="connsiteY11" fmla="*/ 7938 h 558800"/>
                <a:gd name="connsiteX0" fmla="*/ 24606 w 5761831"/>
                <a:gd name="connsiteY0" fmla="*/ 7938 h 558800"/>
                <a:gd name="connsiteX1" fmla="*/ 377031 w 5761831"/>
                <a:gd name="connsiteY1" fmla="*/ 31750 h 558800"/>
                <a:gd name="connsiteX2" fmla="*/ 5076031 w 5761831"/>
                <a:gd name="connsiteY2" fmla="*/ 31750 h 558800"/>
                <a:gd name="connsiteX3" fmla="*/ 5761831 w 5761831"/>
                <a:gd name="connsiteY3" fmla="*/ 0 h 558800"/>
                <a:gd name="connsiteX4" fmla="*/ 5596731 w 5761831"/>
                <a:gd name="connsiteY4" fmla="*/ 273050 h 558800"/>
                <a:gd name="connsiteX5" fmla="*/ 5761831 w 5761831"/>
                <a:gd name="connsiteY5" fmla="*/ 546100 h 558800"/>
                <a:gd name="connsiteX6" fmla="*/ 5253831 w 5761831"/>
                <a:gd name="connsiteY6" fmla="*/ 558800 h 558800"/>
                <a:gd name="connsiteX7" fmla="*/ 656431 w 5761831"/>
                <a:gd name="connsiteY7" fmla="*/ 546100 h 558800"/>
                <a:gd name="connsiteX8" fmla="*/ 2381 w 5761831"/>
                <a:gd name="connsiteY8" fmla="*/ 527050 h 558800"/>
                <a:gd name="connsiteX9" fmla="*/ 192881 w 5761831"/>
                <a:gd name="connsiteY9" fmla="*/ 247650 h 558800"/>
                <a:gd name="connsiteX10" fmla="*/ 0 w 5761831"/>
                <a:gd name="connsiteY10" fmla="*/ 30957 h 558800"/>
                <a:gd name="connsiteX11" fmla="*/ 24606 w 5761831"/>
                <a:gd name="connsiteY11" fmla="*/ 7938 h 558800"/>
                <a:gd name="connsiteX0" fmla="*/ 22225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190500 w 5759450"/>
                <a:gd name="connsiteY9" fmla="*/ 247650 h 558800"/>
                <a:gd name="connsiteX10" fmla="*/ 22225 w 5759450"/>
                <a:gd name="connsiteY10" fmla="*/ 7938 h 558800"/>
                <a:gd name="connsiteX0" fmla="*/ 793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190500 w 5759450"/>
                <a:gd name="connsiteY9" fmla="*/ 247650 h 558800"/>
                <a:gd name="connsiteX10" fmla="*/ 793 w 5759450"/>
                <a:gd name="connsiteY10" fmla="*/ 7938 h 558800"/>
                <a:gd name="connsiteX0" fmla="*/ 793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190500 w 5759450"/>
                <a:gd name="connsiteY9" fmla="*/ 247650 h 558800"/>
                <a:gd name="connsiteX10" fmla="*/ 793 w 5759450"/>
                <a:gd name="connsiteY10" fmla="*/ 7938 h 558800"/>
                <a:gd name="connsiteX0" fmla="*/ 793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200025 w 5759450"/>
                <a:gd name="connsiteY9" fmla="*/ 271463 h 558800"/>
                <a:gd name="connsiteX10" fmla="*/ 793 w 5759450"/>
                <a:gd name="connsiteY10" fmla="*/ 7938 h 558800"/>
                <a:gd name="connsiteX0" fmla="*/ 793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200025 w 5759450"/>
                <a:gd name="connsiteY9" fmla="*/ 271463 h 558800"/>
                <a:gd name="connsiteX10" fmla="*/ 793 w 5759450"/>
                <a:gd name="connsiteY10" fmla="*/ 7938 h 558800"/>
                <a:gd name="connsiteX0" fmla="*/ 793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200025 w 5759450"/>
                <a:gd name="connsiteY9" fmla="*/ 271463 h 558800"/>
                <a:gd name="connsiteX10" fmla="*/ 793 w 5759450"/>
                <a:gd name="connsiteY10" fmla="*/ 7938 h 558800"/>
                <a:gd name="connsiteX0" fmla="*/ 793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200025 w 5759450"/>
                <a:gd name="connsiteY9" fmla="*/ 271463 h 558800"/>
                <a:gd name="connsiteX10" fmla="*/ 793 w 5759450"/>
                <a:gd name="connsiteY10" fmla="*/ 7938 h 558800"/>
                <a:gd name="connsiteX0" fmla="*/ 793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200025 w 5759450"/>
                <a:gd name="connsiteY9" fmla="*/ 271463 h 558800"/>
                <a:gd name="connsiteX10" fmla="*/ 793 w 5759450"/>
                <a:gd name="connsiteY10" fmla="*/ 7938 h 558800"/>
                <a:gd name="connsiteX0" fmla="*/ 793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61194 w 5759450"/>
                <a:gd name="connsiteY7" fmla="*/ 553244 h 558800"/>
                <a:gd name="connsiteX8" fmla="*/ 0 w 5759450"/>
                <a:gd name="connsiteY8" fmla="*/ 527050 h 558800"/>
                <a:gd name="connsiteX9" fmla="*/ 200025 w 5759450"/>
                <a:gd name="connsiteY9" fmla="*/ 271463 h 558800"/>
                <a:gd name="connsiteX10" fmla="*/ 793 w 5759450"/>
                <a:gd name="connsiteY10" fmla="*/ 7938 h 558800"/>
                <a:gd name="connsiteX0" fmla="*/ 793 w 5759450"/>
                <a:gd name="connsiteY0" fmla="*/ 7938 h 559049"/>
                <a:gd name="connsiteX1" fmla="*/ 374650 w 5759450"/>
                <a:gd name="connsiteY1" fmla="*/ 31750 h 559049"/>
                <a:gd name="connsiteX2" fmla="*/ 5073650 w 5759450"/>
                <a:gd name="connsiteY2" fmla="*/ 31750 h 559049"/>
                <a:gd name="connsiteX3" fmla="*/ 5759450 w 5759450"/>
                <a:gd name="connsiteY3" fmla="*/ 0 h 559049"/>
                <a:gd name="connsiteX4" fmla="*/ 5594350 w 5759450"/>
                <a:gd name="connsiteY4" fmla="*/ 273050 h 559049"/>
                <a:gd name="connsiteX5" fmla="*/ 5759450 w 5759450"/>
                <a:gd name="connsiteY5" fmla="*/ 546100 h 559049"/>
                <a:gd name="connsiteX6" fmla="*/ 5251450 w 5759450"/>
                <a:gd name="connsiteY6" fmla="*/ 558800 h 559049"/>
                <a:gd name="connsiteX7" fmla="*/ 661194 w 5759450"/>
                <a:gd name="connsiteY7" fmla="*/ 553244 h 559049"/>
                <a:gd name="connsiteX8" fmla="*/ 0 w 5759450"/>
                <a:gd name="connsiteY8" fmla="*/ 527050 h 559049"/>
                <a:gd name="connsiteX9" fmla="*/ 200025 w 5759450"/>
                <a:gd name="connsiteY9" fmla="*/ 271463 h 559049"/>
                <a:gd name="connsiteX10" fmla="*/ 793 w 5759450"/>
                <a:gd name="connsiteY10" fmla="*/ 7938 h 559049"/>
                <a:gd name="connsiteX0" fmla="*/ 793 w 5759450"/>
                <a:gd name="connsiteY0" fmla="*/ 7938 h 559049"/>
                <a:gd name="connsiteX1" fmla="*/ 374650 w 5759450"/>
                <a:gd name="connsiteY1" fmla="*/ 31750 h 559049"/>
                <a:gd name="connsiteX2" fmla="*/ 919163 w 5759450"/>
                <a:gd name="connsiteY2" fmla="*/ 28575 h 559049"/>
                <a:gd name="connsiteX3" fmla="*/ 5073650 w 5759450"/>
                <a:gd name="connsiteY3" fmla="*/ 31750 h 559049"/>
                <a:gd name="connsiteX4" fmla="*/ 5759450 w 5759450"/>
                <a:gd name="connsiteY4" fmla="*/ 0 h 559049"/>
                <a:gd name="connsiteX5" fmla="*/ 5594350 w 5759450"/>
                <a:gd name="connsiteY5" fmla="*/ 273050 h 559049"/>
                <a:gd name="connsiteX6" fmla="*/ 5759450 w 5759450"/>
                <a:gd name="connsiteY6" fmla="*/ 546100 h 559049"/>
                <a:gd name="connsiteX7" fmla="*/ 5251450 w 5759450"/>
                <a:gd name="connsiteY7" fmla="*/ 558800 h 559049"/>
                <a:gd name="connsiteX8" fmla="*/ 661194 w 5759450"/>
                <a:gd name="connsiteY8" fmla="*/ 553244 h 559049"/>
                <a:gd name="connsiteX9" fmla="*/ 0 w 5759450"/>
                <a:gd name="connsiteY9" fmla="*/ 527050 h 559049"/>
                <a:gd name="connsiteX10" fmla="*/ 200025 w 5759450"/>
                <a:gd name="connsiteY10" fmla="*/ 271463 h 559049"/>
                <a:gd name="connsiteX11" fmla="*/ 793 w 5759450"/>
                <a:gd name="connsiteY11"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5073650 w 5759450"/>
                <a:gd name="connsiteY3" fmla="*/ 31750 h 559049"/>
                <a:gd name="connsiteX4" fmla="*/ 5759450 w 5759450"/>
                <a:gd name="connsiteY4" fmla="*/ 0 h 559049"/>
                <a:gd name="connsiteX5" fmla="*/ 5594350 w 5759450"/>
                <a:gd name="connsiteY5" fmla="*/ 273050 h 559049"/>
                <a:gd name="connsiteX6" fmla="*/ 5759450 w 5759450"/>
                <a:gd name="connsiteY6" fmla="*/ 546100 h 559049"/>
                <a:gd name="connsiteX7" fmla="*/ 5251450 w 5759450"/>
                <a:gd name="connsiteY7" fmla="*/ 558800 h 559049"/>
                <a:gd name="connsiteX8" fmla="*/ 661194 w 5759450"/>
                <a:gd name="connsiteY8" fmla="*/ 553244 h 559049"/>
                <a:gd name="connsiteX9" fmla="*/ 0 w 5759450"/>
                <a:gd name="connsiteY9" fmla="*/ 527050 h 559049"/>
                <a:gd name="connsiteX10" fmla="*/ 200025 w 5759450"/>
                <a:gd name="connsiteY10" fmla="*/ 271463 h 559049"/>
                <a:gd name="connsiteX11" fmla="*/ 793 w 5759450"/>
                <a:gd name="connsiteY11"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5073650 w 5759450"/>
                <a:gd name="connsiteY3" fmla="*/ 31750 h 559049"/>
                <a:gd name="connsiteX4" fmla="*/ 5759450 w 5759450"/>
                <a:gd name="connsiteY4" fmla="*/ 0 h 559049"/>
                <a:gd name="connsiteX5" fmla="*/ 5594350 w 5759450"/>
                <a:gd name="connsiteY5" fmla="*/ 273050 h 559049"/>
                <a:gd name="connsiteX6" fmla="*/ 5759450 w 5759450"/>
                <a:gd name="connsiteY6" fmla="*/ 546100 h 559049"/>
                <a:gd name="connsiteX7" fmla="*/ 5251450 w 5759450"/>
                <a:gd name="connsiteY7" fmla="*/ 558800 h 559049"/>
                <a:gd name="connsiteX8" fmla="*/ 661194 w 5759450"/>
                <a:gd name="connsiteY8" fmla="*/ 553244 h 559049"/>
                <a:gd name="connsiteX9" fmla="*/ 0 w 5759450"/>
                <a:gd name="connsiteY9" fmla="*/ 527050 h 559049"/>
                <a:gd name="connsiteX10" fmla="*/ 200025 w 5759450"/>
                <a:gd name="connsiteY10" fmla="*/ 271463 h 559049"/>
                <a:gd name="connsiteX11" fmla="*/ 793 w 5759450"/>
                <a:gd name="connsiteY11"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5073650 w 5759450"/>
                <a:gd name="connsiteY3" fmla="*/ 31750 h 559049"/>
                <a:gd name="connsiteX4" fmla="*/ 5759450 w 5759450"/>
                <a:gd name="connsiteY4" fmla="*/ 0 h 559049"/>
                <a:gd name="connsiteX5" fmla="*/ 5594350 w 5759450"/>
                <a:gd name="connsiteY5" fmla="*/ 273050 h 559049"/>
                <a:gd name="connsiteX6" fmla="*/ 5759450 w 5759450"/>
                <a:gd name="connsiteY6" fmla="*/ 546100 h 559049"/>
                <a:gd name="connsiteX7" fmla="*/ 5251450 w 5759450"/>
                <a:gd name="connsiteY7" fmla="*/ 558800 h 559049"/>
                <a:gd name="connsiteX8" fmla="*/ 661194 w 5759450"/>
                <a:gd name="connsiteY8" fmla="*/ 553244 h 559049"/>
                <a:gd name="connsiteX9" fmla="*/ 0 w 5759450"/>
                <a:gd name="connsiteY9" fmla="*/ 527050 h 559049"/>
                <a:gd name="connsiteX10" fmla="*/ 200025 w 5759450"/>
                <a:gd name="connsiteY10" fmla="*/ 271463 h 559049"/>
                <a:gd name="connsiteX11" fmla="*/ 793 w 5759450"/>
                <a:gd name="connsiteY11"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5073650 w 5759450"/>
                <a:gd name="connsiteY3" fmla="*/ 31750 h 559049"/>
                <a:gd name="connsiteX4" fmla="*/ 5759450 w 5759450"/>
                <a:gd name="connsiteY4" fmla="*/ 0 h 559049"/>
                <a:gd name="connsiteX5" fmla="*/ 5594350 w 5759450"/>
                <a:gd name="connsiteY5" fmla="*/ 273050 h 559049"/>
                <a:gd name="connsiteX6" fmla="*/ 5759450 w 5759450"/>
                <a:gd name="connsiteY6" fmla="*/ 546100 h 559049"/>
                <a:gd name="connsiteX7" fmla="*/ 5251450 w 5759450"/>
                <a:gd name="connsiteY7" fmla="*/ 558800 h 559049"/>
                <a:gd name="connsiteX8" fmla="*/ 919163 w 5759450"/>
                <a:gd name="connsiteY8" fmla="*/ 554831 h 559049"/>
                <a:gd name="connsiteX9" fmla="*/ 661194 w 5759450"/>
                <a:gd name="connsiteY9" fmla="*/ 553244 h 559049"/>
                <a:gd name="connsiteX10" fmla="*/ 0 w 5759450"/>
                <a:gd name="connsiteY10" fmla="*/ 527050 h 559049"/>
                <a:gd name="connsiteX11" fmla="*/ 200025 w 5759450"/>
                <a:gd name="connsiteY11" fmla="*/ 271463 h 559049"/>
                <a:gd name="connsiteX12" fmla="*/ 793 w 5759450"/>
                <a:gd name="connsiteY12"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5073650 w 5759450"/>
                <a:gd name="connsiteY3" fmla="*/ 31750 h 559049"/>
                <a:gd name="connsiteX4" fmla="*/ 5759450 w 5759450"/>
                <a:gd name="connsiteY4" fmla="*/ 0 h 559049"/>
                <a:gd name="connsiteX5" fmla="*/ 5594350 w 5759450"/>
                <a:gd name="connsiteY5" fmla="*/ 273050 h 559049"/>
                <a:gd name="connsiteX6" fmla="*/ 5759450 w 5759450"/>
                <a:gd name="connsiteY6" fmla="*/ 546100 h 559049"/>
                <a:gd name="connsiteX7" fmla="*/ 5251450 w 5759450"/>
                <a:gd name="connsiteY7" fmla="*/ 558800 h 559049"/>
                <a:gd name="connsiteX8" fmla="*/ 919163 w 5759450"/>
                <a:gd name="connsiteY8" fmla="*/ 550068 h 559049"/>
                <a:gd name="connsiteX9" fmla="*/ 661194 w 5759450"/>
                <a:gd name="connsiteY9" fmla="*/ 553244 h 559049"/>
                <a:gd name="connsiteX10" fmla="*/ 0 w 5759450"/>
                <a:gd name="connsiteY10" fmla="*/ 527050 h 559049"/>
                <a:gd name="connsiteX11" fmla="*/ 200025 w 5759450"/>
                <a:gd name="connsiteY11" fmla="*/ 271463 h 559049"/>
                <a:gd name="connsiteX12" fmla="*/ 793 w 5759450"/>
                <a:gd name="connsiteY12"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0131 w 5759450"/>
                <a:gd name="connsiteY3" fmla="*/ 30956 h 559049"/>
                <a:gd name="connsiteX4" fmla="*/ 5073650 w 5759450"/>
                <a:gd name="connsiteY4" fmla="*/ 31750 h 559049"/>
                <a:gd name="connsiteX5" fmla="*/ 5759450 w 5759450"/>
                <a:gd name="connsiteY5" fmla="*/ 0 h 559049"/>
                <a:gd name="connsiteX6" fmla="*/ 5594350 w 5759450"/>
                <a:gd name="connsiteY6" fmla="*/ 273050 h 559049"/>
                <a:gd name="connsiteX7" fmla="*/ 5759450 w 5759450"/>
                <a:gd name="connsiteY7" fmla="*/ 546100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3650 w 5759450"/>
                <a:gd name="connsiteY4" fmla="*/ 31750 h 559049"/>
                <a:gd name="connsiteX5" fmla="*/ 5759450 w 5759450"/>
                <a:gd name="connsiteY5" fmla="*/ 0 h 559049"/>
                <a:gd name="connsiteX6" fmla="*/ 5594350 w 5759450"/>
                <a:gd name="connsiteY6" fmla="*/ 273050 h 559049"/>
                <a:gd name="connsiteX7" fmla="*/ 5759450 w 5759450"/>
                <a:gd name="connsiteY7" fmla="*/ 546100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6032 w 5759450"/>
                <a:gd name="connsiteY4" fmla="*/ 26988 h 559049"/>
                <a:gd name="connsiteX5" fmla="*/ 5759450 w 5759450"/>
                <a:gd name="connsiteY5" fmla="*/ 0 h 559049"/>
                <a:gd name="connsiteX6" fmla="*/ 5594350 w 5759450"/>
                <a:gd name="connsiteY6" fmla="*/ 273050 h 559049"/>
                <a:gd name="connsiteX7" fmla="*/ 5759450 w 5759450"/>
                <a:gd name="connsiteY7" fmla="*/ 546100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6032 w 5759450"/>
                <a:gd name="connsiteY4" fmla="*/ 26988 h 559049"/>
                <a:gd name="connsiteX5" fmla="*/ 5759450 w 5759450"/>
                <a:gd name="connsiteY5" fmla="*/ 0 h 559049"/>
                <a:gd name="connsiteX6" fmla="*/ 5594350 w 5759450"/>
                <a:gd name="connsiteY6" fmla="*/ 273050 h 559049"/>
                <a:gd name="connsiteX7" fmla="*/ 5759450 w 5759450"/>
                <a:gd name="connsiteY7" fmla="*/ 546100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6032 w 5759450"/>
                <a:gd name="connsiteY4" fmla="*/ 26988 h 559049"/>
                <a:gd name="connsiteX5" fmla="*/ 5759450 w 5759450"/>
                <a:gd name="connsiteY5" fmla="*/ 0 h 559049"/>
                <a:gd name="connsiteX6" fmla="*/ 5594350 w 5759450"/>
                <a:gd name="connsiteY6" fmla="*/ 273050 h 559049"/>
                <a:gd name="connsiteX7" fmla="*/ 5759450 w 5759450"/>
                <a:gd name="connsiteY7" fmla="*/ 546100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6032 w 5759450"/>
                <a:gd name="connsiteY4" fmla="*/ 26988 h 559049"/>
                <a:gd name="connsiteX5" fmla="*/ 5759450 w 5759450"/>
                <a:gd name="connsiteY5" fmla="*/ 0 h 559049"/>
                <a:gd name="connsiteX6" fmla="*/ 5594350 w 5759450"/>
                <a:gd name="connsiteY6" fmla="*/ 273050 h 559049"/>
                <a:gd name="connsiteX7" fmla="*/ 5759450 w 5759450"/>
                <a:gd name="connsiteY7" fmla="*/ 546100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6032 w 5759450"/>
                <a:gd name="connsiteY4" fmla="*/ 26988 h 559049"/>
                <a:gd name="connsiteX5" fmla="*/ 5759450 w 5759450"/>
                <a:gd name="connsiteY5" fmla="*/ 0 h 559049"/>
                <a:gd name="connsiteX6" fmla="*/ 5577681 w 5759450"/>
                <a:gd name="connsiteY6" fmla="*/ 273050 h 559049"/>
                <a:gd name="connsiteX7" fmla="*/ 5759450 w 5759450"/>
                <a:gd name="connsiteY7" fmla="*/ 546100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6032 w 5759450"/>
                <a:gd name="connsiteY4" fmla="*/ 26988 h 559049"/>
                <a:gd name="connsiteX5" fmla="*/ 5759450 w 5759450"/>
                <a:gd name="connsiteY5" fmla="*/ 0 h 559049"/>
                <a:gd name="connsiteX6" fmla="*/ 5577681 w 5759450"/>
                <a:gd name="connsiteY6" fmla="*/ 273050 h 559049"/>
                <a:gd name="connsiteX7" fmla="*/ 5759450 w 5759450"/>
                <a:gd name="connsiteY7" fmla="*/ 546100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6032 w 5759450"/>
                <a:gd name="connsiteY4" fmla="*/ 26988 h 559049"/>
                <a:gd name="connsiteX5" fmla="*/ 5759450 w 5759450"/>
                <a:gd name="connsiteY5" fmla="*/ 0 h 559049"/>
                <a:gd name="connsiteX6" fmla="*/ 5577681 w 5759450"/>
                <a:gd name="connsiteY6" fmla="*/ 273050 h 559049"/>
                <a:gd name="connsiteX7" fmla="*/ 5754688 w 5759450"/>
                <a:gd name="connsiteY7" fmla="*/ 517525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6032 w 5759450"/>
                <a:gd name="connsiteY4" fmla="*/ 26988 h 559049"/>
                <a:gd name="connsiteX5" fmla="*/ 5759450 w 5759450"/>
                <a:gd name="connsiteY5" fmla="*/ 0 h 559049"/>
                <a:gd name="connsiteX6" fmla="*/ 5577681 w 5759450"/>
                <a:gd name="connsiteY6" fmla="*/ 273050 h 559049"/>
                <a:gd name="connsiteX7" fmla="*/ 5754688 w 5759450"/>
                <a:gd name="connsiteY7" fmla="*/ 517525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61529"/>
                <a:gd name="connsiteX1" fmla="*/ 374650 w 5759450"/>
                <a:gd name="connsiteY1" fmla="*/ 31750 h 561529"/>
                <a:gd name="connsiteX2" fmla="*/ 916782 w 5759450"/>
                <a:gd name="connsiteY2" fmla="*/ 19050 h 561529"/>
                <a:gd name="connsiteX3" fmla="*/ 4862512 w 5759450"/>
                <a:gd name="connsiteY3" fmla="*/ 19050 h 561529"/>
                <a:gd name="connsiteX4" fmla="*/ 5076032 w 5759450"/>
                <a:gd name="connsiteY4" fmla="*/ 26988 h 561529"/>
                <a:gd name="connsiteX5" fmla="*/ 5759450 w 5759450"/>
                <a:gd name="connsiteY5" fmla="*/ 0 h 561529"/>
                <a:gd name="connsiteX6" fmla="*/ 5577681 w 5759450"/>
                <a:gd name="connsiteY6" fmla="*/ 273050 h 561529"/>
                <a:gd name="connsiteX7" fmla="*/ 5754688 w 5759450"/>
                <a:gd name="connsiteY7" fmla="*/ 517525 h 561529"/>
                <a:gd name="connsiteX8" fmla="*/ 5251450 w 5759450"/>
                <a:gd name="connsiteY8" fmla="*/ 558800 h 561529"/>
                <a:gd name="connsiteX9" fmla="*/ 919163 w 5759450"/>
                <a:gd name="connsiteY9" fmla="*/ 550068 h 561529"/>
                <a:gd name="connsiteX10" fmla="*/ 661194 w 5759450"/>
                <a:gd name="connsiteY10" fmla="*/ 553244 h 561529"/>
                <a:gd name="connsiteX11" fmla="*/ 0 w 5759450"/>
                <a:gd name="connsiteY11" fmla="*/ 527050 h 561529"/>
                <a:gd name="connsiteX12" fmla="*/ 200025 w 5759450"/>
                <a:gd name="connsiteY12" fmla="*/ 271463 h 561529"/>
                <a:gd name="connsiteX13" fmla="*/ 793 w 5759450"/>
                <a:gd name="connsiteY13" fmla="*/ 7938 h 561529"/>
                <a:gd name="connsiteX0" fmla="*/ 793 w 5759450"/>
                <a:gd name="connsiteY0" fmla="*/ 7938 h 562791"/>
                <a:gd name="connsiteX1" fmla="*/ 374650 w 5759450"/>
                <a:gd name="connsiteY1" fmla="*/ 31750 h 562791"/>
                <a:gd name="connsiteX2" fmla="*/ 916782 w 5759450"/>
                <a:gd name="connsiteY2" fmla="*/ 19050 h 562791"/>
                <a:gd name="connsiteX3" fmla="*/ 4862512 w 5759450"/>
                <a:gd name="connsiteY3" fmla="*/ 19050 h 562791"/>
                <a:gd name="connsiteX4" fmla="*/ 5076032 w 5759450"/>
                <a:gd name="connsiteY4" fmla="*/ 26988 h 562791"/>
                <a:gd name="connsiteX5" fmla="*/ 5759450 w 5759450"/>
                <a:gd name="connsiteY5" fmla="*/ 0 h 562791"/>
                <a:gd name="connsiteX6" fmla="*/ 5577681 w 5759450"/>
                <a:gd name="connsiteY6" fmla="*/ 273050 h 562791"/>
                <a:gd name="connsiteX7" fmla="*/ 5754688 w 5759450"/>
                <a:gd name="connsiteY7" fmla="*/ 517525 h 562791"/>
                <a:gd name="connsiteX8" fmla="*/ 5251450 w 5759450"/>
                <a:gd name="connsiteY8" fmla="*/ 558800 h 562791"/>
                <a:gd name="connsiteX9" fmla="*/ 919163 w 5759450"/>
                <a:gd name="connsiteY9" fmla="*/ 550068 h 562791"/>
                <a:gd name="connsiteX10" fmla="*/ 661194 w 5759450"/>
                <a:gd name="connsiteY10" fmla="*/ 553244 h 562791"/>
                <a:gd name="connsiteX11" fmla="*/ 0 w 5759450"/>
                <a:gd name="connsiteY11" fmla="*/ 527050 h 562791"/>
                <a:gd name="connsiteX12" fmla="*/ 200025 w 5759450"/>
                <a:gd name="connsiteY12" fmla="*/ 271463 h 562791"/>
                <a:gd name="connsiteX13" fmla="*/ 793 w 5759450"/>
                <a:gd name="connsiteY13" fmla="*/ 7938 h 562791"/>
                <a:gd name="connsiteX0" fmla="*/ 793 w 5761832"/>
                <a:gd name="connsiteY0" fmla="*/ 7938 h 563259"/>
                <a:gd name="connsiteX1" fmla="*/ 374650 w 5761832"/>
                <a:gd name="connsiteY1" fmla="*/ 31750 h 563259"/>
                <a:gd name="connsiteX2" fmla="*/ 916782 w 5761832"/>
                <a:gd name="connsiteY2" fmla="*/ 19050 h 563259"/>
                <a:gd name="connsiteX3" fmla="*/ 4862512 w 5761832"/>
                <a:gd name="connsiteY3" fmla="*/ 19050 h 563259"/>
                <a:gd name="connsiteX4" fmla="*/ 5076032 w 5761832"/>
                <a:gd name="connsiteY4" fmla="*/ 26988 h 563259"/>
                <a:gd name="connsiteX5" fmla="*/ 5759450 w 5761832"/>
                <a:gd name="connsiteY5" fmla="*/ 0 h 563259"/>
                <a:gd name="connsiteX6" fmla="*/ 5577681 w 5761832"/>
                <a:gd name="connsiteY6" fmla="*/ 273050 h 563259"/>
                <a:gd name="connsiteX7" fmla="*/ 5761832 w 5761832"/>
                <a:gd name="connsiteY7" fmla="*/ 522287 h 563259"/>
                <a:gd name="connsiteX8" fmla="*/ 5251450 w 5761832"/>
                <a:gd name="connsiteY8" fmla="*/ 558800 h 563259"/>
                <a:gd name="connsiteX9" fmla="*/ 919163 w 5761832"/>
                <a:gd name="connsiteY9" fmla="*/ 550068 h 563259"/>
                <a:gd name="connsiteX10" fmla="*/ 661194 w 5761832"/>
                <a:gd name="connsiteY10" fmla="*/ 553244 h 563259"/>
                <a:gd name="connsiteX11" fmla="*/ 0 w 5761832"/>
                <a:gd name="connsiteY11" fmla="*/ 527050 h 563259"/>
                <a:gd name="connsiteX12" fmla="*/ 200025 w 5761832"/>
                <a:gd name="connsiteY12" fmla="*/ 271463 h 563259"/>
                <a:gd name="connsiteX13" fmla="*/ 793 w 5761832"/>
                <a:gd name="connsiteY13" fmla="*/ 7938 h 563259"/>
                <a:gd name="connsiteX0" fmla="*/ 793 w 5761832"/>
                <a:gd name="connsiteY0" fmla="*/ 7938 h 563781"/>
                <a:gd name="connsiteX1" fmla="*/ 374650 w 5761832"/>
                <a:gd name="connsiteY1" fmla="*/ 31750 h 563781"/>
                <a:gd name="connsiteX2" fmla="*/ 916782 w 5761832"/>
                <a:gd name="connsiteY2" fmla="*/ 19050 h 563781"/>
                <a:gd name="connsiteX3" fmla="*/ 4862512 w 5761832"/>
                <a:gd name="connsiteY3" fmla="*/ 19050 h 563781"/>
                <a:gd name="connsiteX4" fmla="*/ 5076032 w 5761832"/>
                <a:gd name="connsiteY4" fmla="*/ 26988 h 563781"/>
                <a:gd name="connsiteX5" fmla="*/ 5759450 w 5761832"/>
                <a:gd name="connsiteY5" fmla="*/ 0 h 563781"/>
                <a:gd name="connsiteX6" fmla="*/ 5577681 w 5761832"/>
                <a:gd name="connsiteY6" fmla="*/ 273050 h 563781"/>
                <a:gd name="connsiteX7" fmla="*/ 5761832 w 5761832"/>
                <a:gd name="connsiteY7" fmla="*/ 522287 h 563781"/>
                <a:gd name="connsiteX8" fmla="*/ 5251450 w 5761832"/>
                <a:gd name="connsiteY8" fmla="*/ 558800 h 563781"/>
                <a:gd name="connsiteX9" fmla="*/ 919163 w 5761832"/>
                <a:gd name="connsiteY9" fmla="*/ 550068 h 563781"/>
                <a:gd name="connsiteX10" fmla="*/ 661194 w 5761832"/>
                <a:gd name="connsiteY10" fmla="*/ 553244 h 563781"/>
                <a:gd name="connsiteX11" fmla="*/ 0 w 5761832"/>
                <a:gd name="connsiteY11" fmla="*/ 527050 h 563781"/>
                <a:gd name="connsiteX12" fmla="*/ 200025 w 5761832"/>
                <a:gd name="connsiteY12" fmla="*/ 271463 h 563781"/>
                <a:gd name="connsiteX13" fmla="*/ 793 w 5761832"/>
                <a:gd name="connsiteY13" fmla="*/ 7938 h 563781"/>
                <a:gd name="connsiteX0" fmla="*/ 793 w 5761832"/>
                <a:gd name="connsiteY0" fmla="*/ 7938 h 559049"/>
                <a:gd name="connsiteX1" fmla="*/ 374650 w 5761832"/>
                <a:gd name="connsiteY1" fmla="*/ 31750 h 559049"/>
                <a:gd name="connsiteX2" fmla="*/ 916782 w 5761832"/>
                <a:gd name="connsiteY2" fmla="*/ 19050 h 559049"/>
                <a:gd name="connsiteX3" fmla="*/ 4862512 w 5761832"/>
                <a:gd name="connsiteY3" fmla="*/ 19050 h 559049"/>
                <a:gd name="connsiteX4" fmla="*/ 5076032 w 5761832"/>
                <a:gd name="connsiteY4" fmla="*/ 26988 h 559049"/>
                <a:gd name="connsiteX5" fmla="*/ 5759450 w 5761832"/>
                <a:gd name="connsiteY5" fmla="*/ 0 h 559049"/>
                <a:gd name="connsiteX6" fmla="*/ 5577681 w 5761832"/>
                <a:gd name="connsiteY6" fmla="*/ 273050 h 559049"/>
                <a:gd name="connsiteX7" fmla="*/ 5761832 w 5761832"/>
                <a:gd name="connsiteY7" fmla="*/ 522287 h 559049"/>
                <a:gd name="connsiteX8" fmla="*/ 5251450 w 5761832"/>
                <a:gd name="connsiteY8" fmla="*/ 558800 h 559049"/>
                <a:gd name="connsiteX9" fmla="*/ 919163 w 5761832"/>
                <a:gd name="connsiteY9" fmla="*/ 550068 h 559049"/>
                <a:gd name="connsiteX10" fmla="*/ 661194 w 5761832"/>
                <a:gd name="connsiteY10" fmla="*/ 553244 h 559049"/>
                <a:gd name="connsiteX11" fmla="*/ 0 w 5761832"/>
                <a:gd name="connsiteY11" fmla="*/ 527050 h 559049"/>
                <a:gd name="connsiteX12" fmla="*/ 200025 w 5761832"/>
                <a:gd name="connsiteY12" fmla="*/ 271463 h 559049"/>
                <a:gd name="connsiteX13" fmla="*/ 793 w 5761832"/>
                <a:gd name="connsiteY13" fmla="*/ 7938 h 559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761832" h="559049">
                  <a:moveTo>
                    <a:pt x="793" y="7938"/>
                  </a:moveTo>
                  <a:cubicBezTo>
                    <a:pt x="123031" y="32544"/>
                    <a:pt x="250031" y="23813"/>
                    <a:pt x="374650" y="31750"/>
                  </a:cubicBezTo>
                  <a:cubicBezTo>
                    <a:pt x="555361" y="27517"/>
                    <a:pt x="750359" y="32808"/>
                    <a:pt x="916782" y="19050"/>
                  </a:cubicBezTo>
                  <a:lnTo>
                    <a:pt x="4862512" y="19050"/>
                  </a:lnTo>
                  <a:lnTo>
                    <a:pt x="5076032" y="26988"/>
                  </a:lnTo>
                  <a:cubicBezTo>
                    <a:pt x="5303838" y="39423"/>
                    <a:pt x="5643562" y="28046"/>
                    <a:pt x="5759450" y="0"/>
                  </a:cubicBezTo>
                  <a:cubicBezTo>
                    <a:pt x="5713942" y="126736"/>
                    <a:pt x="5635095" y="193939"/>
                    <a:pt x="5577681" y="273050"/>
                  </a:cubicBezTo>
                  <a:lnTo>
                    <a:pt x="5761832" y="522287"/>
                  </a:lnTo>
                  <a:cubicBezTo>
                    <a:pt x="5652030" y="552713"/>
                    <a:pt x="5526881" y="557212"/>
                    <a:pt x="5251450" y="558800"/>
                  </a:cubicBezTo>
                  <a:lnTo>
                    <a:pt x="919163" y="550068"/>
                  </a:lnTo>
                  <a:lnTo>
                    <a:pt x="661194" y="553244"/>
                  </a:lnTo>
                  <a:cubicBezTo>
                    <a:pt x="526521" y="556419"/>
                    <a:pt x="206111" y="573881"/>
                    <a:pt x="0" y="527050"/>
                  </a:cubicBezTo>
                  <a:lnTo>
                    <a:pt x="200025" y="271463"/>
                  </a:lnTo>
                  <a:cubicBezTo>
                    <a:pt x="124089" y="193146"/>
                    <a:pt x="79110" y="136261"/>
                    <a:pt x="793" y="7938"/>
                  </a:cubicBezTo>
                  <a:close/>
                </a:path>
              </a:pathLst>
            </a:custGeom>
            <a:gradFill flip="none" rotWithShape="1">
              <a:gsLst>
                <a:gs pos="1000">
                  <a:srgbClr val="9DCA0D"/>
                </a:gs>
                <a:gs pos="14000">
                  <a:srgbClr val="84AA0B"/>
                </a:gs>
                <a:gs pos="50000">
                  <a:srgbClr val="9DCA0D"/>
                </a:gs>
                <a:gs pos="99000">
                  <a:srgbClr val="9DCA0D"/>
                </a:gs>
                <a:gs pos="86000">
                  <a:srgbClr val="9DCA0D">
                    <a:lumMod val="84000"/>
                  </a:srgbClr>
                </a:gs>
              </a:gsLst>
              <a:lin ang="0" scaled="1"/>
              <a:tileRect/>
            </a:gra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6" name="Freeform 5"/>
            <p:cNvSpPr/>
            <p:nvPr/>
          </p:nvSpPr>
          <p:spPr>
            <a:xfrm>
              <a:off x="1732528" y="1374160"/>
              <a:ext cx="5563294" cy="452640"/>
            </a:xfrm>
            <a:custGeom>
              <a:avLst/>
              <a:gdLst>
                <a:gd name="connsiteX0" fmla="*/ 12700 w 5759450"/>
                <a:gd name="connsiteY0" fmla="*/ 0 h 565150"/>
                <a:gd name="connsiteX1" fmla="*/ 374650 w 5759450"/>
                <a:gd name="connsiteY1" fmla="*/ 38100 h 565150"/>
                <a:gd name="connsiteX2" fmla="*/ 5073650 w 5759450"/>
                <a:gd name="connsiteY2" fmla="*/ 38100 h 565150"/>
                <a:gd name="connsiteX3" fmla="*/ 5759450 w 5759450"/>
                <a:gd name="connsiteY3" fmla="*/ 6350 h 565150"/>
                <a:gd name="connsiteX4" fmla="*/ 5594350 w 5759450"/>
                <a:gd name="connsiteY4" fmla="*/ 279400 h 565150"/>
                <a:gd name="connsiteX5" fmla="*/ 5759450 w 5759450"/>
                <a:gd name="connsiteY5" fmla="*/ 552450 h 565150"/>
                <a:gd name="connsiteX6" fmla="*/ 5251450 w 5759450"/>
                <a:gd name="connsiteY6" fmla="*/ 565150 h 565150"/>
                <a:gd name="connsiteX7" fmla="*/ 654050 w 5759450"/>
                <a:gd name="connsiteY7" fmla="*/ 552450 h 565150"/>
                <a:gd name="connsiteX8" fmla="*/ 0 w 5759450"/>
                <a:gd name="connsiteY8" fmla="*/ 533400 h 565150"/>
                <a:gd name="connsiteX9" fmla="*/ 190500 w 5759450"/>
                <a:gd name="connsiteY9" fmla="*/ 254000 h 565150"/>
                <a:gd name="connsiteX10" fmla="*/ 12700 w 5759450"/>
                <a:gd name="connsiteY10" fmla="*/ 0 h 565150"/>
                <a:gd name="connsiteX0" fmla="*/ 12700 w 5759450"/>
                <a:gd name="connsiteY0" fmla="*/ 0 h 565150"/>
                <a:gd name="connsiteX1" fmla="*/ 374650 w 5759450"/>
                <a:gd name="connsiteY1" fmla="*/ 38100 h 565150"/>
                <a:gd name="connsiteX2" fmla="*/ 5073650 w 5759450"/>
                <a:gd name="connsiteY2" fmla="*/ 38100 h 565150"/>
                <a:gd name="connsiteX3" fmla="*/ 5759450 w 5759450"/>
                <a:gd name="connsiteY3" fmla="*/ 6350 h 565150"/>
                <a:gd name="connsiteX4" fmla="*/ 5594350 w 5759450"/>
                <a:gd name="connsiteY4" fmla="*/ 279400 h 565150"/>
                <a:gd name="connsiteX5" fmla="*/ 5759450 w 5759450"/>
                <a:gd name="connsiteY5" fmla="*/ 552450 h 565150"/>
                <a:gd name="connsiteX6" fmla="*/ 5251450 w 5759450"/>
                <a:gd name="connsiteY6" fmla="*/ 565150 h 565150"/>
                <a:gd name="connsiteX7" fmla="*/ 654050 w 5759450"/>
                <a:gd name="connsiteY7" fmla="*/ 552450 h 565150"/>
                <a:gd name="connsiteX8" fmla="*/ 0 w 5759450"/>
                <a:gd name="connsiteY8" fmla="*/ 533400 h 565150"/>
                <a:gd name="connsiteX9" fmla="*/ 190500 w 5759450"/>
                <a:gd name="connsiteY9" fmla="*/ 254000 h 565150"/>
                <a:gd name="connsiteX10" fmla="*/ 12700 w 5759450"/>
                <a:gd name="connsiteY10" fmla="*/ 0 h 565150"/>
                <a:gd name="connsiteX0" fmla="*/ 12700 w 5759450"/>
                <a:gd name="connsiteY0" fmla="*/ 0 h 565150"/>
                <a:gd name="connsiteX1" fmla="*/ 374650 w 5759450"/>
                <a:gd name="connsiteY1" fmla="*/ 38100 h 565150"/>
                <a:gd name="connsiteX2" fmla="*/ 5073650 w 5759450"/>
                <a:gd name="connsiteY2" fmla="*/ 38100 h 565150"/>
                <a:gd name="connsiteX3" fmla="*/ 5759450 w 5759450"/>
                <a:gd name="connsiteY3" fmla="*/ 6350 h 565150"/>
                <a:gd name="connsiteX4" fmla="*/ 5594350 w 5759450"/>
                <a:gd name="connsiteY4" fmla="*/ 279400 h 565150"/>
                <a:gd name="connsiteX5" fmla="*/ 5759450 w 5759450"/>
                <a:gd name="connsiteY5" fmla="*/ 552450 h 565150"/>
                <a:gd name="connsiteX6" fmla="*/ 5251450 w 5759450"/>
                <a:gd name="connsiteY6" fmla="*/ 565150 h 565150"/>
                <a:gd name="connsiteX7" fmla="*/ 654050 w 5759450"/>
                <a:gd name="connsiteY7" fmla="*/ 552450 h 565150"/>
                <a:gd name="connsiteX8" fmla="*/ 0 w 5759450"/>
                <a:gd name="connsiteY8" fmla="*/ 533400 h 565150"/>
                <a:gd name="connsiteX9" fmla="*/ 190500 w 5759450"/>
                <a:gd name="connsiteY9" fmla="*/ 254000 h 565150"/>
                <a:gd name="connsiteX10" fmla="*/ 12700 w 5759450"/>
                <a:gd name="connsiteY10" fmla="*/ 0 h 565150"/>
                <a:gd name="connsiteX0" fmla="*/ 22225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190500 w 5759450"/>
                <a:gd name="connsiteY9" fmla="*/ 247650 h 558800"/>
                <a:gd name="connsiteX10" fmla="*/ 22225 w 5759450"/>
                <a:gd name="connsiteY10" fmla="*/ 7938 h 558800"/>
                <a:gd name="connsiteX0" fmla="*/ 22225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190500 w 5759450"/>
                <a:gd name="connsiteY9" fmla="*/ 247650 h 558800"/>
                <a:gd name="connsiteX10" fmla="*/ 30956 w 5759450"/>
                <a:gd name="connsiteY10" fmla="*/ 28575 h 558800"/>
                <a:gd name="connsiteX11" fmla="*/ 22225 w 5759450"/>
                <a:gd name="connsiteY11" fmla="*/ 7938 h 558800"/>
                <a:gd name="connsiteX0" fmla="*/ 22225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190500 w 5759450"/>
                <a:gd name="connsiteY9" fmla="*/ 247650 h 558800"/>
                <a:gd name="connsiteX10" fmla="*/ 19050 w 5759450"/>
                <a:gd name="connsiteY10" fmla="*/ 35719 h 558800"/>
                <a:gd name="connsiteX11" fmla="*/ 22225 w 5759450"/>
                <a:gd name="connsiteY11" fmla="*/ 7938 h 558800"/>
                <a:gd name="connsiteX0" fmla="*/ 24606 w 5761831"/>
                <a:gd name="connsiteY0" fmla="*/ 7938 h 558800"/>
                <a:gd name="connsiteX1" fmla="*/ 377031 w 5761831"/>
                <a:gd name="connsiteY1" fmla="*/ 31750 h 558800"/>
                <a:gd name="connsiteX2" fmla="*/ 5076031 w 5761831"/>
                <a:gd name="connsiteY2" fmla="*/ 31750 h 558800"/>
                <a:gd name="connsiteX3" fmla="*/ 5761831 w 5761831"/>
                <a:gd name="connsiteY3" fmla="*/ 0 h 558800"/>
                <a:gd name="connsiteX4" fmla="*/ 5596731 w 5761831"/>
                <a:gd name="connsiteY4" fmla="*/ 273050 h 558800"/>
                <a:gd name="connsiteX5" fmla="*/ 5761831 w 5761831"/>
                <a:gd name="connsiteY5" fmla="*/ 546100 h 558800"/>
                <a:gd name="connsiteX6" fmla="*/ 5253831 w 5761831"/>
                <a:gd name="connsiteY6" fmla="*/ 558800 h 558800"/>
                <a:gd name="connsiteX7" fmla="*/ 656431 w 5761831"/>
                <a:gd name="connsiteY7" fmla="*/ 546100 h 558800"/>
                <a:gd name="connsiteX8" fmla="*/ 2381 w 5761831"/>
                <a:gd name="connsiteY8" fmla="*/ 527050 h 558800"/>
                <a:gd name="connsiteX9" fmla="*/ 192881 w 5761831"/>
                <a:gd name="connsiteY9" fmla="*/ 247650 h 558800"/>
                <a:gd name="connsiteX10" fmla="*/ 0 w 5761831"/>
                <a:gd name="connsiteY10" fmla="*/ 30957 h 558800"/>
                <a:gd name="connsiteX11" fmla="*/ 24606 w 5761831"/>
                <a:gd name="connsiteY11" fmla="*/ 7938 h 558800"/>
                <a:gd name="connsiteX0" fmla="*/ 22225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190500 w 5759450"/>
                <a:gd name="connsiteY9" fmla="*/ 247650 h 558800"/>
                <a:gd name="connsiteX10" fmla="*/ 22225 w 5759450"/>
                <a:gd name="connsiteY10" fmla="*/ 7938 h 558800"/>
                <a:gd name="connsiteX0" fmla="*/ 793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190500 w 5759450"/>
                <a:gd name="connsiteY9" fmla="*/ 247650 h 558800"/>
                <a:gd name="connsiteX10" fmla="*/ 793 w 5759450"/>
                <a:gd name="connsiteY10" fmla="*/ 7938 h 558800"/>
                <a:gd name="connsiteX0" fmla="*/ 793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190500 w 5759450"/>
                <a:gd name="connsiteY9" fmla="*/ 247650 h 558800"/>
                <a:gd name="connsiteX10" fmla="*/ 793 w 5759450"/>
                <a:gd name="connsiteY10" fmla="*/ 7938 h 558800"/>
                <a:gd name="connsiteX0" fmla="*/ 793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200025 w 5759450"/>
                <a:gd name="connsiteY9" fmla="*/ 271463 h 558800"/>
                <a:gd name="connsiteX10" fmla="*/ 793 w 5759450"/>
                <a:gd name="connsiteY10" fmla="*/ 7938 h 558800"/>
                <a:gd name="connsiteX0" fmla="*/ 793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200025 w 5759450"/>
                <a:gd name="connsiteY9" fmla="*/ 271463 h 558800"/>
                <a:gd name="connsiteX10" fmla="*/ 793 w 5759450"/>
                <a:gd name="connsiteY10" fmla="*/ 7938 h 558800"/>
                <a:gd name="connsiteX0" fmla="*/ 793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200025 w 5759450"/>
                <a:gd name="connsiteY9" fmla="*/ 271463 h 558800"/>
                <a:gd name="connsiteX10" fmla="*/ 793 w 5759450"/>
                <a:gd name="connsiteY10" fmla="*/ 7938 h 558800"/>
                <a:gd name="connsiteX0" fmla="*/ 793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200025 w 5759450"/>
                <a:gd name="connsiteY9" fmla="*/ 271463 h 558800"/>
                <a:gd name="connsiteX10" fmla="*/ 793 w 5759450"/>
                <a:gd name="connsiteY10" fmla="*/ 7938 h 558800"/>
                <a:gd name="connsiteX0" fmla="*/ 793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200025 w 5759450"/>
                <a:gd name="connsiteY9" fmla="*/ 271463 h 558800"/>
                <a:gd name="connsiteX10" fmla="*/ 793 w 5759450"/>
                <a:gd name="connsiteY10" fmla="*/ 7938 h 558800"/>
                <a:gd name="connsiteX0" fmla="*/ 793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61194 w 5759450"/>
                <a:gd name="connsiteY7" fmla="*/ 553244 h 558800"/>
                <a:gd name="connsiteX8" fmla="*/ 0 w 5759450"/>
                <a:gd name="connsiteY8" fmla="*/ 527050 h 558800"/>
                <a:gd name="connsiteX9" fmla="*/ 200025 w 5759450"/>
                <a:gd name="connsiteY9" fmla="*/ 271463 h 558800"/>
                <a:gd name="connsiteX10" fmla="*/ 793 w 5759450"/>
                <a:gd name="connsiteY10" fmla="*/ 7938 h 558800"/>
                <a:gd name="connsiteX0" fmla="*/ 793 w 5759450"/>
                <a:gd name="connsiteY0" fmla="*/ 7938 h 559049"/>
                <a:gd name="connsiteX1" fmla="*/ 374650 w 5759450"/>
                <a:gd name="connsiteY1" fmla="*/ 31750 h 559049"/>
                <a:gd name="connsiteX2" fmla="*/ 5073650 w 5759450"/>
                <a:gd name="connsiteY2" fmla="*/ 31750 h 559049"/>
                <a:gd name="connsiteX3" fmla="*/ 5759450 w 5759450"/>
                <a:gd name="connsiteY3" fmla="*/ 0 h 559049"/>
                <a:gd name="connsiteX4" fmla="*/ 5594350 w 5759450"/>
                <a:gd name="connsiteY4" fmla="*/ 273050 h 559049"/>
                <a:gd name="connsiteX5" fmla="*/ 5759450 w 5759450"/>
                <a:gd name="connsiteY5" fmla="*/ 546100 h 559049"/>
                <a:gd name="connsiteX6" fmla="*/ 5251450 w 5759450"/>
                <a:gd name="connsiteY6" fmla="*/ 558800 h 559049"/>
                <a:gd name="connsiteX7" fmla="*/ 661194 w 5759450"/>
                <a:gd name="connsiteY7" fmla="*/ 553244 h 559049"/>
                <a:gd name="connsiteX8" fmla="*/ 0 w 5759450"/>
                <a:gd name="connsiteY8" fmla="*/ 527050 h 559049"/>
                <a:gd name="connsiteX9" fmla="*/ 200025 w 5759450"/>
                <a:gd name="connsiteY9" fmla="*/ 271463 h 559049"/>
                <a:gd name="connsiteX10" fmla="*/ 793 w 5759450"/>
                <a:gd name="connsiteY10" fmla="*/ 7938 h 559049"/>
                <a:gd name="connsiteX0" fmla="*/ 793 w 5759450"/>
                <a:gd name="connsiteY0" fmla="*/ 7938 h 559049"/>
                <a:gd name="connsiteX1" fmla="*/ 374650 w 5759450"/>
                <a:gd name="connsiteY1" fmla="*/ 31750 h 559049"/>
                <a:gd name="connsiteX2" fmla="*/ 919163 w 5759450"/>
                <a:gd name="connsiteY2" fmla="*/ 28575 h 559049"/>
                <a:gd name="connsiteX3" fmla="*/ 5073650 w 5759450"/>
                <a:gd name="connsiteY3" fmla="*/ 31750 h 559049"/>
                <a:gd name="connsiteX4" fmla="*/ 5759450 w 5759450"/>
                <a:gd name="connsiteY4" fmla="*/ 0 h 559049"/>
                <a:gd name="connsiteX5" fmla="*/ 5594350 w 5759450"/>
                <a:gd name="connsiteY5" fmla="*/ 273050 h 559049"/>
                <a:gd name="connsiteX6" fmla="*/ 5759450 w 5759450"/>
                <a:gd name="connsiteY6" fmla="*/ 546100 h 559049"/>
                <a:gd name="connsiteX7" fmla="*/ 5251450 w 5759450"/>
                <a:gd name="connsiteY7" fmla="*/ 558800 h 559049"/>
                <a:gd name="connsiteX8" fmla="*/ 661194 w 5759450"/>
                <a:gd name="connsiteY8" fmla="*/ 553244 h 559049"/>
                <a:gd name="connsiteX9" fmla="*/ 0 w 5759450"/>
                <a:gd name="connsiteY9" fmla="*/ 527050 h 559049"/>
                <a:gd name="connsiteX10" fmla="*/ 200025 w 5759450"/>
                <a:gd name="connsiteY10" fmla="*/ 271463 h 559049"/>
                <a:gd name="connsiteX11" fmla="*/ 793 w 5759450"/>
                <a:gd name="connsiteY11"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5073650 w 5759450"/>
                <a:gd name="connsiteY3" fmla="*/ 31750 h 559049"/>
                <a:gd name="connsiteX4" fmla="*/ 5759450 w 5759450"/>
                <a:gd name="connsiteY4" fmla="*/ 0 h 559049"/>
                <a:gd name="connsiteX5" fmla="*/ 5594350 w 5759450"/>
                <a:gd name="connsiteY5" fmla="*/ 273050 h 559049"/>
                <a:gd name="connsiteX6" fmla="*/ 5759450 w 5759450"/>
                <a:gd name="connsiteY6" fmla="*/ 546100 h 559049"/>
                <a:gd name="connsiteX7" fmla="*/ 5251450 w 5759450"/>
                <a:gd name="connsiteY7" fmla="*/ 558800 h 559049"/>
                <a:gd name="connsiteX8" fmla="*/ 661194 w 5759450"/>
                <a:gd name="connsiteY8" fmla="*/ 553244 h 559049"/>
                <a:gd name="connsiteX9" fmla="*/ 0 w 5759450"/>
                <a:gd name="connsiteY9" fmla="*/ 527050 h 559049"/>
                <a:gd name="connsiteX10" fmla="*/ 200025 w 5759450"/>
                <a:gd name="connsiteY10" fmla="*/ 271463 h 559049"/>
                <a:gd name="connsiteX11" fmla="*/ 793 w 5759450"/>
                <a:gd name="connsiteY11"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5073650 w 5759450"/>
                <a:gd name="connsiteY3" fmla="*/ 31750 h 559049"/>
                <a:gd name="connsiteX4" fmla="*/ 5759450 w 5759450"/>
                <a:gd name="connsiteY4" fmla="*/ 0 h 559049"/>
                <a:gd name="connsiteX5" fmla="*/ 5594350 w 5759450"/>
                <a:gd name="connsiteY5" fmla="*/ 273050 h 559049"/>
                <a:gd name="connsiteX6" fmla="*/ 5759450 w 5759450"/>
                <a:gd name="connsiteY6" fmla="*/ 546100 h 559049"/>
                <a:gd name="connsiteX7" fmla="*/ 5251450 w 5759450"/>
                <a:gd name="connsiteY7" fmla="*/ 558800 h 559049"/>
                <a:gd name="connsiteX8" fmla="*/ 661194 w 5759450"/>
                <a:gd name="connsiteY8" fmla="*/ 553244 h 559049"/>
                <a:gd name="connsiteX9" fmla="*/ 0 w 5759450"/>
                <a:gd name="connsiteY9" fmla="*/ 527050 h 559049"/>
                <a:gd name="connsiteX10" fmla="*/ 200025 w 5759450"/>
                <a:gd name="connsiteY10" fmla="*/ 271463 h 559049"/>
                <a:gd name="connsiteX11" fmla="*/ 793 w 5759450"/>
                <a:gd name="connsiteY11"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5073650 w 5759450"/>
                <a:gd name="connsiteY3" fmla="*/ 31750 h 559049"/>
                <a:gd name="connsiteX4" fmla="*/ 5759450 w 5759450"/>
                <a:gd name="connsiteY4" fmla="*/ 0 h 559049"/>
                <a:gd name="connsiteX5" fmla="*/ 5594350 w 5759450"/>
                <a:gd name="connsiteY5" fmla="*/ 273050 h 559049"/>
                <a:gd name="connsiteX6" fmla="*/ 5759450 w 5759450"/>
                <a:gd name="connsiteY6" fmla="*/ 546100 h 559049"/>
                <a:gd name="connsiteX7" fmla="*/ 5251450 w 5759450"/>
                <a:gd name="connsiteY7" fmla="*/ 558800 h 559049"/>
                <a:gd name="connsiteX8" fmla="*/ 661194 w 5759450"/>
                <a:gd name="connsiteY8" fmla="*/ 553244 h 559049"/>
                <a:gd name="connsiteX9" fmla="*/ 0 w 5759450"/>
                <a:gd name="connsiteY9" fmla="*/ 527050 h 559049"/>
                <a:gd name="connsiteX10" fmla="*/ 200025 w 5759450"/>
                <a:gd name="connsiteY10" fmla="*/ 271463 h 559049"/>
                <a:gd name="connsiteX11" fmla="*/ 793 w 5759450"/>
                <a:gd name="connsiteY11"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5073650 w 5759450"/>
                <a:gd name="connsiteY3" fmla="*/ 31750 h 559049"/>
                <a:gd name="connsiteX4" fmla="*/ 5759450 w 5759450"/>
                <a:gd name="connsiteY4" fmla="*/ 0 h 559049"/>
                <a:gd name="connsiteX5" fmla="*/ 5594350 w 5759450"/>
                <a:gd name="connsiteY5" fmla="*/ 273050 h 559049"/>
                <a:gd name="connsiteX6" fmla="*/ 5759450 w 5759450"/>
                <a:gd name="connsiteY6" fmla="*/ 546100 h 559049"/>
                <a:gd name="connsiteX7" fmla="*/ 5251450 w 5759450"/>
                <a:gd name="connsiteY7" fmla="*/ 558800 h 559049"/>
                <a:gd name="connsiteX8" fmla="*/ 919163 w 5759450"/>
                <a:gd name="connsiteY8" fmla="*/ 554831 h 559049"/>
                <a:gd name="connsiteX9" fmla="*/ 661194 w 5759450"/>
                <a:gd name="connsiteY9" fmla="*/ 553244 h 559049"/>
                <a:gd name="connsiteX10" fmla="*/ 0 w 5759450"/>
                <a:gd name="connsiteY10" fmla="*/ 527050 h 559049"/>
                <a:gd name="connsiteX11" fmla="*/ 200025 w 5759450"/>
                <a:gd name="connsiteY11" fmla="*/ 271463 h 559049"/>
                <a:gd name="connsiteX12" fmla="*/ 793 w 5759450"/>
                <a:gd name="connsiteY12"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5073650 w 5759450"/>
                <a:gd name="connsiteY3" fmla="*/ 31750 h 559049"/>
                <a:gd name="connsiteX4" fmla="*/ 5759450 w 5759450"/>
                <a:gd name="connsiteY4" fmla="*/ 0 h 559049"/>
                <a:gd name="connsiteX5" fmla="*/ 5594350 w 5759450"/>
                <a:gd name="connsiteY5" fmla="*/ 273050 h 559049"/>
                <a:gd name="connsiteX6" fmla="*/ 5759450 w 5759450"/>
                <a:gd name="connsiteY6" fmla="*/ 546100 h 559049"/>
                <a:gd name="connsiteX7" fmla="*/ 5251450 w 5759450"/>
                <a:gd name="connsiteY7" fmla="*/ 558800 h 559049"/>
                <a:gd name="connsiteX8" fmla="*/ 919163 w 5759450"/>
                <a:gd name="connsiteY8" fmla="*/ 550068 h 559049"/>
                <a:gd name="connsiteX9" fmla="*/ 661194 w 5759450"/>
                <a:gd name="connsiteY9" fmla="*/ 553244 h 559049"/>
                <a:gd name="connsiteX10" fmla="*/ 0 w 5759450"/>
                <a:gd name="connsiteY10" fmla="*/ 527050 h 559049"/>
                <a:gd name="connsiteX11" fmla="*/ 200025 w 5759450"/>
                <a:gd name="connsiteY11" fmla="*/ 271463 h 559049"/>
                <a:gd name="connsiteX12" fmla="*/ 793 w 5759450"/>
                <a:gd name="connsiteY12"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0131 w 5759450"/>
                <a:gd name="connsiteY3" fmla="*/ 30956 h 559049"/>
                <a:gd name="connsiteX4" fmla="*/ 5073650 w 5759450"/>
                <a:gd name="connsiteY4" fmla="*/ 31750 h 559049"/>
                <a:gd name="connsiteX5" fmla="*/ 5759450 w 5759450"/>
                <a:gd name="connsiteY5" fmla="*/ 0 h 559049"/>
                <a:gd name="connsiteX6" fmla="*/ 5594350 w 5759450"/>
                <a:gd name="connsiteY6" fmla="*/ 273050 h 559049"/>
                <a:gd name="connsiteX7" fmla="*/ 5759450 w 5759450"/>
                <a:gd name="connsiteY7" fmla="*/ 546100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3650 w 5759450"/>
                <a:gd name="connsiteY4" fmla="*/ 31750 h 559049"/>
                <a:gd name="connsiteX5" fmla="*/ 5759450 w 5759450"/>
                <a:gd name="connsiteY5" fmla="*/ 0 h 559049"/>
                <a:gd name="connsiteX6" fmla="*/ 5594350 w 5759450"/>
                <a:gd name="connsiteY6" fmla="*/ 273050 h 559049"/>
                <a:gd name="connsiteX7" fmla="*/ 5759450 w 5759450"/>
                <a:gd name="connsiteY7" fmla="*/ 546100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6032 w 5759450"/>
                <a:gd name="connsiteY4" fmla="*/ 26988 h 559049"/>
                <a:gd name="connsiteX5" fmla="*/ 5759450 w 5759450"/>
                <a:gd name="connsiteY5" fmla="*/ 0 h 559049"/>
                <a:gd name="connsiteX6" fmla="*/ 5594350 w 5759450"/>
                <a:gd name="connsiteY6" fmla="*/ 273050 h 559049"/>
                <a:gd name="connsiteX7" fmla="*/ 5759450 w 5759450"/>
                <a:gd name="connsiteY7" fmla="*/ 546100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6032 w 5759450"/>
                <a:gd name="connsiteY4" fmla="*/ 26988 h 559049"/>
                <a:gd name="connsiteX5" fmla="*/ 5759450 w 5759450"/>
                <a:gd name="connsiteY5" fmla="*/ 0 h 559049"/>
                <a:gd name="connsiteX6" fmla="*/ 5594350 w 5759450"/>
                <a:gd name="connsiteY6" fmla="*/ 273050 h 559049"/>
                <a:gd name="connsiteX7" fmla="*/ 5759450 w 5759450"/>
                <a:gd name="connsiteY7" fmla="*/ 546100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6032 w 5759450"/>
                <a:gd name="connsiteY4" fmla="*/ 26988 h 559049"/>
                <a:gd name="connsiteX5" fmla="*/ 5759450 w 5759450"/>
                <a:gd name="connsiteY5" fmla="*/ 0 h 559049"/>
                <a:gd name="connsiteX6" fmla="*/ 5594350 w 5759450"/>
                <a:gd name="connsiteY6" fmla="*/ 273050 h 559049"/>
                <a:gd name="connsiteX7" fmla="*/ 5759450 w 5759450"/>
                <a:gd name="connsiteY7" fmla="*/ 546100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6032 w 5759450"/>
                <a:gd name="connsiteY4" fmla="*/ 26988 h 559049"/>
                <a:gd name="connsiteX5" fmla="*/ 5759450 w 5759450"/>
                <a:gd name="connsiteY5" fmla="*/ 0 h 559049"/>
                <a:gd name="connsiteX6" fmla="*/ 5594350 w 5759450"/>
                <a:gd name="connsiteY6" fmla="*/ 273050 h 559049"/>
                <a:gd name="connsiteX7" fmla="*/ 5759450 w 5759450"/>
                <a:gd name="connsiteY7" fmla="*/ 546100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6032 w 5759450"/>
                <a:gd name="connsiteY4" fmla="*/ 26988 h 559049"/>
                <a:gd name="connsiteX5" fmla="*/ 5759450 w 5759450"/>
                <a:gd name="connsiteY5" fmla="*/ 0 h 559049"/>
                <a:gd name="connsiteX6" fmla="*/ 5577681 w 5759450"/>
                <a:gd name="connsiteY6" fmla="*/ 273050 h 559049"/>
                <a:gd name="connsiteX7" fmla="*/ 5759450 w 5759450"/>
                <a:gd name="connsiteY7" fmla="*/ 546100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6032 w 5759450"/>
                <a:gd name="connsiteY4" fmla="*/ 26988 h 559049"/>
                <a:gd name="connsiteX5" fmla="*/ 5759450 w 5759450"/>
                <a:gd name="connsiteY5" fmla="*/ 0 h 559049"/>
                <a:gd name="connsiteX6" fmla="*/ 5577681 w 5759450"/>
                <a:gd name="connsiteY6" fmla="*/ 273050 h 559049"/>
                <a:gd name="connsiteX7" fmla="*/ 5759450 w 5759450"/>
                <a:gd name="connsiteY7" fmla="*/ 546100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6032 w 5759450"/>
                <a:gd name="connsiteY4" fmla="*/ 26988 h 559049"/>
                <a:gd name="connsiteX5" fmla="*/ 5759450 w 5759450"/>
                <a:gd name="connsiteY5" fmla="*/ 0 h 559049"/>
                <a:gd name="connsiteX6" fmla="*/ 5577681 w 5759450"/>
                <a:gd name="connsiteY6" fmla="*/ 273050 h 559049"/>
                <a:gd name="connsiteX7" fmla="*/ 5754688 w 5759450"/>
                <a:gd name="connsiteY7" fmla="*/ 517525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6032 w 5759450"/>
                <a:gd name="connsiteY4" fmla="*/ 26988 h 559049"/>
                <a:gd name="connsiteX5" fmla="*/ 5759450 w 5759450"/>
                <a:gd name="connsiteY5" fmla="*/ 0 h 559049"/>
                <a:gd name="connsiteX6" fmla="*/ 5577681 w 5759450"/>
                <a:gd name="connsiteY6" fmla="*/ 273050 h 559049"/>
                <a:gd name="connsiteX7" fmla="*/ 5754688 w 5759450"/>
                <a:gd name="connsiteY7" fmla="*/ 517525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61529"/>
                <a:gd name="connsiteX1" fmla="*/ 374650 w 5759450"/>
                <a:gd name="connsiteY1" fmla="*/ 31750 h 561529"/>
                <a:gd name="connsiteX2" fmla="*/ 916782 w 5759450"/>
                <a:gd name="connsiteY2" fmla="*/ 19050 h 561529"/>
                <a:gd name="connsiteX3" fmla="*/ 4862512 w 5759450"/>
                <a:gd name="connsiteY3" fmla="*/ 19050 h 561529"/>
                <a:gd name="connsiteX4" fmla="*/ 5076032 w 5759450"/>
                <a:gd name="connsiteY4" fmla="*/ 26988 h 561529"/>
                <a:gd name="connsiteX5" fmla="*/ 5759450 w 5759450"/>
                <a:gd name="connsiteY5" fmla="*/ 0 h 561529"/>
                <a:gd name="connsiteX6" fmla="*/ 5577681 w 5759450"/>
                <a:gd name="connsiteY6" fmla="*/ 273050 h 561529"/>
                <a:gd name="connsiteX7" fmla="*/ 5754688 w 5759450"/>
                <a:gd name="connsiteY7" fmla="*/ 517525 h 561529"/>
                <a:gd name="connsiteX8" fmla="*/ 5251450 w 5759450"/>
                <a:gd name="connsiteY8" fmla="*/ 558800 h 561529"/>
                <a:gd name="connsiteX9" fmla="*/ 919163 w 5759450"/>
                <a:gd name="connsiteY9" fmla="*/ 550068 h 561529"/>
                <a:gd name="connsiteX10" fmla="*/ 661194 w 5759450"/>
                <a:gd name="connsiteY10" fmla="*/ 553244 h 561529"/>
                <a:gd name="connsiteX11" fmla="*/ 0 w 5759450"/>
                <a:gd name="connsiteY11" fmla="*/ 527050 h 561529"/>
                <a:gd name="connsiteX12" fmla="*/ 200025 w 5759450"/>
                <a:gd name="connsiteY12" fmla="*/ 271463 h 561529"/>
                <a:gd name="connsiteX13" fmla="*/ 793 w 5759450"/>
                <a:gd name="connsiteY13" fmla="*/ 7938 h 561529"/>
                <a:gd name="connsiteX0" fmla="*/ 793 w 5759450"/>
                <a:gd name="connsiteY0" fmla="*/ 7938 h 562791"/>
                <a:gd name="connsiteX1" fmla="*/ 374650 w 5759450"/>
                <a:gd name="connsiteY1" fmla="*/ 31750 h 562791"/>
                <a:gd name="connsiteX2" fmla="*/ 916782 w 5759450"/>
                <a:gd name="connsiteY2" fmla="*/ 19050 h 562791"/>
                <a:gd name="connsiteX3" fmla="*/ 4862512 w 5759450"/>
                <a:gd name="connsiteY3" fmla="*/ 19050 h 562791"/>
                <a:gd name="connsiteX4" fmla="*/ 5076032 w 5759450"/>
                <a:gd name="connsiteY4" fmla="*/ 26988 h 562791"/>
                <a:gd name="connsiteX5" fmla="*/ 5759450 w 5759450"/>
                <a:gd name="connsiteY5" fmla="*/ 0 h 562791"/>
                <a:gd name="connsiteX6" fmla="*/ 5577681 w 5759450"/>
                <a:gd name="connsiteY6" fmla="*/ 273050 h 562791"/>
                <a:gd name="connsiteX7" fmla="*/ 5754688 w 5759450"/>
                <a:gd name="connsiteY7" fmla="*/ 517525 h 562791"/>
                <a:gd name="connsiteX8" fmla="*/ 5251450 w 5759450"/>
                <a:gd name="connsiteY8" fmla="*/ 558800 h 562791"/>
                <a:gd name="connsiteX9" fmla="*/ 919163 w 5759450"/>
                <a:gd name="connsiteY9" fmla="*/ 550068 h 562791"/>
                <a:gd name="connsiteX10" fmla="*/ 661194 w 5759450"/>
                <a:gd name="connsiteY10" fmla="*/ 553244 h 562791"/>
                <a:gd name="connsiteX11" fmla="*/ 0 w 5759450"/>
                <a:gd name="connsiteY11" fmla="*/ 527050 h 562791"/>
                <a:gd name="connsiteX12" fmla="*/ 200025 w 5759450"/>
                <a:gd name="connsiteY12" fmla="*/ 271463 h 562791"/>
                <a:gd name="connsiteX13" fmla="*/ 793 w 5759450"/>
                <a:gd name="connsiteY13" fmla="*/ 7938 h 562791"/>
                <a:gd name="connsiteX0" fmla="*/ 793 w 5761832"/>
                <a:gd name="connsiteY0" fmla="*/ 7938 h 563259"/>
                <a:gd name="connsiteX1" fmla="*/ 374650 w 5761832"/>
                <a:gd name="connsiteY1" fmla="*/ 31750 h 563259"/>
                <a:gd name="connsiteX2" fmla="*/ 916782 w 5761832"/>
                <a:gd name="connsiteY2" fmla="*/ 19050 h 563259"/>
                <a:gd name="connsiteX3" fmla="*/ 4862512 w 5761832"/>
                <a:gd name="connsiteY3" fmla="*/ 19050 h 563259"/>
                <a:gd name="connsiteX4" fmla="*/ 5076032 w 5761832"/>
                <a:gd name="connsiteY4" fmla="*/ 26988 h 563259"/>
                <a:gd name="connsiteX5" fmla="*/ 5759450 w 5761832"/>
                <a:gd name="connsiteY5" fmla="*/ 0 h 563259"/>
                <a:gd name="connsiteX6" fmla="*/ 5577681 w 5761832"/>
                <a:gd name="connsiteY6" fmla="*/ 273050 h 563259"/>
                <a:gd name="connsiteX7" fmla="*/ 5761832 w 5761832"/>
                <a:gd name="connsiteY7" fmla="*/ 522287 h 563259"/>
                <a:gd name="connsiteX8" fmla="*/ 5251450 w 5761832"/>
                <a:gd name="connsiteY8" fmla="*/ 558800 h 563259"/>
                <a:gd name="connsiteX9" fmla="*/ 919163 w 5761832"/>
                <a:gd name="connsiteY9" fmla="*/ 550068 h 563259"/>
                <a:gd name="connsiteX10" fmla="*/ 661194 w 5761832"/>
                <a:gd name="connsiteY10" fmla="*/ 553244 h 563259"/>
                <a:gd name="connsiteX11" fmla="*/ 0 w 5761832"/>
                <a:gd name="connsiteY11" fmla="*/ 527050 h 563259"/>
                <a:gd name="connsiteX12" fmla="*/ 200025 w 5761832"/>
                <a:gd name="connsiteY12" fmla="*/ 271463 h 563259"/>
                <a:gd name="connsiteX13" fmla="*/ 793 w 5761832"/>
                <a:gd name="connsiteY13" fmla="*/ 7938 h 563259"/>
                <a:gd name="connsiteX0" fmla="*/ 793 w 5761832"/>
                <a:gd name="connsiteY0" fmla="*/ 7938 h 563781"/>
                <a:gd name="connsiteX1" fmla="*/ 374650 w 5761832"/>
                <a:gd name="connsiteY1" fmla="*/ 31750 h 563781"/>
                <a:gd name="connsiteX2" fmla="*/ 916782 w 5761832"/>
                <a:gd name="connsiteY2" fmla="*/ 19050 h 563781"/>
                <a:gd name="connsiteX3" fmla="*/ 4862512 w 5761832"/>
                <a:gd name="connsiteY3" fmla="*/ 19050 h 563781"/>
                <a:gd name="connsiteX4" fmla="*/ 5076032 w 5761832"/>
                <a:gd name="connsiteY4" fmla="*/ 26988 h 563781"/>
                <a:gd name="connsiteX5" fmla="*/ 5759450 w 5761832"/>
                <a:gd name="connsiteY5" fmla="*/ 0 h 563781"/>
                <a:gd name="connsiteX6" fmla="*/ 5577681 w 5761832"/>
                <a:gd name="connsiteY6" fmla="*/ 273050 h 563781"/>
                <a:gd name="connsiteX7" fmla="*/ 5761832 w 5761832"/>
                <a:gd name="connsiteY7" fmla="*/ 522287 h 563781"/>
                <a:gd name="connsiteX8" fmla="*/ 5251450 w 5761832"/>
                <a:gd name="connsiteY8" fmla="*/ 558800 h 563781"/>
                <a:gd name="connsiteX9" fmla="*/ 919163 w 5761832"/>
                <a:gd name="connsiteY9" fmla="*/ 550068 h 563781"/>
                <a:gd name="connsiteX10" fmla="*/ 661194 w 5761832"/>
                <a:gd name="connsiteY10" fmla="*/ 553244 h 563781"/>
                <a:gd name="connsiteX11" fmla="*/ 0 w 5761832"/>
                <a:gd name="connsiteY11" fmla="*/ 527050 h 563781"/>
                <a:gd name="connsiteX12" fmla="*/ 200025 w 5761832"/>
                <a:gd name="connsiteY12" fmla="*/ 271463 h 563781"/>
                <a:gd name="connsiteX13" fmla="*/ 793 w 5761832"/>
                <a:gd name="connsiteY13" fmla="*/ 7938 h 563781"/>
                <a:gd name="connsiteX0" fmla="*/ 793 w 5761832"/>
                <a:gd name="connsiteY0" fmla="*/ 7938 h 559049"/>
                <a:gd name="connsiteX1" fmla="*/ 374650 w 5761832"/>
                <a:gd name="connsiteY1" fmla="*/ 31750 h 559049"/>
                <a:gd name="connsiteX2" fmla="*/ 916782 w 5761832"/>
                <a:gd name="connsiteY2" fmla="*/ 19050 h 559049"/>
                <a:gd name="connsiteX3" fmla="*/ 4862512 w 5761832"/>
                <a:gd name="connsiteY3" fmla="*/ 19050 h 559049"/>
                <a:gd name="connsiteX4" fmla="*/ 5076032 w 5761832"/>
                <a:gd name="connsiteY4" fmla="*/ 26988 h 559049"/>
                <a:gd name="connsiteX5" fmla="*/ 5759450 w 5761832"/>
                <a:gd name="connsiteY5" fmla="*/ 0 h 559049"/>
                <a:gd name="connsiteX6" fmla="*/ 5577681 w 5761832"/>
                <a:gd name="connsiteY6" fmla="*/ 273050 h 559049"/>
                <a:gd name="connsiteX7" fmla="*/ 5761832 w 5761832"/>
                <a:gd name="connsiteY7" fmla="*/ 522287 h 559049"/>
                <a:gd name="connsiteX8" fmla="*/ 5251450 w 5761832"/>
                <a:gd name="connsiteY8" fmla="*/ 558800 h 559049"/>
                <a:gd name="connsiteX9" fmla="*/ 919163 w 5761832"/>
                <a:gd name="connsiteY9" fmla="*/ 550068 h 559049"/>
                <a:gd name="connsiteX10" fmla="*/ 661194 w 5761832"/>
                <a:gd name="connsiteY10" fmla="*/ 553244 h 559049"/>
                <a:gd name="connsiteX11" fmla="*/ 0 w 5761832"/>
                <a:gd name="connsiteY11" fmla="*/ 527050 h 559049"/>
                <a:gd name="connsiteX12" fmla="*/ 200025 w 5761832"/>
                <a:gd name="connsiteY12" fmla="*/ 271463 h 559049"/>
                <a:gd name="connsiteX13" fmla="*/ 793 w 5761832"/>
                <a:gd name="connsiteY13" fmla="*/ 7938 h 559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761832" h="559049">
                  <a:moveTo>
                    <a:pt x="793" y="7938"/>
                  </a:moveTo>
                  <a:cubicBezTo>
                    <a:pt x="123031" y="32544"/>
                    <a:pt x="250031" y="23813"/>
                    <a:pt x="374650" y="31750"/>
                  </a:cubicBezTo>
                  <a:cubicBezTo>
                    <a:pt x="555361" y="27517"/>
                    <a:pt x="750359" y="32808"/>
                    <a:pt x="916782" y="19050"/>
                  </a:cubicBezTo>
                  <a:lnTo>
                    <a:pt x="4862512" y="19050"/>
                  </a:lnTo>
                  <a:lnTo>
                    <a:pt x="5076032" y="26988"/>
                  </a:lnTo>
                  <a:cubicBezTo>
                    <a:pt x="5303838" y="39423"/>
                    <a:pt x="5643562" y="28046"/>
                    <a:pt x="5759450" y="0"/>
                  </a:cubicBezTo>
                  <a:cubicBezTo>
                    <a:pt x="5713942" y="126736"/>
                    <a:pt x="5635095" y="193939"/>
                    <a:pt x="5577681" y="273050"/>
                  </a:cubicBezTo>
                  <a:lnTo>
                    <a:pt x="5761832" y="522287"/>
                  </a:lnTo>
                  <a:cubicBezTo>
                    <a:pt x="5652030" y="552713"/>
                    <a:pt x="5526881" y="557212"/>
                    <a:pt x="5251450" y="558800"/>
                  </a:cubicBezTo>
                  <a:lnTo>
                    <a:pt x="919163" y="550068"/>
                  </a:lnTo>
                  <a:lnTo>
                    <a:pt x="661194" y="553244"/>
                  </a:lnTo>
                  <a:cubicBezTo>
                    <a:pt x="526521" y="556419"/>
                    <a:pt x="206111" y="573881"/>
                    <a:pt x="0" y="527050"/>
                  </a:cubicBezTo>
                  <a:lnTo>
                    <a:pt x="200025" y="271463"/>
                  </a:lnTo>
                  <a:cubicBezTo>
                    <a:pt x="124089" y="193146"/>
                    <a:pt x="79110" y="136261"/>
                    <a:pt x="793" y="7938"/>
                  </a:cubicBezTo>
                  <a:close/>
                </a:path>
              </a:pathLst>
            </a:custGeom>
            <a:noFill/>
            <a:ln w="19050">
              <a:solidFill>
                <a:srgbClr val="CBF34B"/>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grpSp>
      <p:grpSp>
        <p:nvGrpSpPr>
          <p:cNvPr id="7" name="Group 50"/>
          <p:cNvGrpSpPr>
            <a:grpSpLocks/>
          </p:cNvGrpSpPr>
          <p:nvPr/>
        </p:nvGrpSpPr>
        <p:grpSpPr bwMode="auto">
          <a:xfrm flipH="1">
            <a:off x="8361522" y="2145462"/>
            <a:ext cx="1047750" cy="495300"/>
            <a:chOff x="1714500" y="3094038"/>
            <a:chExt cx="1047750" cy="551111"/>
          </a:xfrm>
        </p:grpSpPr>
        <p:sp>
          <p:nvSpPr>
            <p:cNvPr id="8" name="Freeform 7"/>
            <p:cNvSpPr/>
            <p:nvPr/>
          </p:nvSpPr>
          <p:spPr>
            <a:xfrm>
              <a:off x="1714500" y="3094038"/>
              <a:ext cx="1047750" cy="551111"/>
            </a:xfrm>
            <a:custGeom>
              <a:avLst/>
              <a:gdLst>
                <a:gd name="connsiteX0" fmla="*/ 12700 w 5759450"/>
                <a:gd name="connsiteY0" fmla="*/ 0 h 565150"/>
                <a:gd name="connsiteX1" fmla="*/ 374650 w 5759450"/>
                <a:gd name="connsiteY1" fmla="*/ 38100 h 565150"/>
                <a:gd name="connsiteX2" fmla="*/ 5073650 w 5759450"/>
                <a:gd name="connsiteY2" fmla="*/ 38100 h 565150"/>
                <a:gd name="connsiteX3" fmla="*/ 5759450 w 5759450"/>
                <a:gd name="connsiteY3" fmla="*/ 6350 h 565150"/>
                <a:gd name="connsiteX4" fmla="*/ 5594350 w 5759450"/>
                <a:gd name="connsiteY4" fmla="*/ 279400 h 565150"/>
                <a:gd name="connsiteX5" fmla="*/ 5759450 w 5759450"/>
                <a:gd name="connsiteY5" fmla="*/ 552450 h 565150"/>
                <a:gd name="connsiteX6" fmla="*/ 5251450 w 5759450"/>
                <a:gd name="connsiteY6" fmla="*/ 565150 h 565150"/>
                <a:gd name="connsiteX7" fmla="*/ 654050 w 5759450"/>
                <a:gd name="connsiteY7" fmla="*/ 552450 h 565150"/>
                <a:gd name="connsiteX8" fmla="*/ 0 w 5759450"/>
                <a:gd name="connsiteY8" fmla="*/ 533400 h 565150"/>
                <a:gd name="connsiteX9" fmla="*/ 190500 w 5759450"/>
                <a:gd name="connsiteY9" fmla="*/ 254000 h 565150"/>
                <a:gd name="connsiteX10" fmla="*/ 12700 w 5759450"/>
                <a:gd name="connsiteY10" fmla="*/ 0 h 565150"/>
                <a:gd name="connsiteX0" fmla="*/ 12700 w 5759450"/>
                <a:gd name="connsiteY0" fmla="*/ 0 h 565150"/>
                <a:gd name="connsiteX1" fmla="*/ 374650 w 5759450"/>
                <a:gd name="connsiteY1" fmla="*/ 38100 h 565150"/>
                <a:gd name="connsiteX2" fmla="*/ 5073650 w 5759450"/>
                <a:gd name="connsiteY2" fmla="*/ 38100 h 565150"/>
                <a:gd name="connsiteX3" fmla="*/ 5759450 w 5759450"/>
                <a:gd name="connsiteY3" fmla="*/ 6350 h 565150"/>
                <a:gd name="connsiteX4" fmla="*/ 5594350 w 5759450"/>
                <a:gd name="connsiteY4" fmla="*/ 279400 h 565150"/>
                <a:gd name="connsiteX5" fmla="*/ 5759450 w 5759450"/>
                <a:gd name="connsiteY5" fmla="*/ 552450 h 565150"/>
                <a:gd name="connsiteX6" fmla="*/ 5251450 w 5759450"/>
                <a:gd name="connsiteY6" fmla="*/ 565150 h 565150"/>
                <a:gd name="connsiteX7" fmla="*/ 654050 w 5759450"/>
                <a:gd name="connsiteY7" fmla="*/ 552450 h 565150"/>
                <a:gd name="connsiteX8" fmla="*/ 0 w 5759450"/>
                <a:gd name="connsiteY8" fmla="*/ 533400 h 565150"/>
                <a:gd name="connsiteX9" fmla="*/ 190500 w 5759450"/>
                <a:gd name="connsiteY9" fmla="*/ 254000 h 565150"/>
                <a:gd name="connsiteX10" fmla="*/ 12700 w 5759450"/>
                <a:gd name="connsiteY10" fmla="*/ 0 h 565150"/>
                <a:gd name="connsiteX0" fmla="*/ 12700 w 5759450"/>
                <a:gd name="connsiteY0" fmla="*/ 0 h 565150"/>
                <a:gd name="connsiteX1" fmla="*/ 374650 w 5759450"/>
                <a:gd name="connsiteY1" fmla="*/ 38100 h 565150"/>
                <a:gd name="connsiteX2" fmla="*/ 5073650 w 5759450"/>
                <a:gd name="connsiteY2" fmla="*/ 38100 h 565150"/>
                <a:gd name="connsiteX3" fmla="*/ 5759450 w 5759450"/>
                <a:gd name="connsiteY3" fmla="*/ 6350 h 565150"/>
                <a:gd name="connsiteX4" fmla="*/ 5594350 w 5759450"/>
                <a:gd name="connsiteY4" fmla="*/ 279400 h 565150"/>
                <a:gd name="connsiteX5" fmla="*/ 5759450 w 5759450"/>
                <a:gd name="connsiteY5" fmla="*/ 552450 h 565150"/>
                <a:gd name="connsiteX6" fmla="*/ 5251450 w 5759450"/>
                <a:gd name="connsiteY6" fmla="*/ 565150 h 565150"/>
                <a:gd name="connsiteX7" fmla="*/ 654050 w 5759450"/>
                <a:gd name="connsiteY7" fmla="*/ 552450 h 565150"/>
                <a:gd name="connsiteX8" fmla="*/ 0 w 5759450"/>
                <a:gd name="connsiteY8" fmla="*/ 533400 h 565150"/>
                <a:gd name="connsiteX9" fmla="*/ 190500 w 5759450"/>
                <a:gd name="connsiteY9" fmla="*/ 254000 h 565150"/>
                <a:gd name="connsiteX10" fmla="*/ 12700 w 5759450"/>
                <a:gd name="connsiteY10" fmla="*/ 0 h 565150"/>
                <a:gd name="connsiteX0" fmla="*/ 22225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190500 w 5759450"/>
                <a:gd name="connsiteY9" fmla="*/ 247650 h 558800"/>
                <a:gd name="connsiteX10" fmla="*/ 22225 w 5759450"/>
                <a:gd name="connsiteY10" fmla="*/ 7938 h 558800"/>
                <a:gd name="connsiteX0" fmla="*/ 22225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190500 w 5759450"/>
                <a:gd name="connsiteY9" fmla="*/ 247650 h 558800"/>
                <a:gd name="connsiteX10" fmla="*/ 30956 w 5759450"/>
                <a:gd name="connsiteY10" fmla="*/ 28575 h 558800"/>
                <a:gd name="connsiteX11" fmla="*/ 22225 w 5759450"/>
                <a:gd name="connsiteY11" fmla="*/ 7938 h 558800"/>
                <a:gd name="connsiteX0" fmla="*/ 22225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190500 w 5759450"/>
                <a:gd name="connsiteY9" fmla="*/ 247650 h 558800"/>
                <a:gd name="connsiteX10" fmla="*/ 19050 w 5759450"/>
                <a:gd name="connsiteY10" fmla="*/ 35719 h 558800"/>
                <a:gd name="connsiteX11" fmla="*/ 22225 w 5759450"/>
                <a:gd name="connsiteY11" fmla="*/ 7938 h 558800"/>
                <a:gd name="connsiteX0" fmla="*/ 24606 w 5761831"/>
                <a:gd name="connsiteY0" fmla="*/ 7938 h 558800"/>
                <a:gd name="connsiteX1" fmla="*/ 377031 w 5761831"/>
                <a:gd name="connsiteY1" fmla="*/ 31750 h 558800"/>
                <a:gd name="connsiteX2" fmla="*/ 5076031 w 5761831"/>
                <a:gd name="connsiteY2" fmla="*/ 31750 h 558800"/>
                <a:gd name="connsiteX3" fmla="*/ 5761831 w 5761831"/>
                <a:gd name="connsiteY3" fmla="*/ 0 h 558800"/>
                <a:gd name="connsiteX4" fmla="*/ 5596731 w 5761831"/>
                <a:gd name="connsiteY4" fmla="*/ 273050 h 558800"/>
                <a:gd name="connsiteX5" fmla="*/ 5761831 w 5761831"/>
                <a:gd name="connsiteY5" fmla="*/ 546100 h 558800"/>
                <a:gd name="connsiteX6" fmla="*/ 5253831 w 5761831"/>
                <a:gd name="connsiteY6" fmla="*/ 558800 h 558800"/>
                <a:gd name="connsiteX7" fmla="*/ 656431 w 5761831"/>
                <a:gd name="connsiteY7" fmla="*/ 546100 h 558800"/>
                <a:gd name="connsiteX8" fmla="*/ 2381 w 5761831"/>
                <a:gd name="connsiteY8" fmla="*/ 527050 h 558800"/>
                <a:gd name="connsiteX9" fmla="*/ 192881 w 5761831"/>
                <a:gd name="connsiteY9" fmla="*/ 247650 h 558800"/>
                <a:gd name="connsiteX10" fmla="*/ 0 w 5761831"/>
                <a:gd name="connsiteY10" fmla="*/ 30957 h 558800"/>
                <a:gd name="connsiteX11" fmla="*/ 24606 w 5761831"/>
                <a:gd name="connsiteY11" fmla="*/ 7938 h 558800"/>
                <a:gd name="connsiteX0" fmla="*/ 22225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190500 w 5759450"/>
                <a:gd name="connsiteY9" fmla="*/ 247650 h 558800"/>
                <a:gd name="connsiteX10" fmla="*/ 22225 w 5759450"/>
                <a:gd name="connsiteY10" fmla="*/ 7938 h 558800"/>
                <a:gd name="connsiteX0" fmla="*/ 793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190500 w 5759450"/>
                <a:gd name="connsiteY9" fmla="*/ 247650 h 558800"/>
                <a:gd name="connsiteX10" fmla="*/ 793 w 5759450"/>
                <a:gd name="connsiteY10" fmla="*/ 7938 h 558800"/>
                <a:gd name="connsiteX0" fmla="*/ 793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190500 w 5759450"/>
                <a:gd name="connsiteY9" fmla="*/ 247650 h 558800"/>
                <a:gd name="connsiteX10" fmla="*/ 793 w 5759450"/>
                <a:gd name="connsiteY10" fmla="*/ 7938 h 558800"/>
                <a:gd name="connsiteX0" fmla="*/ 793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200025 w 5759450"/>
                <a:gd name="connsiteY9" fmla="*/ 271463 h 558800"/>
                <a:gd name="connsiteX10" fmla="*/ 793 w 5759450"/>
                <a:gd name="connsiteY10" fmla="*/ 7938 h 558800"/>
                <a:gd name="connsiteX0" fmla="*/ 793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200025 w 5759450"/>
                <a:gd name="connsiteY9" fmla="*/ 271463 h 558800"/>
                <a:gd name="connsiteX10" fmla="*/ 793 w 5759450"/>
                <a:gd name="connsiteY10" fmla="*/ 7938 h 558800"/>
                <a:gd name="connsiteX0" fmla="*/ 793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200025 w 5759450"/>
                <a:gd name="connsiteY9" fmla="*/ 271463 h 558800"/>
                <a:gd name="connsiteX10" fmla="*/ 793 w 5759450"/>
                <a:gd name="connsiteY10" fmla="*/ 7938 h 558800"/>
                <a:gd name="connsiteX0" fmla="*/ 793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200025 w 5759450"/>
                <a:gd name="connsiteY9" fmla="*/ 271463 h 558800"/>
                <a:gd name="connsiteX10" fmla="*/ 793 w 5759450"/>
                <a:gd name="connsiteY10" fmla="*/ 7938 h 558800"/>
                <a:gd name="connsiteX0" fmla="*/ 793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200025 w 5759450"/>
                <a:gd name="connsiteY9" fmla="*/ 271463 h 558800"/>
                <a:gd name="connsiteX10" fmla="*/ 793 w 5759450"/>
                <a:gd name="connsiteY10" fmla="*/ 7938 h 558800"/>
                <a:gd name="connsiteX0" fmla="*/ 793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61194 w 5759450"/>
                <a:gd name="connsiteY7" fmla="*/ 553244 h 558800"/>
                <a:gd name="connsiteX8" fmla="*/ 0 w 5759450"/>
                <a:gd name="connsiteY8" fmla="*/ 527050 h 558800"/>
                <a:gd name="connsiteX9" fmla="*/ 200025 w 5759450"/>
                <a:gd name="connsiteY9" fmla="*/ 271463 h 558800"/>
                <a:gd name="connsiteX10" fmla="*/ 793 w 5759450"/>
                <a:gd name="connsiteY10" fmla="*/ 7938 h 558800"/>
                <a:gd name="connsiteX0" fmla="*/ 793 w 5759450"/>
                <a:gd name="connsiteY0" fmla="*/ 7938 h 559049"/>
                <a:gd name="connsiteX1" fmla="*/ 374650 w 5759450"/>
                <a:gd name="connsiteY1" fmla="*/ 31750 h 559049"/>
                <a:gd name="connsiteX2" fmla="*/ 5073650 w 5759450"/>
                <a:gd name="connsiteY2" fmla="*/ 31750 h 559049"/>
                <a:gd name="connsiteX3" fmla="*/ 5759450 w 5759450"/>
                <a:gd name="connsiteY3" fmla="*/ 0 h 559049"/>
                <a:gd name="connsiteX4" fmla="*/ 5594350 w 5759450"/>
                <a:gd name="connsiteY4" fmla="*/ 273050 h 559049"/>
                <a:gd name="connsiteX5" fmla="*/ 5759450 w 5759450"/>
                <a:gd name="connsiteY5" fmla="*/ 546100 h 559049"/>
                <a:gd name="connsiteX6" fmla="*/ 5251450 w 5759450"/>
                <a:gd name="connsiteY6" fmla="*/ 558800 h 559049"/>
                <a:gd name="connsiteX7" fmla="*/ 661194 w 5759450"/>
                <a:gd name="connsiteY7" fmla="*/ 553244 h 559049"/>
                <a:gd name="connsiteX8" fmla="*/ 0 w 5759450"/>
                <a:gd name="connsiteY8" fmla="*/ 527050 h 559049"/>
                <a:gd name="connsiteX9" fmla="*/ 200025 w 5759450"/>
                <a:gd name="connsiteY9" fmla="*/ 271463 h 559049"/>
                <a:gd name="connsiteX10" fmla="*/ 793 w 5759450"/>
                <a:gd name="connsiteY10" fmla="*/ 7938 h 559049"/>
                <a:gd name="connsiteX0" fmla="*/ 793 w 5759450"/>
                <a:gd name="connsiteY0" fmla="*/ 7938 h 559049"/>
                <a:gd name="connsiteX1" fmla="*/ 374650 w 5759450"/>
                <a:gd name="connsiteY1" fmla="*/ 31750 h 559049"/>
                <a:gd name="connsiteX2" fmla="*/ 919163 w 5759450"/>
                <a:gd name="connsiteY2" fmla="*/ 28575 h 559049"/>
                <a:gd name="connsiteX3" fmla="*/ 5073650 w 5759450"/>
                <a:gd name="connsiteY3" fmla="*/ 31750 h 559049"/>
                <a:gd name="connsiteX4" fmla="*/ 5759450 w 5759450"/>
                <a:gd name="connsiteY4" fmla="*/ 0 h 559049"/>
                <a:gd name="connsiteX5" fmla="*/ 5594350 w 5759450"/>
                <a:gd name="connsiteY5" fmla="*/ 273050 h 559049"/>
                <a:gd name="connsiteX6" fmla="*/ 5759450 w 5759450"/>
                <a:gd name="connsiteY6" fmla="*/ 546100 h 559049"/>
                <a:gd name="connsiteX7" fmla="*/ 5251450 w 5759450"/>
                <a:gd name="connsiteY7" fmla="*/ 558800 h 559049"/>
                <a:gd name="connsiteX8" fmla="*/ 661194 w 5759450"/>
                <a:gd name="connsiteY8" fmla="*/ 553244 h 559049"/>
                <a:gd name="connsiteX9" fmla="*/ 0 w 5759450"/>
                <a:gd name="connsiteY9" fmla="*/ 527050 h 559049"/>
                <a:gd name="connsiteX10" fmla="*/ 200025 w 5759450"/>
                <a:gd name="connsiteY10" fmla="*/ 271463 h 559049"/>
                <a:gd name="connsiteX11" fmla="*/ 793 w 5759450"/>
                <a:gd name="connsiteY11"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5073650 w 5759450"/>
                <a:gd name="connsiteY3" fmla="*/ 31750 h 559049"/>
                <a:gd name="connsiteX4" fmla="*/ 5759450 w 5759450"/>
                <a:gd name="connsiteY4" fmla="*/ 0 h 559049"/>
                <a:gd name="connsiteX5" fmla="*/ 5594350 w 5759450"/>
                <a:gd name="connsiteY5" fmla="*/ 273050 h 559049"/>
                <a:gd name="connsiteX6" fmla="*/ 5759450 w 5759450"/>
                <a:gd name="connsiteY6" fmla="*/ 546100 h 559049"/>
                <a:gd name="connsiteX7" fmla="*/ 5251450 w 5759450"/>
                <a:gd name="connsiteY7" fmla="*/ 558800 h 559049"/>
                <a:gd name="connsiteX8" fmla="*/ 661194 w 5759450"/>
                <a:gd name="connsiteY8" fmla="*/ 553244 h 559049"/>
                <a:gd name="connsiteX9" fmla="*/ 0 w 5759450"/>
                <a:gd name="connsiteY9" fmla="*/ 527050 h 559049"/>
                <a:gd name="connsiteX10" fmla="*/ 200025 w 5759450"/>
                <a:gd name="connsiteY10" fmla="*/ 271463 h 559049"/>
                <a:gd name="connsiteX11" fmla="*/ 793 w 5759450"/>
                <a:gd name="connsiteY11"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5073650 w 5759450"/>
                <a:gd name="connsiteY3" fmla="*/ 31750 h 559049"/>
                <a:gd name="connsiteX4" fmla="*/ 5759450 w 5759450"/>
                <a:gd name="connsiteY4" fmla="*/ 0 h 559049"/>
                <a:gd name="connsiteX5" fmla="*/ 5594350 w 5759450"/>
                <a:gd name="connsiteY5" fmla="*/ 273050 h 559049"/>
                <a:gd name="connsiteX6" fmla="*/ 5759450 w 5759450"/>
                <a:gd name="connsiteY6" fmla="*/ 546100 h 559049"/>
                <a:gd name="connsiteX7" fmla="*/ 5251450 w 5759450"/>
                <a:gd name="connsiteY7" fmla="*/ 558800 h 559049"/>
                <a:gd name="connsiteX8" fmla="*/ 661194 w 5759450"/>
                <a:gd name="connsiteY8" fmla="*/ 553244 h 559049"/>
                <a:gd name="connsiteX9" fmla="*/ 0 w 5759450"/>
                <a:gd name="connsiteY9" fmla="*/ 527050 h 559049"/>
                <a:gd name="connsiteX10" fmla="*/ 200025 w 5759450"/>
                <a:gd name="connsiteY10" fmla="*/ 271463 h 559049"/>
                <a:gd name="connsiteX11" fmla="*/ 793 w 5759450"/>
                <a:gd name="connsiteY11"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5073650 w 5759450"/>
                <a:gd name="connsiteY3" fmla="*/ 31750 h 559049"/>
                <a:gd name="connsiteX4" fmla="*/ 5759450 w 5759450"/>
                <a:gd name="connsiteY4" fmla="*/ 0 h 559049"/>
                <a:gd name="connsiteX5" fmla="*/ 5594350 w 5759450"/>
                <a:gd name="connsiteY5" fmla="*/ 273050 h 559049"/>
                <a:gd name="connsiteX6" fmla="*/ 5759450 w 5759450"/>
                <a:gd name="connsiteY6" fmla="*/ 546100 h 559049"/>
                <a:gd name="connsiteX7" fmla="*/ 5251450 w 5759450"/>
                <a:gd name="connsiteY7" fmla="*/ 558800 h 559049"/>
                <a:gd name="connsiteX8" fmla="*/ 661194 w 5759450"/>
                <a:gd name="connsiteY8" fmla="*/ 553244 h 559049"/>
                <a:gd name="connsiteX9" fmla="*/ 0 w 5759450"/>
                <a:gd name="connsiteY9" fmla="*/ 527050 h 559049"/>
                <a:gd name="connsiteX10" fmla="*/ 200025 w 5759450"/>
                <a:gd name="connsiteY10" fmla="*/ 271463 h 559049"/>
                <a:gd name="connsiteX11" fmla="*/ 793 w 5759450"/>
                <a:gd name="connsiteY11"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5073650 w 5759450"/>
                <a:gd name="connsiteY3" fmla="*/ 31750 h 559049"/>
                <a:gd name="connsiteX4" fmla="*/ 5759450 w 5759450"/>
                <a:gd name="connsiteY4" fmla="*/ 0 h 559049"/>
                <a:gd name="connsiteX5" fmla="*/ 5594350 w 5759450"/>
                <a:gd name="connsiteY5" fmla="*/ 273050 h 559049"/>
                <a:gd name="connsiteX6" fmla="*/ 5759450 w 5759450"/>
                <a:gd name="connsiteY6" fmla="*/ 546100 h 559049"/>
                <a:gd name="connsiteX7" fmla="*/ 5251450 w 5759450"/>
                <a:gd name="connsiteY7" fmla="*/ 558800 h 559049"/>
                <a:gd name="connsiteX8" fmla="*/ 919163 w 5759450"/>
                <a:gd name="connsiteY8" fmla="*/ 554831 h 559049"/>
                <a:gd name="connsiteX9" fmla="*/ 661194 w 5759450"/>
                <a:gd name="connsiteY9" fmla="*/ 553244 h 559049"/>
                <a:gd name="connsiteX10" fmla="*/ 0 w 5759450"/>
                <a:gd name="connsiteY10" fmla="*/ 527050 h 559049"/>
                <a:gd name="connsiteX11" fmla="*/ 200025 w 5759450"/>
                <a:gd name="connsiteY11" fmla="*/ 271463 h 559049"/>
                <a:gd name="connsiteX12" fmla="*/ 793 w 5759450"/>
                <a:gd name="connsiteY12"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5073650 w 5759450"/>
                <a:gd name="connsiteY3" fmla="*/ 31750 h 559049"/>
                <a:gd name="connsiteX4" fmla="*/ 5759450 w 5759450"/>
                <a:gd name="connsiteY4" fmla="*/ 0 h 559049"/>
                <a:gd name="connsiteX5" fmla="*/ 5594350 w 5759450"/>
                <a:gd name="connsiteY5" fmla="*/ 273050 h 559049"/>
                <a:gd name="connsiteX6" fmla="*/ 5759450 w 5759450"/>
                <a:gd name="connsiteY6" fmla="*/ 546100 h 559049"/>
                <a:gd name="connsiteX7" fmla="*/ 5251450 w 5759450"/>
                <a:gd name="connsiteY7" fmla="*/ 558800 h 559049"/>
                <a:gd name="connsiteX8" fmla="*/ 919163 w 5759450"/>
                <a:gd name="connsiteY8" fmla="*/ 550068 h 559049"/>
                <a:gd name="connsiteX9" fmla="*/ 661194 w 5759450"/>
                <a:gd name="connsiteY9" fmla="*/ 553244 h 559049"/>
                <a:gd name="connsiteX10" fmla="*/ 0 w 5759450"/>
                <a:gd name="connsiteY10" fmla="*/ 527050 h 559049"/>
                <a:gd name="connsiteX11" fmla="*/ 200025 w 5759450"/>
                <a:gd name="connsiteY11" fmla="*/ 271463 h 559049"/>
                <a:gd name="connsiteX12" fmla="*/ 793 w 5759450"/>
                <a:gd name="connsiteY12"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0131 w 5759450"/>
                <a:gd name="connsiteY3" fmla="*/ 30956 h 559049"/>
                <a:gd name="connsiteX4" fmla="*/ 5073650 w 5759450"/>
                <a:gd name="connsiteY4" fmla="*/ 31750 h 559049"/>
                <a:gd name="connsiteX5" fmla="*/ 5759450 w 5759450"/>
                <a:gd name="connsiteY5" fmla="*/ 0 h 559049"/>
                <a:gd name="connsiteX6" fmla="*/ 5594350 w 5759450"/>
                <a:gd name="connsiteY6" fmla="*/ 273050 h 559049"/>
                <a:gd name="connsiteX7" fmla="*/ 5759450 w 5759450"/>
                <a:gd name="connsiteY7" fmla="*/ 546100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3650 w 5759450"/>
                <a:gd name="connsiteY4" fmla="*/ 31750 h 559049"/>
                <a:gd name="connsiteX5" fmla="*/ 5759450 w 5759450"/>
                <a:gd name="connsiteY5" fmla="*/ 0 h 559049"/>
                <a:gd name="connsiteX6" fmla="*/ 5594350 w 5759450"/>
                <a:gd name="connsiteY6" fmla="*/ 273050 h 559049"/>
                <a:gd name="connsiteX7" fmla="*/ 5759450 w 5759450"/>
                <a:gd name="connsiteY7" fmla="*/ 546100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6032 w 5759450"/>
                <a:gd name="connsiteY4" fmla="*/ 26988 h 559049"/>
                <a:gd name="connsiteX5" fmla="*/ 5759450 w 5759450"/>
                <a:gd name="connsiteY5" fmla="*/ 0 h 559049"/>
                <a:gd name="connsiteX6" fmla="*/ 5594350 w 5759450"/>
                <a:gd name="connsiteY6" fmla="*/ 273050 h 559049"/>
                <a:gd name="connsiteX7" fmla="*/ 5759450 w 5759450"/>
                <a:gd name="connsiteY7" fmla="*/ 546100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6032 w 5759450"/>
                <a:gd name="connsiteY4" fmla="*/ 26988 h 559049"/>
                <a:gd name="connsiteX5" fmla="*/ 5759450 w 5759450"/>
                <a:gd name="connsiteY5" fmla="*/ 0 h 559049"/>
                <a:gd name="connsiteX6" fmla="*/ 5594350 w 5759450"/>
                <a:gd name="connsiteY6" fmla="*/ 273050 h 559049"/>
                <a:gd name="connsiteX7" fmla="*/ 5759450 w 5759450"/>
                <a:gd name="connsiteY7" fmla="*/ 546100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6032 w 5759450"/>
                <a:gd name="connsiteY4" fmla="*/ 26988 h 559049"/>
                <a:gd name="connsiteX5" fmla="*/ 5759450 w 5759450"/>
                <a:gd name="connsiteY5" fmla="*/ 0 h 559049"/>
                <a:gd name="connsiteX6" fmla="*/ 5594350 w 5759450"/>
                <a:gd name="connsiteY6" fmla="*/ 273050 h 559049"/>
                <a:gd name="connsiteX7" fmla="*/ 5759450 w 5759450"/>
                <a:gd name="connsiteY7" fmla="*/ 546100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6032 w 5759450"/>
                <a:gd name="connsiteY4" fmla="*/ 26988 h 559049"/>
                <a:gd name="connsiteX5" fmla="*/ 5759450 w 5759450"/>
                <a:gd name="connsiteY5" fmla="*/ 0 h 559049"/>
                <a:gd name="connsiteX6" fmla="*/ 5594350 w 5759450"/>
                <a:gd name="connsiteY6" fmla="*/ 273050 h 559049"/>
                <a:gd name="connsiteX7" fmla="*/ 5759450 w 5759450"/>
                <a:gd name="connsiteY7" fmla="*/ 546100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6032 w 5759450"/>
                <a:gd name="connsiteY4" fmla="*/ 26988 h 559049"/>
                <a:gd name="connsiteX5" fmla="*/ 5759450 w 5759450"/>
                <a:gd name="connsiteY5" fmla="*/ 0 h 559049"/>
                <a:gd name="connsiteX6" fmla="*/ 5577681 w 5759450"/>
                <a:gd name="connsiteY6" fmla="*/ 273050 h 559049"/>
                <a:gd name="connsiteX7" fmla="*/ 5759450 w 5759450"/>
                <a:gd name="connsiteY7" fmla="*/ 546100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6032 w 5759450"/>
                <a:gd name="connsiteY4" fmla="*/ 26988 h 559049"/>
                <a:gd name="connsiteX5" fmla="*/ 5759450 w 5759450"/>
                <a:gd name="connsiteY5" fmla="*/ 0 h 559049"/>
                <a:gd name="connsiteX6" fmla="*/ 5577681 w 5759450"/>
                <a:gd name="connsiteY6" fmla="*/ 273050 h 559049"/>
                <a:gd name="connsiteX7" fmla="*/ 5759450 w 5759450"/>
                <a:gd name="connsiteY7" fmla="*/ 546100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6032 w 5759450"/>
                <a:gd name="connsiteY4" fmla="*/ 26988 h 559049"/>
                <a:gd name="connsiteX5" fmla="*/ 5759450 w 5759450"/>
                <a:gd name="connsiteY5" fmla="*/ 0 h 559049"/>
                <a:gd name="connsiteX6" fmla="*/ 5577681 w 5759450"/>
                <a:gd name="connsiteY6" fmla="*/ 273050 h 559049"/>
                <a:gd name="connsiteX7" fmla="*/ 5754688 w 5759450"/>
                <a:gd name="connsiteY7" fmla="*/ 517525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6032 w 5759450"/>
                <a:gd name="connsiteY4" fmla="*/ 26988 h 559049"/>
                <a:gd name="connsiteX5" fmla="*/ 5759450 w 5759450"/>
                <a:gd name="connsiteY5" fmla="*/ 0 h 559049"/>
                <a:gd name="connsiteX6" fmla="*/ 5577681 w 5759450"/>
                <a:gd name="connsiteY6" fmla="*/ 273050 h 559049"/>
                <a:gd name="connsiteX7" fmla="*/ 5754688 w 5759450"/>
                <a:gd name="connsiteY7" fmla="*/ 517525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61529"/>
                <a:gd name="connsiteX1" fmla="*/ 374650 w 5759450"/>
                <a:gd name="connsiteY1" fmla="*/ 31750 h 561529"/>
                <a:gd name="connsiteX2" fmla="*/ 916782 w 5759450"/>
                <a:gd name="connsiteY2" fmla="*/ 19050 h 561529"/>
                <a:gd name="connsiteX3" fmla="*/ 4862512 w 5759450"/>
                <a:gd name="connsiteY3" fmla="*/ 19050 h 561529"/>
                <a:gd name="connsiteX4" fmla="*/ 5076032 w 5759450"/>
                <a:gd name="connsiteY4" fmla="*/ 26988 h 561529"/>
                <a:gd name="connsiteX5" fmla="*/ 5759450 w 5759450"/>
                <a:gd name="connsiteY5" fmla="*/ 0 h 561529"/>
                <a:gd name="connsiteX6" fmla="*/ 5577681 w 5759450"/>
                <a:gd name="connsiteY6" fmla="*/ 273050 h 561529"/>
                <a:gd name="connsiteX7" fmla="*/ 5754688 w 5759450"/>
                <a:gd name="connsiteY7" fmla="*/ 517525 h 561529"/>
                <a:gd name="connsiteX8" fmla="*/ 5251450 w 5759450"/>
                <a:gd name="connsiteY8" fmla="*/ 558800 h 561529"/>
                <a:gd name="connsiteX9" fmla="*/ 919163 w 5759450"/>
                <a:gd name="connsiteY9" fmla="*/ 550068 h 561529"/>
                <a:gd name="connsiteX10" fmla="*/ 661194 w 5759450"/>
                <a:gd name="connsiteY10" fmla="*/ 553244 h 561529"/>
                <a:gd name="connsiteX11" fmla="*/ 0 w 5759450"/>
                <a:gd name="connsiteY11" fmla="*/ 527050 h 561529"/>
                <a:gd name="connsiteX12" fmla="*/ 200025 w 5759450"/>
                <a:gd name="connsiteY12" fmla="*/ 271463 h 561529"/>
                <a:gd name="connsiteX13" fmla="*/ 793 w 5759450"/>
                <a:gd name="connsiteY13" fmla="*/ 7938 h 561529"/>
                <a:gd name="connsiteX0" fmla="*/ 793 w 5759450"/>
                <a:gd name="connsiteY0" fmla="*/ 7938 h 562791"/>
                <a:gd name="connsiteX1" fmla="*/ 374650 w 5759450"/>
                <a:gd name="connsiteY1" fmla="*/ 31750 h 562791"/>
                <a:gd name="connsiteX2" fmla="*/ 916782 w 5759450"/>
                <a:gd name="connsiteY2" fmla="*/ 19050 h 562791"/>
                <a:gd name="connsiteX3" fmla="*/ 4862512 w 5759450"/>
                <a:gd name="connsiteY3" fmla="*/ 19050 h 562791"/>
                <a:gd name="connsiteX4" fmla="*/ 5076032 w 5759450"/>
                <a:gd name="connsiteY4" fmla="*/ 26988 h 562791"/>
                <a:gd name="connsiteX5" fmla="*/ 5759450 w 5759450"/>
                <a:gd name="connsiteY5" fmla="*/ 0 h 562791"/>
                <a:gd name="connsiteX6" fmla="*/ 5577681 w 5759450"/>
                <a:gd name="connsiteY6" fmla="*/ 273050 h 562791"/>
                <a:gd name="connsiteX7" fmla="*/ 5754688 w 5759450"/>
                <a:gd name="connsiteY7" fmla="*/ 517525 h 562791"/>
                <a:gd name="connsiteX8" fmla="*/ 5251450 w 5759450"/>
                <a:gd name="connsiteY8" fmla="*/ 558800 h 562791"/>
                <a:gd name="connsiteX9" fmla="*/ 919163 w 5759450"/>
                <a:gd name="connsiteY9" fmla="*/ 550068 h 562791"/>
                <a:gd name="connsiteX10" fmla="*/ 661194 w 5759450"/>
                <a:gd name="connsiteY10" fmla="*/ 553244 h 562791"/>
                <a:gd name="connsiteX11" fmla="*/ 0 w 5759450"/>
                <a:gd name="connsiteY11" fmla="*/ 527050 h 562791"/>
                <a:gd name="connsiteX12" fmla="*/ 200025 w 5759450"/>
                <a:gd name="connsiteY12" fmla="*/ 271463 h 562791"/>
                <a:gd name="connsiteX13" fmla="*/ 793 w 5759450"/>
                <a:gd name="connsiteY13" fmla="*/ 7938 h 562791"/>
                <a:gd name="connsiteX0" fmla="*/ 793 w 5761832"/>
                <a:gd name="connsiteY0" fmla="*/ 7938 h 563259"/>
                <a:gd name="connsiteX1" fmla="*/ 374650 w 5761832"/>
                <a:gd name="connsiteY1" fmla="*/ 31750 h 563259"/>
                <a:gd name="connsiteX2" fmla="*/ 916782 w 5761832"/>
                <a:gd name="connsiteY2" fmla="*/ 19050 h 563259"/>
                <a:gd name="connsiteX3" fmla="*/ 4862512 w 5761832"/>
                <a:gd name="connsiteY3" fmla="*/ 19050 h 563259"/>
                <a:gd name="connsiteX4" fmla="*/ 5076032 w 5761832"/>
                <a:gd name="connsiteY4" fmla="*/ 26988 h 563259"/>
                <a:gd name="connsiteX5" fmla="*/ 5759450 w 5761832"/>
                <a:gd name="connsiteY5" fmla="*/ 0 h 563259"/>
                <a:gd name="connsiteX6" fmla="*/ 5577681 w 5761832"/>
                <a:gd name="connsiteY6" fmla="*/ 273050 h 563259"/>
                <a:gd name="connsiteX7" fmla="*/ 5761832 w 5761832"/>
                <a:gd name="connsiteY7" fmla="*/ 522287 h 563259"/>
                <a:gd name="connsiteX8" fmla="*/ 5251450 w 5761832"/>
                <a:gd name="connsiteY8" fmla="*/ 558800 h 563259"/>
                <a:gd name="connsiteX9" fmla="*/ 919163 w 5761832"/>
                <a:gd name="connsiteY9" fmla="*/ 550068 h 563259"/>
                <a:gd name="connsiteX10" fmla="*/ 661194 w 5761832"/>
                <a:gd name="connsiteY10" fmla="*/ 553244 h 563259"/>
                <a:gd name="connsiteX11" fmla="*/ 0 w 5761832"/>
                <a:gd name="connsiteY11" fmla="*/ 527050 h 563259"/>
                <a:gd name="connsiteX12" fmla="*/ 200025 w 5761832"/>
                <a:gd name="connsiteY12" fmla="*/ 271463 h 563259"/>
                <a:gd name="connsiteX13" fmla="*/ 793 w 5761832"/>
                <a:gd name="connsiteY13" fmla="*/ 7938 h 563259"/>
                <a:gd name="connsiteX0" fmla="*/ 793 w 5761832"/>
                <a:gd name="connsiteY0" fmla="*/ 7938 h 563781"/>
                <a:gd name="connsiteX1" fmla="*/ 374650 w 5761832"/>
                <a:gd name="connsiteY1" fmla="*/ 31750 h 563781"/>
                <a:gd name="connsiteX2" fmla="*/ 916782 w 5761832"/>
                <a:gd name="connsiteY2" fmla="*/ 19050 h 563781"/>
                <a:gd name="connsiteX3" fmla="*/ 4862512 w 5761832"/>
                <a:gd name="connsiteY3" fmla="*/ 19050 h 563781"/>
                <a:gd name="connsiteX4" fmla="*/ 5076032 w 5761832"/>
                <a:gd name="connsiteY4" fmla="*/ 26988 h 563781"/>
                <a:gd name="connsiteX5" fmla="*/ 5759450 w 5761832"/>
                <a:gd name="connsiteY5" fmla="*/ 0 h 563781"/>
                <a:gd name="connsiteX6" fmla="*/ 5577681 w 5761832"/>
                <a:gd name="connsiteY6" fmla="*/ 273050 h 563781"/>
                <a:gd name="connsiteX7" fmla="*/ 5761832 w 5761832"/>
                <a:gd name="connsiteY7" fmla="*/ 522287 h 563781"/>
                <a:gd name="connsiteX8" fmla="*/ 5251450 w 5761832"/>
                <a:gd name="connsiteY8" fmla="*/ 558800 h 563781"/>
                <a:gd name="connsiteX9" fmla="*/ 919163 w 5761832"/>
                <a:gd name="connsiteY9" fmla="*/ 550068 h 563781"/>
                <a:gd name="connsiteX10" fmla="*/ 661194 w 5761832"/>
                <a:gd name="connsiteY10" fmla="*/ 553244 h 563781"/>
                <a:gd name="connsiteX11" fmla="*/ 0 w 5761832"/>
                <a:gd name="connsiteY11" fmla="*/ 527050 h 563781"/>
                <a:gd name="connsiteX12" fmla="*/ 200025 w 5761832"/>
                <a:gd name="connsiteY12" fmla="*/ 271463 h 563781"/>
                <a:gd name="connsiteX13" fmla="*/ 793 w 5761832"/>
                <a:gd name="connsiteY13" fmla="*/ 7938 h 563781"/>
                <a:gd name="connsiteX0" fmla="*/ 793 w 5761832"/>
                <a:gd name="connsiteY0" fmla="*/ 7938 h 559049"/>
                <a:gd name="connsiteX1" fmla="*/ 374650 w 5761832"/>
                <a:gd name="connsiteY1" fmla="*/ 31750 h 559049"/>
                <a:gd name="connsiteX2" fmla="*/ 916782 w 5761832"/>
                <a:gd name="connsiteY2" fmla="*/ 19050 h 559049"/>
                <a:gd name="connsiteX3" fmla="*/ 4862512 w 5761832"/>
                <a:gd name="connsiteY3" fmla="*/ 19050 h 559049"/>
                <a:gd name="connsiteX4" fmla="*/ 5076032 w 5761832"/>
                <a:gd name="connsiteY4" fmla="*/ 26988 h 559049"/>
                <a:gd name="connsiteX5" fmla="*/ 5759450 w 5761832"/>
                <a:gd name="connsiteY5" fmla="*/ 0 h 559049"/>
                <a:gd name="connsiteX6" fmla="*/ 5577681 w 5761832"/>
                <a:gd name="connsiteY6" fmla="*/ 273050 h 559049"/>
                <a:gd name="connsiteX7" fmla="*/ 5761832 w 5761832"/>
                <a:gd name="connsiteY7" fmla="*/ 522287 h 559049"/>
                <a:gd name="connsiteX8" fmla="*/ 5251450 w 5761832"/>
                <a:gd name="connsiteY8" fmla="*/ 558800 h 559049"/>
                <a:gd name="connsiteX9" fmla="*/ 919163 w 5761832"/>
                <a:gd name="connsiteY9" fmla="*/ 550068 h 559049"/>
                <a:gd name="connsiteX10" fmla="*/ 661194 w 5761832"/>
                <a:gd name="connsiteY10" fmla="*/ 553244 h 559049"/>
                <a:gd name="connsiteX11" fmla="*/ 0 w 5761832"/>
                <a:gd name="connsiteY11" fmla="*/ 527050 h 559049"/>
                <a:gd name="connsiteX12" fmla="*/ 200025 w 5761832"/>
                <a:gd name="connsiteY12" fmla="*/ 271463 h 559049"/>
                <a:gd name="connsiteX13" fmla="*/ 793 w 5761832"/>
                <a:gd name="connsiteY13" fmla="*/ 7938 h 559049"/>
                <a:gd name="connsiteX0" fmla="*/ 793 w 5761832"/>
                <a:gd name="connsiteY0" fmla="*/ 7938 h 559049"/>
                <a:gd name="connsiteX1" fmla="*/ 374650 w 5761832"/>
                <a:gd name="connsiteY1" fmla="*/ 31750 h 559049"/>
                <a:gd name="connsiteX2" fmla="*/ 916782 w 5761832"/>
                <a:gd name="connsiteY2" fmla="*/ 19050 h 559049"/>
                <a:gd name="connsiteX3" fmla="*/ 1047750 w 5761832"/>
                <a:gd name="connsiteY3" fmla="*/ 14288 h 559049"/>
                <a:gd name="connsiteX4" fmla="*/ 4862512 w 5761832"/>
                <a:gd name="connsiteY4" fmla="*/ 19050 h 559049"/>
                <a:gd name="connsiteX5" fmla="*/ 5076032 w 5761832"/>
                <a:gd name="connsiteY5" fmla="*/ 26988 h 559049"/>
                <a:gd name="connsiteX6" fmla="*/ 5759450 w 5761832"/>
                <a:gd name="connsiteY6" fmla="*/ 0 h 559049"/>
                <a:gd name="connsiteX7" fmla="*/ 5577681 w 5761832"/>
                <a:gd name="connsiteY7" fmla="*/ 273050 h 559049"/>
                <a:gd name="connsiteX8" fmla="*/ 5761832 w 5761832"/>
                <a:gd name="connsiteY8" fmla="*/ 522287 h 559049"/>
                <a:gd name="connsiteX9" fmla="*/ 5251450 w 5761832"/>
                <a:gd name="connsiteY9" fmla="*/ 558800 h 559049"/>
                <a:gd name="connsiteX10" fmla="*/ 919163 w 5761832"/>
                <a:gd name="connsiteY10" fmla="*/ 550068 h 559049"/>
                <a:gd name="connsiteX11" fmla="*/ 661194 w 5761832"/>
                <a:gd name="connsiteY11" fmla="*/ 553244 h 559049"/>
                <a:gd name="connsiteX12" fmla="*/ 0 w 5761832"/>
                <a:gd name="connsiteY12" fmla="*/ 527050 h 559049"/>
                <a:gd name="connsiteX13" fmla="*/ 200025 w 5761832"/>
                <a:gd name="connsiteY13" fmla="*/ 271463 h 559049"/>
                <a:gd name="connsiteX14" fmla="*/ 793 w 5761832"/>
                <a:gd name="connsiteY14" fmla="*/ 7938 h 559049"/>
                <a:gd name="connsiteX0" fmla="*/ 793 w 5761832"/>
                <a:gd name="connsiteY0" fmla="*/ 7938 h 559049"/>
                <a:gd name="connsiteX1" fmla="*/ 374650 w 5761832"/>
                <a:gd name="connsiteY1" fmla="*/ 31750 h 559049"/>
                <a:gd name="connsiteX2" fmla="*/ 916782 w 5761832"/>
                <a:gd name="connsiteY2" fmla="*/ 19050 h 559049"/>
                <a:gd name="connsiteX3" fmla="*/ 1047750 w 5761832"/>
                <a:gd name="connsiteY3" fmla="*/ 14288 h 559049"/>
                <a:gd name="connsiteX4" fmla="*/ 4862512 w 5761832"/>
                <a:gd name="connsiteY4" fmla="*/ 19050 h 559049"/>
                <a:gd name="connsiteX5" fmla="*/ 5076032 w 5761832"/>
                <a:gd name="connsiteY5" fmla="*/ 26988 h 559049"/>
                <a:gd name="connsiteX6" fmla="*/ 5759450 w 5761832"/>
                <a:gd name="connsiteY6" fmla="*/ 0 h 559049"/>
                <a:gd name="connsiteX7" fmla="*/ 5577681 w 5761832"/>
                <a:gd name="connsiteY7" fmla="*/ 273050 h 559049"/>
                <a:gd name="connsiteX8" fmla="*/ 5761832 w 5761832"/>
                <a:gd name="connsiteY8" fmla="*/ 522287 h 559049"/>
                <a:gd name="connsiteX9" fmla="*/ 5251450 w 5761832"/>
                <a:gd name="connsiteY9" fmla="*/ 558800 h 559049"/>
                <a:gd name="connsiteX10" fmla="*/ 1042988 w 5761832"/>
                <a:gd name="connsiteY10" fmla="*/ 547688 h 559049"/>
                <a:gd name="connsiteX11" fmla="*/ 919163 w 5761832"/>
                <a:gd name="connsiteY11" fmla="*/ 550068 h 559049"/>
                <a:gd name="connsiteX12" fmla="*/ 661194 w 5761832"/>
                <a:gd name="connsiteY12" fmla="*/ 553244 h 559049"/>
                <a:gd name="connsiteX13" fmla="*/ 0 w 5761832"/>
                <a:gd name="connsiteY13" fmla="*/ 527050 h 559049"/>
                <a:gd name="connsiteX14" fmla="*/ 200025 w 5761832"/>
                <a:gd name="connsiteY14" fmla="*/ 271463 h 559049"/>
                <a:gd name="connsiteX15" fmla="*/ 793 w 5761832"/>
                <a:gd name="connsiteY15" fmla="*/ 7938 h 559049"/>
                <a:gd name="connsiteX0" fmla="*/ 793 w 5761832"/>
                <a:gd name="connsiteY0" fmla="*/ 7938 h 559049"/>
                <a:gd name="connsiteX1" fmla="*/ 374650 w 5761832"/>
                <a:gd name="connsiteY1" fmla="*/ 31750 h 559049"/>
                <a:gd name="connsiteX2" fmla="*/ 916782 w 5761832"/>
                <a:gd name="connsiteY2" fmla="*/ 19050 h 559049"/>
                <a:gd name="connsiteX3" fmla="*/ 1047750 w 5761832"/>
                <a:gd name="connsiteY3" fmla="*/ 14288 h 559049"/>
                <a:gd name="connsiteX4" fmla="*/ 5076032 w 5761832"/>
                <a:gd name="connsiteY4" fmla="*/ 26988 h 559049"/>
                <a:gd name="connsiteX5" fmla="*/ 5759450 w 5761832"/>
                <a:gd name="connsiteY5" fmla="*/ 0 h 559049"/>
                <a:gd name="connsiteX6" fmla="*/ 5577681 w 5761832"/>
                <a:gd name="connsiteY6" fmla="*/ 273050 h 559049"/>
                <a:gd name="connsiteX7" fmla="*/ 5761832 w 5761832"/>
                <a:gd name="connsiteY7" fmla="*/ 522287 h 559049"/>
                <a:gd name="connsiteX8" fmla="*/ 5251450 w 5761832"/>
                <a:gd name="connsiteY8" fmla="*/ 558800 h 559049"/>
                <a:gd name="connsiteX9" fmla="*/ 1042988 w 5761832"/>
                <a:gd name="connsiteY9" fmla="*/ 547688 h 559049"/>
                <a:gd name="connsiteX10" fmla="*/ 919163 w 5761832"/>
                <a:gd name="connsiteY10" fmla="*/ 550068 h 559049"/>
                <a:gd name="connsiteX11" fmla="*/ 661194 w 5761832"/>
                <a:gd name="connsiteY11" fmla="*/ 553244 h 559049"/>
                <a:gd name="connsiteX12" fmla="*/ 0 w 5761832"/>
                <a:gd name="connsiteY12" fmla="*/ 527050 h 559049"/>
                <a:gd name="connsiteX13" fmla="*/ 200025 w 5761832"/>
                <a:gd name="connsiteY13" fmla="*/ 271463 h 559049"/>
                <a:gd name="connsiteX14" fmla="*/ 793 w 5761832"/>
                <a:gd name="connsiteY14" fmla="*/ 7938 h 559049"/>
                <a:gd name="connsiteX0" fmla="*/ 793 w 5761832"/>
                <a:gd name="connsiteY0" fmla="*/ 7938 h 559049"/>
                <a:gd name="connsiteX1" fmla="*/ 374650 w 5761832"/>
                <a:gd name="connsiteY1" fmla="*/ 31750 h 559049"/>
                <a:gd name="connsiteX2" fmla="*/ 916782 w 5761832"/>
                <a:gd name="connsiteY2" fmla="*/ 19050 h 559049"/>
                <a:gd name="connsiteX3" fmla="*/ 1047750 w 5761832"/>
                <a:gd name="connsiteY3" fmla="*/ 14288 h 559049"/>
                <a:gd name="connsiteX4" fmla="*/ 5759450 w 5761832"/>
                <a:gd name="connsiteY4" fmla="*/ 0 h 559049"/>
                <a:gd name="connsiteX5" fmla="*/ 5577681 w 5761832"/>
                <a:gd name="connsiteY5" fmla="*/ 273050 h 559049"/>
                <a:gd name="connsiteX6" fmla="*/ 5761832 w 5761832"/>
                <a:gd name="connsiteY6" fmla="*/ 522287 h 559049"/>
                <a:gd name="connsiteX7" fmla="*/ 5251450 w 5761832"/>
                <a:gd name="connsiteY7" fmla="*/ 558800 h 559049"/>
                <a:gd name="connsiteX8" fmla="*/ 1042988 w 5761832"/>
                <a:gd name="connsiteY8" fmla="*/ 547688 h 559049"/>
                <a:gd name="connsiteX9" fmla="*/ 919163 w 5761832"/>
                <a:gd name="connsiteY9" fmla="*/ 550068 h 559049"/>
                <a:gd name="connsiteX10" fmla="*/ 661194 w 5761832"/>
                <a:gd name="connsiteY10" fmla="*/ 553244 h 559049"/>
                <a:gd name="connsiteX11" fmla="*/ 0 w 5761832"/>
                <a:gd name="connsiteY11" fmla="*/ 527050 h 559049"/>
                <a:gd name="connsiteX12" fmla="*/ 200025 w 5761832"/>
                <a:gd name="connsiteY12" fmla="*/ 271463 h 559049"/>
                <a:gd name="connsiteX13" fmla="*/ 793 w 5761832"/>
                <a:gd name="connsiteY13" fmla="*/ 7938 h 559049"/>
                <a:gd name="connsiteX0" fmla="*/ 793 w 5761832"/>
                <a:gd name="connsiteY0" fmla="*/ 0 h 551111"/>
                <a:gd name="connsiteX1" fmla="*/ 374650 w 5761832"/>
                <a:gd name="connsiteY1" fmla="*/ 23812 h 551111"/>
                <a:gd name="connsiteX2" fmla="*/ 916782 w 5761832"/>
                <a:gd name="connsiteY2" fmla="*/ 11112 h 551111"/>
                <a:gd name="connsiteX3" fmla="*/ 1047750 w 5761832"/>
                <a:gd name="connsiteY3" fmla="*/ 6350 h 551111"/>
                <a:gd name="connsiteX4" fmla="*/ 5577681 w 5761832"/>
                <a:gd name="connsiteY4" fmla="*/ 265112 h 551111"/>
                <a:gd name="connsiteX5" fmla="*/ 5761832 w 5761832"/>
                <a:gd name="connsiteY5" fmla="*/ 514349 h 551111"/>
                <a:gd name="connsiteX6" fmla="*/ 5251450 w 5761832"/>
                <a:gd name="connsiteY6" fmla="*/ 550862 h 551111"/>
                <a:gd name="connsiteX7" fmla="*/ 1042988 w 5761832"/>
                <a:gd name="connsiteY7" fmla="*/ 539750 h 551111"/>
                <a:gd name="connsiteX8" fmla="*/ 919163 w 5761832"/>
                <a:gd name="connsiteY8" fmla="*/ 542130 h 551111"/>
                <a:gd name="connsiteX9" fmla="*/ 661194 w 5761832"/>
                <a:gd name="connsiteY9" fmla="*/ 545306 h 551111"/>
                <a:gd name="connsiteX10" fmla="*/ 0 w 5761832"/>
                <a:gd name="connsiteY10" fmla="*/ 519112 h 551111"/>
                <a:gd name="connsiteX11" fmla="*/ 200025 w 5761832"/>
                <a:gd name="connsiteY11" fmla="*/ 263525 h 551111"/>
                <a:gd name="connsiteX12" fmla="*/ 793 w 5761832"/>
                <a:gd name="connsiteY12" fmla="*/ 0 h 551111"/>
                <a:gd name="connsiteX0" fmla="*/ 793 w 5761832"/>
                <a:gd name="connsiteY0" fmla="*/ 0 h 551111"/>
                <a:gd name="connsiteX1" fmla="*/ 374650 w 5761832"/>
                <a:gd name="connsiteY1" fmla="*/ 23812 h 551111"/>
                <a:gd name="connsiteX2" fmla="*/ 916782 w 5761832"/>
                <a:gd name="connsiteY2" fmla="*/ 11112 h 551111"/>
                <a:gd name="connsiteX3" fmla="*/ 1047750 w 5761832"/>
                <a:gd name="connsiteY3" fmla="*/ 6350 h 551111"/>
                <a:gd name="connsiteX4" fmla="*/ 5761832 w 5761832"/>
                <a:gd name="connsiteY4" fmla="*/ 514349 h 551111"/>
                <a:gd name="connsiteX5" fmla="*/ 5251450 w 5761832"/>
                <a:gd name="connsiteY5" fmla="*/ 550862 h 551111"/>
                <a:gd name="connsiteX6" fmla="*/ 1042988 w 5761832"/>
                <a:gd name="connsiteY6" fmla="*/ 539750 h 551111"/>
                <a:gd name="connsiteX7" fmla="*/ 919163 w 5761832"/>
                <a:gd name="connsiteY7" fmla="*/ 542130 h 551111"/>
                <a:gd name="connsiteX8" fmla="*/ 661194 w 5761832"/>
                <a:gd name="connsiteY8" fmla="*/ 545306 h 551111"/>
                <a:gd name="connsiteX9" fmla="*/ 0 w 5761832"/>
                <a:gd name="connsiteY9" fmla="*/ 519112 h 551111"/>
                <a:gd name="connsiteX10" fmla="*/ 200025 w 5761832"/>
                <a:gd name="connsiteY10" fmla="*/ 263525 h 551111"/>
                <a:gd name="connsiteX11" fmla="*/ 793 w 5761832"/>
                <a:gd name="connsiteY11" fmla="*/ 0 h 551111"/>
                <a:gd name="connsiteX0" fmla="*/ 793 w 5251450"/>
                <a:gd name="connsiteY0" fmla="*/ 0 h 551111"/>
                <a:gd name="connsiteX1" fmla="*/ 374650 w 5251450"/>
                <a:gd name="connsiteY1" fmla="*/ 23812 h 551111"/>
                <a:gd name="connsiteX2" fmla="*/ 916782 w 5251450"/>
                <a:gd name="connsiteY2" fmla="*/ 11112 h 551111"/>
                <a:gd name="connsiteX3" fmla="*/ 1047750 w 5251450"/>
                <a:gd name="connsiteY3" fmla="*/ 6350 h 551111"/>
                <a:gd name="connsiteX4" fmla="*/ 5251450 w 5251450"/>
                <a:gd name="connsiteY4" fmla="*/ 550862 h 551111"/>
                <a:gd name="connsiteX5" fmla="*/ 1042988 w 5251450"/>
                <a:gd name="connsiteY5" fmla="*/ 539750 h 551111"/>
                <a:gd name="connsiteX6" fmla="*/ 919163 w 5251450"/>
                <a:gd name="connsiteY6" fmla="*/ 542130 h 551111"/>
                <a:gd name="connsiteX7" fmla="*/ 661194 w 5251450"/>
                <a:gd name="connsiteY7" fmla="*/ 545306 h 551111"/>
                <a:gd name="connsiteX8" fmla="*/ 0 w 5251450"/>
                <a:gd name="connsiteY8" fmla="*/ 519112 h 551111"/>
                <a:gd name="connsiteX9" fmla="*/ 200025 w 5251450"/>
                <a:gd name="connsiteY9" fmla="*/ 263525 h 551111"/>
                <a:gd name="connsiteX10" fmla="*/ 793 w 5251450"/>
                <a:gd name="connsiteY10" fmla="*/ 0 h 551111"/>
                <a:gd name="connsiteX0" fmla="*/ 793 w 1047750"/>
                <a:gd name="connsiteY0" fmla="*/ 0 h 551111"/>
                <a:gd name="connsiteX1" fmla="*/ 374650 w 1047750"/>
                <a:gd name="connsiteY1" fmla="*/ 23812 h 551111"/>
                <a:gd name="connsiteX2" fmla="*/ 916782 w 1047750"/>
                <a:gd name="connsiteY2" fmla="*/ 11112 h 551111"/>
                <a:gd name="connsiteX3" fmla="*/ 1047750 w 1047750"/>
                <a:gd name="connsiteY3" fmla="*/ 6350 h 551111"/>
                <a:gd name="connsiteX4" fmla="*/ 1042988 w 1047750"/>
                <a:gd name="connsiteY4" fmla="*/ 539750 h 551111"/>
                <a:gd name="connsiteX5" fmla="*/ 919163 w 1047750"/>
                <a:gd name="connsiteY5" fmla="*/ 542130 h 551111"/>
                <a:gd name="connsiteX6" fmla="*/ 661194 w 1047750"/>
                <a:gd name="connsiteY6" fmla="*/ 545306 h 551111"/>
                <a:gd name="connsiteX7" fmla="*/ 0 w 1047750"/>
                <a:gd name="connsiteY7" fmla="*/ 519112 h 551111"/>
                <a:gd name="connsiteX8" fmla="*/ 200025 w 1047750"/>
                <a:gd name="connsiteY8" fmla="*/ 263525 h 551111"/>
                <a:gd name="connsiteX9" fmla="*/ 793 w 1047750"/>
                <a:gd name="connsiteY9" fmla="*/ 0 h 551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7750" h="551111">
                  <a:moveTo>
                    <a:pt x="793" y="0"/>
                  </a:moveTo>
                  <a:cubicBezTo>
                    <a:pt x="123031" y="24606"/>
                    <a:pt x="250031" y="15875"/>
                    <a:pt x="374650" y="23812"/>
                  </a:cubicBezTo>
                  <a:cubicBezTo>
                    <a:pt x="555361" y="19579"/>
                    <a:pt x="750359" y="24870"/>
                    <a:pt x="916782" y="11112"/>
                  </a:cubicBezTo>
                  <a:lnTo>
                    <a:pt x="1047750" y="6350"/>
                  </a:lnTo>
                  <a:cubicBezTo>
                    <a:pt x="1046163" y="184150"/>
                    <a:pt x="1044575" y="361950"/>
                    <a:pt x="1042988" y="539750"/>
                  </a:cubicBezTo>
                  <a:lnTo>
                    <a:pt x="919163" y="542130"/>
                  </a:lnTo>
                  <a:lnTo>
                    <a:pt x="661194" y="545306"/>
                  </a:lnTo>
                  <a:cubicBezTo>
                    <a:pt x="526521" y="548481"/>
                    <a:pt x="206111" y="565943"/>
                    <a:pt x="0" y="519112"/>
                  </a:cubicBezTo>
                  <a:lnTo>
                    <a:pt x="200025" y="263525"/>
                  </a:lnTo>
                  <a:cubicBezTo>
                    <a:pt x="124089" y="185208"/>
                    <a:pt x="79110" y="128323"/>
                    <a:pt x="793" y="0"/>
                  </a:cubicBezTo>
                  <a:close/>
                </a:path>
              </a:pathLst>
            </a:custGeom>
            <a:gradFill flip="none" rotWithShape="1">
              <a:gsLst>
                <a:gs pos="0">
                  <a:srgbClr val="9DCA0D">
                    <a:lumMod val="95000"/>
                    <a:lumOff val="5000"/>
                  </a:srgbClr>
                </a:gs>
                <a:gs pos="21000">
                  <a:srgbClr val="9DCA0D">
                    <a:lumMod val="85000"/>
                  </a:srgbClr>
                </a:gs>
                <a:gs pos="52000">
                  <a:srgbClr val="9DCA0D">
                    <a:lumMod val="90000"/>
                  </a:srgbClr>
                </a:gs>
                <a:gs pos="100000">
                  <a:srgbClr val="9DCA0D">
                    <a:lumMod val="77000"/>
                  </a:srgbClr>
                </a:gs>
                <a:gs pos="86000">
                  <a:srgbClr val="9DCA0D">
                    <a:lumMod val="85000"/>
                  </a:srgbClr>
                </a:gs>
              </a:gsLst>
              <a:lin ang="0" scaled="1"/>
              <a:tileRect/>
            </a:gra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9" name="Freeform 8"/>
            <p:cNvSpPr/>
            <p:nvPr/>
          </p:nvSpPr>
          <p:spPr>
            <a:xfrm>
              <a:off x="1816100" y="3154095"/>
              <a:ext cx="919162" cy="436297"/>
            </a:xfrm>
            <a:custGeom>
              <a:avLst/>
              <a:gdLst>
                <a:gd name="connsiteX0" fmla="*/ 12700 w 5759450"/>
                <a:gd name="connsiteY0" fmla="*/ 0 h 565150"/>
                <a:gd name="connsiteX1" fmla="*/ 374650 w 5759450"/>
                <a:gd name="connsiteY1" fmla="*/ 38100 h 565150"/>
                <a:gd name="connsiteX2" fmla="*/ 5073650 w 5759450"/>
                <a:gd name="connsiteY2" fmla="*/ 38100 h 565150"/>
                <a:gd name="connsiteX3" fmla="*/ 5759450 w 5759450"/>
                <a:gd name="connsiteY3" fmla="*/ 6350 h 565150"/>
                <a:gd name="connsiteX4" fmla="*/ 5594350 w 5759450"/>
                <a:gd name="connsiteY4" fmla="*/ 279400 h 565150"/>
                <a:gd name="connsiteX5" fmla="*/ 5759450 w 5759450"/>
                <a:gd name="connsiteY5" fmla="*/ 552450 h 565150"/>
                <a:gd name="connsiteX6" fmla="*/ 5251450 w 5759450"/>
                <a:gd name="connsiteY6" fmla="*/ 565150 h 565150"/>
                <a:gd name="connsiteX7" fmla="*/ 654050 w 5759450"/>
                <a:gd name="connsiteY7" fmla="*/ 552450 h 565150"/>
                <a:gd name="connsiteX8" fmla="*/ 0 w 5759450"/>
                <a:gd name="connsiteY8" fmla="*/ 533400 h 565150"/>
                <a:gd name="connsiteX9" fmla="*/ 190500 w 5759450"/>
                <a:gd name="connsiteY9" fmla="*/ 254000 h 565150"/>
                <a:gd name="connsiteX10" fmla="*/ 12700 w 5759450"/>
                <a:gd name="connsiteY10" fmla="*/ 0 h 565150"/>
                <a:gd name="connsiteX0" fmla="*/ 12700 w 5759450"/>
                <a:gd name="connsiteY0" fmla="*/ 0 h 565150"/>
                <a:gd name="connsiteX1" fmla="*/ 374650 w 5759450"/>
                <a:gd name="connsiteY1" fmla="*/ 38100 h 565150"/>
                <a:gd name="connsiteX2" fmla="*/ 5073650 w 5759450"/>
                <a:gd name="connsiteY2" fmla="*/ 38100 h 565150"/>
                <a:gd name="connsiteX3" fmla="*/ 5759450 w 5759450"/>
                <a:gd name="connsiteY3" fmla="*/ 6350 h 565150"/>
                <a:gd name="connsiteX4" fmla="*/ 5594350 w 5759450"/>
                <a:gd name="connsiteY4" fmla="*/ 279400 h 565150"/>
                <a:gd name="connsiteX5" fmla="*/ 5759450 w 5759450"/>
                <a:gd name="connsiteY5" fmla="*/ 552450 h 565150"/>
                <a:gd name="connsiteX6" fmla="*/ 5251450 w 5759450"/>
                <a:gd name="connsiteY6" fmla="*/ 565150 h 565150"/>
                <a:gd name="connsiteX7" fmla="*/ 654050 w 5759450"/>
                <a:gd name="connsiteY7" fmla="*/ 552450 h 565150"/>
                <a:gd name="connsiteX8" fmla="*/ 0 w 5759450"/>
                <a:gd name="connsiteY8" fmla="*/ 533400 h 565150"/>
                <a:gd name="connsiteX9" fmla="*/ 190500 w 5759450"/>
                <a:gd name="connsiteY9" fmla="*/ 254000 h 565150"/>
                <a:gd name="connsiteX10" fmla="*/ 12700 w 5759450"/>
                <a:gd name="connsiteY10" fmla="*/ 0 h 565150"/>
                <a:gd name="connsiteX0" fmla="*/ 12700 w 5759450"/>
                <a:gd name="connsiteY0" fmla="*/ 0 h 565150"/>
                <a:gd name="connsiteX1" fmla="*/ 374650 w 5759450"/>
                <a:gd name="connsiteY1" fmla="*/ 38100 h 565150"/>
                <a:gd name="connsiteX2" fmla="*/ 5073650 w 5759450"/>
                <a:gd name="connsiteY2" fmla="*/ 38100 h 565150"/>
                <a:gd name="connsiteX3" fmla="*/ 5759450 w 5759450"/>
                <a:gd name="connsiteY3" fmla="*/ 6350 h 565150"/>
                <a:gd name="connsiteX4" fmla="*/ 5594350 w 5759450"/>
                <a:gd name="connsiteY4" fmla="*/ 279400 h 565150"/>
                <a:gd name="connsiteX5" fmla="*/ 5759450 w 5759450"/>
                <a:gd name="connsiteY5" fmla="*/ 552450 h 565150"/>
                <a:gd name="connsiteX6" fmla="*/ 5251450 w 5759450"/>
                <a:gd name="connsiteY6" fmla="*/ 565150 h 565150"/>
                <a:gd name="connsiteX7" fmla="*/ 654050 w 5759450"/>
                <a:gd name="connsiteY7" fmla="*/ 552450 h 565150"/>
                <a:gd name="connsiteX8" fmla="*/ 0 w 5759450"/>
                <a:gd name="connsiteY8" fmla="*/ 533400 h 565150"/>
                <a:gd name="connsiteX9" fmla="*/ 190500 w 5759450"/>
                <a:gd name="connsiteY9" fmla="*/ 254000 h 565150"/>
                <a:gd name="connsiteX10" fmla="*/ 12700 w 5759450"/>
                <a:gd name="connsiteY10" fmla="*/ 0 h 565150"/>
                <a:gd name="connsiteX0" fmla="*/ 22225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190500 w 5759450"/>
                <a:gd name="connsiteY9" fmla="*/ 247650 h 558800"/>
                <a:gd name="connsiteX10" fmla="*/ 22225 w 5759450"/>
                <a:gd name="connsiteY10" fmla="*/ 7938 h 558800"/>
                <a:gd name="connsiteX0" fmla="*/ 22225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190500 w 5759450"/>
                <a:gd name="connsiteY9" fmla="*/ 247650 h 558800"/>
                <a:gd name="connsiteX10" fmla="*/ 30956 w 5759450"/>
                <a:gd name="connsiteY10" fmla="*/ 28575 h 558800"/>
                <a:gd name="connsiteX11" fmla="*/ 22225 w 5759450"/>
                <a:gd name="connsiteY11" fmla="*/ 7938 h 558800"/>
                <a:gd name="connsiteX0" fmla="*/ 22225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190500 w 5759450"/>
                <a:gd name="connsiteY9" fmla="*/ 247650 h 558800"/>
                <a:gd name="connsiteX10" fmla="*/ 19050 w 5759450"/>
                <a:gd name="connsiteY10" fmla="*/ 35719 h 558800"/>
                <a:gd name="connsiteX11" fmla="*/ 22225 w 5759450"/>
                <a:gd name="connsiteY11" fmla="*/ 7938 h 558800"/>
                <a:gd name="connsiteX0" fmla="*/ 24606 w 5761831"/>
                <a:gd name="connsiteY0" fmla="*/ 7938 h 558800"/>
                <a:gd name="connsiteX1" fmla="*/ 377031 w 5761831"/>
                <a:gd name="connsiteY1" fmla="*/ 31750 h 558800"/>
                <a:gd name="connsiteX2" fmla="*/ 5076031 w 5761831"/>
                <a:gd name="connsiteY2" fmla="*/ 31750 h 558800"/>
                <a:gd name="connsiteX3" fmla="*/ 5761831 w 5761831"/>
                <a:gd name="connsiteY3" fmla="*/ 0 h 558800"/>
                <a:gd name="connsiteX4" fmla="*/ 5596731 w 5761831"/>
                <a:gd name="connsiteY4" fmla="*/ 273050 h 558800"/>
                <a:gd name="connsiteX5" fmla="*/ 5761831 w 5761831"/>
                <a:gd name="connsiteY5" fmla="*/ 546100 h 558800"/>
                <a:gd name="connsiteX6" fmla="*/ 5253831 w 5761831"/>
                <a:gd name="connsiteY6" fmla="*/ 558800 h 558800"/>
                <a:gd name="connsiteX7" fmla="*/ 656431 w 5761831"/>
                <a:gd name="connsiteY7" fmla="*/ 546100 h 558800"/>
                <a:gd name="connsiteX8" fmla="*/ 2381 w 5761831"/>
                <a:gd name="connsiteY8" fmla="*/ 527050 h 558800"/>
                <a:gd name="connsiteX9" fmla="*/ 192881 w 5761831"/>
                <a:gd name="connsiteY9" fmla="*/ 247650 h 558800"/>
                <a:gd name="connsiteX10" fmla="*/ 0 w 5761831"/>
                <a:gd name="connsiteY10" fmla="*/ 30957 h 558800"/>
                <a:gd name="connsiteX11" fmla="*/ 24606 w 5761831"/>
                <a:gd name="connsiteY11" fmla="*/ 7938 h 558800"/>
                <a:gd name="connsiteX0" fmla="*/ 22225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190500 w 5759450"/>
                <a:gd name="connsiteY9" fmla="*/ 247650 h 558800"/>
                <a:gd name="connsiteX10" fmla="*/ 22225 w 5759450"/>
                <a:gd name="connsiteY10" fmla="*/ 7938 h 558800"/>
                <a:gd name="connsiteX0" fmla="*/ 793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190500 w 5759450"/>
                <a:gd name="connsiteY9" fmla="*/ 247650 h 558800"/>
                <a:gd name="connsiteX10" fmla="*/ 793 w 5759450"/>
                <a:gd name="connsiteY10" fmla="*/ 7938 h 558800"/>
                <a:gd name="connsiteX0" fmla="*/ 793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190500 w 5759450"/>
                <a:gd name="connsiteY9" fmla="*/ 247650 h 558800"/>
                <a:gd name="connsiteX10" fmla="*/ 793 w 5759450"/>
                <a:gd name="connsiteY10" fmla="*/ 7938 h 558800"/>
                <a:gd name="connsiteX0" fmla="*/ 793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200025 w 5759450"/>
                <a:gd name="connsiteY9" fmla="*/ 271463 h 558800"/>
                <a:gd name="connsiteX10" fmla="*/ 793 w 5759450"/>
                <a:gd name="connsiteY10" fmla="*/ 7938 h 558800"/>
                <a:gd name="connsiteX0" fmla="*/ 793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200025 w 5759450"/>
                <a:gd name="connsiteY9" fmla="*/ 271463 h 558800"/>
                <a:gd name="connsiteX10" fmla="*/ 793 w 5759450"/>
                <a:gd name="connsiteY10" fmla="*/ 7938 h 558800"/>
                <a:gd name="connsiteX0" fmla="*/ 793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200025 w 5759450"/>
                <a:gd name="connsiteY9" fmla="*/ 271463 h 558800"/>
                <a:gd name="connsiteX10" fmla="*/ 793 w 5759450"/>
                <a:gd name="connsiteY10" fmla="*/ 7938 h 558800"/>
                <a:gd name="connsiteX0" fmla="*/ 793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200025 w 5759450"/>
                <a:gd name="connsiteY9" fmla="*/ 271463 h 558800"/>
                <a:gd name="connsiteX10" fmla="*/ 793 w 5759450"/>
                <a:gd name="connsiteY10" fmla="*/ 7938 h 558800"/>
                <a:gd name="connsiteX0" fmla="*/ 793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200025 w 5759450"/>
                <a:gd name="connsiteY9" fmla="*/ 271463 h 558800"/>
                <a:gd name="connsiteX10" fmla="*/ 793 w 5759450"/>
                <a:gd name="connsiteY10" fmla="*/ 7938 h 558800"/>
                <a:gd name="connsiteX0" fmla="*/ 793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61194 w 5759450"/>
                <a:gd name="connsiteY7" fmla="*/ 553244 h 558800"/>
                <a:gd name="connsiteX8" fmla="*/ 0 w 5759450"/>
                <a:gd name="connsiteY8" fmla="*/ 527050 h 558800"/>
                <a:gd name="connsiteX9" fmla="*/ 200025 w 5759450"/>
                <a:gd name="connsiteY9" fmla="*/ 271463 h 558800"/>
                <a:gd name="connsiteX10" fmla="*/ 793 w 5759450"/>
                <a:gd name="connsiteY10" fmla="*/ 7938 h 558800"/>
                <a:gd name="connsiteX0" fmla="*/ 793 w 5759450"/>
                <a:gd name="connsiteY0" fmla="*/ 7938 h 559049"/>
                <a:gd name="connsiteX1" fmla="*/ 374650 w 5759450"/>
                <a:gd name="connsiteY1" fmla="*/ 31750 h 559049"/>
                <a:gd name="connsiteX2" fmla="*/ 5073650 w 5759450"/>
                <a:gd name="connsiteY2" fmla="*/ 31750 h 559049"/>
                <a:gd name="connsiteX3" fmla="*/ 5759450 w 5759450"/>
                <a:gd name="connsiteY3" fmla="*/ 0 h 559049"/>
                <a:gd name="connsiteX4" fmla="*/ 5594350 w 5759450"/>
                <a:gd name="connsiteY4" fmla="*/ 273050 h 559049"/>
                <a:gd name="connsiteX5" fmla="*/ 5759450 w 5759450"/>
                <a:gd name="connsiteY5" fmla="*/ 546100 h 559049"/>
                <a:gd name="connsiteX6" fmla="*/ 5251450 w 5759450"/>
                <a:gd name="connsiteY6" fmla="*/ 558800 h 559049"/>
                <a:gd name="connsiteX7" fmla="*/ 661194 w 5759450"/>
                <a:gd name="connsiteY7" fmla="*/ 553244 h 559049"/>
                <a:gd name="connsiteX8" fmla="*/ 0 w 5759450"/>
                <a:gd name="connsiteY8" fmla="*/ 527050 h 559049"/>
                <a:gd name="connsiteX9" fmla="*/ 200025 w 5759450"/>
                <a:gd name="connsiteY9" fmla="*/ 271463 h 559049"/>
                <a:gd name="connsiteX10" fmla="*/ 793 w 5759450"/>
                <a:gd name="connsiteY10" fmla="*/ 7938 h 559049"/>
                <a:gd name="connsiteX0" fmla="*/ 793 w 5759450"/>
                <a:gd name="connsiteY0" fmla="*/ 7938 h 559049"/>
                <a:gd name="connsiteX1" fmla="*/ 374650 w 5759450"/>
                <a:gd name="connsiteY1" fmla="*/ 31750 h 559049"/>
                <a:gd name="connsiteX2" fmla="*/ 919163 w 5759450"/>
                <a:gd name="connsiteY2" fmla="*/ 28575 h 559049"/>
                <a:gd name="connsiteX3" fmla="*/ 5073650 w 5759450"/>
                <a:gd name="connsiteY3" fmla="*/ 31750 h 559049"/>
                <a:gd name="connsiteX4" fmla="*/ 5759450 w 5759450"/>
                <a:gd name="connsiteY4" fmla="*/ 0 h 559049"/>
                <a:gd name="connsiteX5" fmla="*/ 5594350 w 5759450"/>
                <a:gd name="connsiteY5" fmla="*/ 273050 h 559049"/>
                <a:gd name="connsiteX6" fmla="*/ 5759450 w 5759450"/>
                <a:gd name="connsiteY6" fmla="*/ 546100 h 559049"/>
                <a:gd name="connsiteX7" fmla="*/ 5251450 w 5759450"/>
                <a:gd name="connsiteY7" fmla="*/ 558800 h 559049"/>
                <a:gd name="connsiteX8" fmla="*/ 661194 w 5759450"/>
                <a:gd name="connsiteY8" fmla="*/ 553244 h 559049"/>
                <a:gd name="connsiteX9" fmla="*/ 0 w 5759450"/>
                <a:gd name="connsiteY9" fmla="*/ 527050 h 559049"/>
                <a:gd name="connsiteX10" fmla="*/ 200025 w 5759450"/>
                <a:gd name="connsiteY10" fmla="*/ 271463 h 559049"/>
                <a:gd name="connsiteX11" fmla="*/ 793 w 5759450"/>
                <a:gd name="connsiteY11"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5073650 w 5759450"/>
                <a:gd name="connsiteY3" fmla="*/ 31750 h 559049"/>
                <a:gd name="connsiteX4" fmla="*/ 5759450 w 5759450"/>
                <a:gd name="connsiteY4" fmla="*/ 0 h 559049"/>
                <a:gd name="connsiteX5" fmla="*/ 5594350 w 5759450"/>
                <a:gd name="connsiteY5" fmla="*/ 273050 h 559049"/>
                <a:gd name="connsiteX6" fmla="*/ 5759450 w 5759450"/>
                <a:gd name="connsiteY6" fmla="*/ 546100 h 559049"/>
                <a:gd name="connsiteX7" fmla="*/ 5251450 w 5759450"/>
                <a:gd name="connsiteY7" fmla="*/ 558800 h 559049"/>
                <a:gd name="connsiteX8" fmla="*/ 661194 w 5759450"/>
                <a:gd name="connsiteY8" fmla="*/ 553244 h 559049"/>
                <a:gd name="connsiteX9" fmla="*/ 0 w 5759450"/>
                <a:gd name="connsiteY9" fmla="*/ 527050 h 559049"/>
                <a:gd name="connsiteX10" fmla="*/ 200025 w 5759450"/>
                <a:gd name="connsiteY10" fmla="*/ 271463 h 559049"/>
                <a:gd name="connsiteX11" fmla="*/ 793 w 5759450"/>
                <a:gd name="connsiteY11"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5073650 w 5759450"/>
                <a:gd name="connsiteY3" fmla="*/ 31750 h 559049"/>
                <a:gd name="connsiteX4" fmla="*/ 5759450 w 5759450"/>
                <a:gd name="connsiteY4" fmla="*/ 0 h 559049"/>
                <a:gd name="connsiteX5" fmla="*/ 5594350 w 5759450"/>
                <a:gd name="connsiteY5" fmla="*/ 273050 h 559049"/>
                <a:gd name="connsiteX6" fmla="*/ 5759450 w 5759450"/>
                <a:gd name="connsiteY6" fmla="*/ 546100 h 559049"/>
                <a:gd name="connsiteX7" fmla="*/ 5251450 w 5759450"/>
                <a:gd name="connsiteY7" fmla="*/ 558800 h 559049"/>
                <a:gd name="connsiteX8" fmla="*/ 661194 w 5759450"/>
                <a:gd name="connsiteY8" fmla="*/ 553244 h 559049"/>
                <a:gd name="connsiteX9" fmla="*/ 0 w 5759450"/>
                <a:gd name="connsiteY9" fmla="*/ 527050 h 559049"/>
                <a:gd name="connsiteX10" fmla="*/ 200025 w 5759450"/>
                <a:gd name="connsiteY10" fmla="*/ 271463 h 559049"/>
                <a:gd name="connsiteX11" fmla="*/ 793 w 5759450"/>
                <a:gd name="connsiteY11"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5073650 w 5759450"/>
                <a:gd name="connsiteY3" fmla="*/ 31750 h 559049"/>
                <a:gd name="connsiteX4" fmla="*/ 5759450 w 5759450"/>
                <a:gd name="connsiteY4" fmla="*/ 0 h 559049"/>
                <a:gd name="connsiteX5" fmla="*/ 5594350 w 5759450"/>
                <a:gd name="connsiteY5" fmla="*/ 273050 h 559049"/>
                <a:gd name="connsiteX6" fmla="*/ 5759450 w 5759450"/>
                <a:gd name="connsiteY6" fmla="*/ 546100 h 559049"/>
                <a:gd name="connsiteX7" fmla="*/ 5251450 w 5759450"/>
                <a:gd name="connsiteY7" fmla="*/ 558800 h 559049"/>
                <a:gd name="connsiteX8" fmla="*/ 661194 w 5759450"/>
                <a:gd name="connsiteY8" fmla="*/ 553244 h 559049"/>
                <a:gd name="connsiteX9" fmla="*/ 0 w 5759450"/>
                <a:gd name="connsiteY9" fmla="*/ 527050 h 559049"/>
                <a:gd name="connsiteX10" fmla="*/ 200025 w 5759450"/>
                <a:gd name="connsiteY10" fmla="*/ 271463 h 559049"/>
                <a:gd name="connsiteX11" fmla="*/ 793 w 5759450"/>
                <a:gd name="connsiteY11"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5073650 w 5759450"/>
                <a:gd name="connsiteY3" fmla="*/ 31750 h 559049"/>
                <a:gd name="connsiteX4" fmla="*/ 5759450 w 5759450"/>
                <a:gd name="connsiteY4" fmla="*/ 0 h 559049"/>
                <a:gd name="connsiteX5" fmla="*/ 5594350 w 5759450"/>
                <a:gd name="connsiteY5" fmla="*/ 273050 h 559049"/>
                <a:gd name="connsiteX6" fmla="*/ 5759450 w 5759450"/>
                <a:gd name="connsiteY6" fmla="*/ 546100 h 559049"/>
                <a:gd name="connsiteX7" fmla="*/ 5251450 w 5759450"/>
                <a:gd name="connsiteY7" fmla="*/ 558800 h 559049"/>
                <a:gd name="connsiteX8" fmla="*/ 919163 w 5759450"/>
                <a:gd name="connsiteY8" fmla="*/ 554831 h 559049"/>
                <a:gd name="connsiteX9" fmla="*/ 661194 w 5759450"/>
                <a:gd name="connsiteY9" fmla="*/ 553244 h 559049"/>
                <a:gd name="connsiteX10" fmla="*/ 0 w 5759450"/>
                <a:gd name="connsiteY10" fmla="*/ 527050 h 559049"/>
                <a:gd name="connsiteX11" fmla="*/ 200025 w 5759450"/>
                <a:gd name="connsiteY11" fmla="*/ 271463 h 559049"/>
                <a:gd name="connsiteX12" fmla="*/ 793 w 5759450"/>
                <a:gd name="connsiteY12"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5073650 w 5759450"/>
                <a:gd name="connsiteY3" fmla="*/ 31750 h 559049"/>
                <a:gd name="connsiteX4" fmla="*/ 5759450 w 5759450"/>
                <a:gd name="connsiteY4" fmla="*/ 0 h 559049"/>
                <a:gd name="connsiteX5" fmla="*/ 5594350 w 5759450"/>
                <a:gd name="connsiteY5" fmla="*/ 273050 h 559049"/>
                <a:gd name="connsiteX6" fmla="*/ 5759450 w 5759450"/>
                <a:gd name="connsiteY6" fmla="*/ 546100 h 559049"/>
                <a:gd name="connsiteX7" fmla="*/ 5251450 w 5759450"/>
                <a:gd name="connsiteY7" fmla="*/ 558800 h 559049"/>
                <a:gd name="connsiteX8" fmla="*/ 919163 w 5759450"/>
                <a:gd name="connsiteY8" fmla="*/ 550068 h 559049"/>
                <a:gd name="connsiteX9" fmla="*/ 661194 w 5759450"/>
                <a:gd name="connsiteY9" fmla="*/ 553244 h 559049"/>
                <a:gd name="connsiteX10" fmla="*/ 0 w 5759450"/>
                <a:gd name="connsiteY10" fmla="*/ 527050 h 559049"/>
                <a:gd name="connsiteX11" fmla="*/ 200025 w 5759450"/>
                <a:gd name="connsiteY11" fmla="*/ 271463 h 559049"/>
                <a:gd name="connsiteX12" fmla="*/ 793 w 5759450"/>
                <a:gd name="connsiteY12"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0131 w 5759450"/>
                <a:gd name="connsiteY3" fmla="*/ 30956 h 559049"/>
                <a:gd name="connsiteX4" fmla="*/ 5073650 w 5759450"/>
                <a:gd name="connsiteY4" fmla="*/ 31750 h 559049"/>
                <a:gd name="connsiteX5" fmla="*/ 5759450 w 5759450"/>
                <a:gd name="connsiteY5" fmla="*/ 0 h 559049"/>
                <a:gd name="connsiteX6" fmla="*/ 5594350 w 5759450"/>
                <a:gd name="connsiteY6" fmla="*/ 273050 h 559049"/>
                <a:gd name="connsiteX7" fmla="*/ 5759450 w 5759450"/>
                <a:gd name="connsiteY7" fmla="*/ 546100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3650 w 5759450"/>
                <a:gd name="connsiteY4" fmla="*/ 31750 h 559049"/>
                <a:gd name="connsiteX5" fmla="*/ 5759450 w 5759450"/>
                <a:gd name="connsiteY5" fmla="*/ 0 h 559049"/>
                <a:gd name="connsiteX6" fmla="*/ 5594350 w 5759450"/>
                <a:gd name="connsiteY6" fmla="*/ 273050 h 559049"/>
                <a:gd name="connsiteX7" fmla="*/ 5759450 w 5759450"/>
                <a:gd name="connsiteY7" fmla="*/ 546100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6032 w 5759450"/>
                <a:gd name="connsiteY4" fmla="*/ 26988 h 559049"/>
                <a:gd name="connsiteX5" fmla="*/ 5759450 w 5759450"/>
                <a:gd name="connsiteY5" fmla="*/ 0 h 559049"/>
                <a:gd name="connsiteX6" fmla="*/ 5594350 w 5759450"/>
                <a:gd name="connsiteY6" fmla="*/ 273050 h 559049"/>
                <a:gd name="connsiteX7" fmla="*/ 5759450 w 5759450"/>
                <a:gd name="connsiteY7" fmla="*/ 546100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6032 w 5759450"/>
                <a:gd name="connsiteY4" fmla="*/ 26988 h 559049"/>
                <a:gd name="connsiteX5" fmla="*/ 5759450 w 5759450"/>
                <a:gd name="connsiteY5" fmla="*/ 0 h 559049"/>
                <a:gd name="connsiteX6" fmla="*/ 5594350 w 5759450"/>
                <a:gd name="connsiteY6" fmla="*/ 273050 h 559049"/>
                <a:gd name="connsiteX7" fmla="*/ 5759450 w 5759450"/>
                <a:gd name="connsiteY7" fmla="*/ 546100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6032 w 5759450"/>
                <a:gd name="connsiteY4" fmla="*/ 26988 h 559049"/>
                <a:gd name="connsiteX5" fmla="*/ 5759450 w 5759450"/>
                <a:gd name="connsiteY5" fmla="*/ 0 h 559049"/>
                <a:gd name="connsiteX6" fmla="*/ 5594350 w 5759450"/>
                <a:gd name="connsiteY6" fmla="*/ 273050 h 559049"/>
                <a:gd name="connsiteX7" fmla="*/ 5759450 w 5759450"/>
                <a:gd name="connsiteY7" fmla="*/ 546100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6032 w 5759450"/>
                <a:gd name="connsiteY4" fmla="*/ 26988 h 559049"/>
                <a:gd name="connsiteX5" fmla="*/ 5759450 w 5759450"/>
                <a:gd name="connsiteY5" fmla="*/ 0 h 559049"/>
                <a:gd name="connsiteX6" fmla="*/ 5594350 w 5759450"/>
                <a:gd name="connsiteY6" fmla="*/ 273050 h 559049"/>
                <a:gd name="connsiteX7" fmla="*/ 5759450 w 5759450"/>
                <a:gd name="connsiteY7" fmla="*/ 546100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6032 w 5759450"/>
                <a:gd name="connsiteY4" fmla="*/ 26988 h 559049"/>
                <a:gd name="connsiteX5" fmla="*/ 5759450 w 5759450"/>
                <a:gd name="connsiteY5" fmla="*/ 0 h 559049"/>
                <a:gd name="connsiteX6" fmla="*/ 5577681 w 5759450"/>
                <a:gd name="connsiteY6" fmla="*/ 273050 h 559049"/>
                <a:gd name="connsiteX7" fmla="*/ 5759450 w 5759450"/>
                <a:gd name="connsiteY7" fmla="*/ 546100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6032 w 5759450"/>
                <a:gd name="connsiteY4" fmla="*/ 26988 h 559049"/>
                <a:gd name="connsiteX5" fmla="*/ 5759450 w 5759450"/>
                <a:gd name="connsiteY5" fmla="*/ 0 h 559049"/>
                <a:gd name="connsiteX6" fmla="*/ 5577681 w 5759450"/>
                <a:gd name="connsiteY6" fmla="*/ 273050 h 559049"/>
                <a:gd name="connsiteX7" fmla="*/ 5759450 w 5759450"/>
                <a:gd name="connsiteY7" fmla="*/ 546100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6032 w 5759450"/>
                <a:gd name="connsiteY4" fmla="*/ 26988 h 559049"/>
                <a:gd name="connsiteX5" fmla="*/ 5759450 w 5759450"/>
                <a:gd name="connsiteY5" fmla="*/ 0 h 559049"/>
                <a:gd name="connsiteX6" fmla="*/ 5577681 w 5759450"/>
                <a:gd name="connsiteY6" fmla="*/ 273050 h 559049"/>
                <a:gd name="connsiteX7" fmla="*/ 5754688 w 5759450"/>
                <a:gd name="connsiteY7" fmla="*/ 517525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6032 w 5759450"/>
                <a:gd name="connsiteY4" fmla="*/ 26988 h 559049"/>
                <a:gd name="connsiteX5" fmla="*/ 5759450 w 5759450"/>
                <a:gd name="connsiteY5" fmla="*/ 0 h 559049"/>
                <a:gd name="connsiteX6" fmla="*/ 5577681 w 5759450"/>
                <a:gd name="connsiteY6" fmla="*/ 273050 h 559049"/>
                <a:gd name="connsiteX7" fmla="*/ 5754688 w 5759450"/>
                <a:gd name="connsiteY7" fmla="*/ 517525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61529"/>
                <a:gd name="connsiteX1" fmla="*/ 374650 w 5759450"/>
                <a:gd name="connsiteY1" fmla="*/ 31750 h 561529"/>
                <a:gd name="connsiteX2" fmla="*/ 916782 w 5759450"/>
                <a:gd name="connsiteY2" fmla="*/ 19050 h 561529"/>
                <a:gd name="connsiteX3" fmla="*/ 4862512 w 5759450"/>
                <a:gd name="connsiteY3" fmla="*/ 19050 h 561529"/>
                <a:gd name="connsiteX4" fmla="*/ 5076032 w 5759450"/>
                <a:gd name="connsiteY4" fmla="*/ 26988 h 561529"/>
                <a:gd name="connsiteX5" fmla="*/ 5759450 w 5759450"/>
                <a:gd name="connsiteY5" fmla="*/ 0 h 561529"/>
                <a:gd name="connsiteX6" fmla="*/ 5577681 w 5759450"/>
                <a:gd name="connsiteY6" fmla="*/ 273050 h 561529"/>
                <a:gd name="connsiteX7" fmla="*/ 5754688 w 5759450"/>
                <a:gd name="connsiteY7" fmla="*/ 517525 h 561529"/>
                <a:gd name="connsiteX8" fmla="*/ 5251450 w 5759450"/>
                <a:gd name="connsiteY8" fmla="*/ 558800 h 561529"/>
                <a:gd name="connsiteX9" fmla="*/ 919163 w 5759450"/>
                <a:gd name="connsiteY9" fmla="*/ 550068 h 561529"/>
                <a:gd name="connsiteX10" fmla="*/ 661194 w 5759450"/>
                <a:gd name="connsiteY10" fmla="*/ 553244 h 561529"/>
                <a:gd name="connsiteX11" fmla="*/ 0 w 5759450"/>
                <a:gd name="connsiteY11" fmla="*/ 527050 h 561529"/>
                <a:gd name="connsiteX12" fmla="*/ 200025 w 5759450"/>
                <a:gd name="connsiteY12" fmla="*/ 271463 h 561529"/>
                <a:gd name="connsiteX13" fmla="*/ 793 w 5759450"/>
                <a:gd name="connsiteY13" fmla="*/ 7938 h 561529"/>
                <a:gd name="connsiteX0" fmla="*/ 793 w 5759450"/>
                <a:gd name="connsiteY0" fmla="*/ 7938 h 562791"/>
                <a:gd name="connsiteX1" fmla="*/ 374650 w 5759450"/>
                <a:gd name="connsiteY1" fmla="*/ 31750 h 562791"/>
                <a:gd name="connsiteX2" fmla="*/ 916782 w 5759450"/>
                <a:gd name="connsiteY2" fmla="*/ 19050 h 562791"/>
                <a:gd name="connsiteX3" fmla="*/ 4862512 w 5759450"/>
                <a:gd name="connsiteY3" fmla="*/ 19050 h 562791"/>
                <a:gd name="connsiteX4" fmla="*/ 5076032 w 5759450"/>
                <a:gd name="connsiteY4" fmla="*/ 26988 h 562791"/>
                <a:gd name="connsiteX5" fmla="*/ 5759450 w 5759450"/>
                <a:gd name="connsiteY5" fmla="*/ 0 h 562791"/>
                <a:gd name="connsiteX6" fmla="*/ 5577681 w 5759450"/>
                <a:gd name="connsiteY6" fmla="*/ 273050 h 562791"/>
                <a:gd name="connsiteX7" fmla="*/ 5754688 w 5759450"/>
                <a:gd name="connsiteY7" fmla="*/ 517525 h 562791"/>
                <a:gd name="connsiteX8" fmla="*/ 5251450 w 5759450"/>
                <a:gd name="connsiteY8" fmla="*/ 558800 h 562791"/>
                <a:gd name="connsiteX9" fmla="*/ 919163 w 5759450"/>
                <a:gd name="connsiteY9" fmla="*/ 550068 h 562791"/>
                <a:gd name="connsiteX10" fmla="*/ 661194 w 5759450"/>
                <a:gd name="connsiteY10" fmla="*/ 553244 h 562791"/>
                <a:gd name="connsiteX11" fmla="*/ 0 w 5759450"/>
                <a:gd name="connsiteY11" fmla="*/ 527050 h 562791"/>
                <a:gd name="connsiteX12" fmla="*/ 200025 w 5759450"/>
                <a:gd name="connsiteY12" fmla="*/ 271463 h 562791"/>
                <a:gd name="connsiteX13" fmla="*/ 793 w 5759450"/>
                <a:gd name="connsiteY13" fmla="*/ 7938 h 562791"/>
                <a:gd name="connsiteX0" fmla="*/ 793 w 5761832"/>
                <a:gd name="connsiteY0" fmla="*/ 7938 h 563259"/>
                <a:gd name="connsiteX1" fmla="*/ 374650 w 5761832"/>
                <a:gd name="connsiteY1" fmla="*/ 31750 h 563259"/>
                <a:gd name="connsiteX2" fmla="*/ 916782 w 5761832"/>
                <a:gd name="connsiteY2" fmla="*/ 19050 h 563259"/>
                <a:gd name="connsiteX3" fmla="*/ 4862512 w 5761832"/>
                <a:gd name="connsiteY3" fmla="*/ 19050 h 563259"/>
                <a:gd name="connsiteX4" fmla="*/ 5076032 w 5761832"/>
                <a:gd name="connsiteY4" fmla="*/ 26988 h 563259"/>
                <a:gd name="connsiteX5" fmla="*/ 5759450 w 5761832"/>
                <a:gd name="connsiteY5" fmla="*/ 0 h 563259"/>
                <a:gd name="connsiteX6" fmla="*/ 5577681 w 5761832"/>
                <a:gd name="connsiteY6" fmla="*/ 273050 h 563259"/>
                <a:gd name="connsiteX7" fmla="*/ 5761832 w 5761832"/>
                <a:gd name="connsiteY7" fmla="*/ 522287 h 563259"/>
                <a:gd name="connsiteX8" fmla="*/ 5251450 w 5761832"/>
                <a:gd name="connsiteY8" fmla="*/ 558800 h 563259"/>
                <a:gd name="connsiteX9" fmla="*/ 919163 w 5761832"/>
                <a:gd name="connsiteY9" fmla="*/ 550068 h 563259"/>
                <a:gd name="connsiteX10" fmla="*/ 661194 w 5761832"/>
                <a:gd name="connsiteY10" fmla="*/ 553244 h 563259"/>
                <a:gd name="connsiteX11" fmla="*/ 0 w 5761832"/>
                <a:gd name="connsiteY11" fmla="*/ 527050 h 563259"/>
                <a:gd name="connsiteX12" fmla="*/ 200025 w 5761832"/>
                <a:gd name="connsiteY12" fmla="*/ 271463 h 563259"/>
                <a:gd name="connsiteX13" fmla="*/ 793 w 5761832"/>
                <a:gd name="connsiteY13" fmla="*/ 7938 h 563259"/>
                <a:gd name="connsiteX0" fmla="*/ 793 w 5761832"/>
                <a:gd name="connsiteY0" fmla="*/ 7938 h 563781"/>
                <a:gd name="connsiteX1" fmla="*/ 374650 w 5761832"/>
                <a:gd name="connsiteY1" fmla="*/ 31750 h 563781"/>
                <a:gd name="connsiteX2" fmla="*/ 916782 w 5761832"/>
                <a:gd name="connsiteY2" fmla="*/ 19050 h 563781"/>
                <a:gd name="connsiteX3" fmla="*/ 4862512 w 5761832"/>
                <a:gd name="connsiteY3" fmla="*/ 19050 h 563781"/>
                <a:gd name="connsiteX4" fmla="*/ 5076032 w 5761832"/>
                <a:gd name="connsiteY4" fmla="*/ 26988 h 563781"/>
                <a:gd name="connsiteX5" fmla="*/ 5759450 w 5761832"/>
                <a:gd name="connsiteY5" fmla="*/ 0 h 563781"/>
                <a:gd name="connsiteX6" fmla="*/ 5577681 w 5761832"/>
                <a:gd name="connsiteY6" fmla="*/ 273050 h 563781"/>
                <a:gd name="connsiteX7" fmla="*/ 5761832 w 5761832"/>
                <a:gd name="connsiteY7" fmla="*/ 522287 h 563781"/>
                <a:gd name="connsiteX8" fmla="*/ 5251450 w 5761832"/>
                <a:gd name="connsiteY8" fmla="*/ 558800 h 563781"/>
                <a:gd name="connsiteX9" fmla="*/ 919163 w 5761832"/>
                <a:gd name="connsiteY9" fmla="*/ 550068 h 563781"/>
                <a:gd name="connsiteX10" fmla="*/ 661194 w 5761832"/>
                <a:gd name="connsiteY10" fmla="*/ 553244 h 563781"/>
                <a:gd name="connsiteX11" fmla="*/ 0 w 5761832"/>
                <a:gd name="connsiteY11" fmla="*/ 527050 h 563781"/>
                <a:gd name="connsiteX12" fmla="*/ 200025 w 5761832"/>
                <a:gd name="connsiteY12" fmla="*/ 271463 h 563781"/>
                <a:gd name="connsiteX13" fmla="*/ 793 w 5761832"/>
                <a:gd name="connsiteY13" fmla="*/ 7938 h 563781"/>
                <a:gd name="connsiteX0" fmla="*/ 793 w 5761832"/>
                <a:gd name="connsiteY0" fmla="*/ 7938 h 559049"/>
                <a:gd name="connsiteX1" fmla="*/ 374650 w 5761832"/>
                <a:gd name="connsiteY1" fmla="*/ 31750 h 559049"/>
                <a:gd name="connsiteX2" fmla="*/ 916782 w 5761832"/>
                <a:gd name="connsiteY2" fmla="*/ 19050 h 559049"/>
                <a:gd name="connsiteX3" fmla="*/ 4862512 w 5761832"/>
                <a:gd name="connsiteY3" fmla="*/ 19050 h 559049"/>
                <a:gd name="connsiteX4" fmla="*/ 5076032 w 5761832"/>
                <a:gd name="connsiteY4" fmla="*/ 26988 h 559049"/>
                <a:gd name="connsiteX5" fmla="*/ 5759450 w 5761832"/>
                <a:gd name="connsiteY5" fmla="*/ 0 h 559049"/>
                <a:gd name="connsiteX6" fmla="*/ 5577681 w 5761832"/>
                <a:gd name="connsiteY6" fmla="*/ 273050 h 559049"/>
                <a:gd name="connsiteX7" fmla="*/ 5761832 w 5761832"/>
                <a:gd name="connsiteY7" fmla="*/ 522287 h 559049"/>
                <a:gd name="connsiteX8" fmla="*/ 5251450 w 5761832"/>
                <a:gd name="connsiteY8" fmla="*/ 558800 h 559049"/>
                <a:gd name="connsiteX9" fmla="*/ 919163 w 5761832"/>
                <a:gd name="connsiteY9" fmla="*/ 550068 h 559049"/>
                <a:gd name="connsiteX10" fmla="*/ 661194 w 5761832"/>
                <a:gd name="connsiteY10" fmla="*/ 553244 h 559049"/>
                <a:gd name="connsiteX11" fmla="*/ 0 w 5761832"/>
                <a:gd name="connsiteY11" fmla="*/ 527050 h 559049"/>
                <a:gd name="connsiteX12" fmla="*/ 200025 w 5761832"/>
                <a:gd name="connsiteY12" fmla="*/ 271463 h 559049"/>
                <a:gd name="connsiteX13" fmla="*/ 793 w 5761832"/>
                <a:gd name="connsiteY13" fmla="*/ 7938 h 559049"/>
                <a:gd name="connsiteX0" fmla="*/ 793 w 5761832"/>
                <a:gd name="connsiteY0" fmla="*/ 7938 h 559049"/>
                <a:gd name="connsiteX1" fmla="*/ 374650 w 5761832"/>
                <a:gd name="connsiteY1" fmla="*/ 31750 h 559049"/>
                <a:gd name="connsiteX2" fmla="*/ 916782 w 5761832"/>
                <a:gd name="connsiteY2" fmla="*/ 19050 h 559049"/>
                <a:gd name="connsiteX3" fmla="*/ 945507 w 5761832"/>
                <a:gd name="connsiteY3" fmla="*/ 20131 h 559049"/>
                <a:gd name="connsiteX4" fmla="*/ 4862512 w 5761832"/>
                <a:gd name="connsiteY4" fmla="*/ 19050 h 559049"/>
                <a:gd name="connsiteX5" fmla="*/ 5076032 w 5761832"/>
                <a:gd name="connsiteY5" fmla="*/ 26988 h 559049"/>
                <a:gd name="connsiteX6" fmla="*/ 5759450 w 5761832"/>
                <a:gd name="connsiteY6" fmla="*/ 0 h 559049"/>
                <a:gd name="connsiteX7" fmla="*/ 5577681 w 5761832"/>
                <a:gd name="connsiteY7" fmla="*/ 273050 h 559049"/>
                <a:gd name="connsiteX8" fmla="*/ 5761832 w 5761832"/>
                <a:gd name="connsiteY8" fmla="*/ 522287 h 559049"/>
                <a:gd name="connsiteX9" fmla="*/ 5251450 w 5761832"/>
                <a:gd name="connsiteY9" fmla="*/ 558800 h 559049"/>
                <a:gd name="connsiteX10" fmla="*/ 919163 w 5761832"/>
                <a:gd name="connsiteY10" fmla="*/ 550068 h 559049"/>
                <a:gd name="connsiteX11" fmla="*/ 661194 w 5761832"/>
                <a:gd name="connsiteY11" fmla="*/ 553244 h 559049"/>
                <a:gd name="connsiteX12" fmla="*/ 0 w 5761832"/>
                <a:gd name="connsiteY12" fmla="*/ 527050 h 559049"/>
                <a:gd name="connsiteX13" fmla="*/ 200025 w 5761832"/>
                <a:gd name="connsiteY13" fmla="*/ 271463 h 559049"/>
                <a:gd name="connsiteX14" fmla="*/ 793 w 5761832"/>
                <a:gd name="connsiteY14" fmla="*/ 7938 h 559049"/>
                <a:gd name="connsiteX0" fmla="*/ 793 w 5761832"/>
                <a:gd name="connsiteY0" fmla="*/ 7938 h 559049"/>
                <a:gd name="connsiteX1" fmla="*/ 374650 w 5761832"/>
                <a:gd name="connsiteY1" fmla="*/ 31750 h 559049"/>
                <a:gd name="connsiteX2" fmla="*/ 916782 w 5761832"/>
                <a:gd name="connsiteY2" fmla="*/ 19050 h 559049"/>
                <a:gd name="connsiteX3" fmla="*/ 945507 w 5761832"/>
                <a:gd name="connsiteY3" fmla="*/ 20131 h 559049"/>
                <a:gd name="connsiteX4" fmla="*/ 4862512 w 5761832"/>
                <a:gd name="connsiteY4" fmla="*/ 19050 h 559049"/>
                <a:gd name="connsiteX5" fmla="*/ 5076032 w 5761832"/>
                <a:gd name="connsiteY5" fmla="*/ 26988 h 559049"/>
                <a:gd name="connsiteX6" fmla="*/ 5759450 w 5761832"/>
                <a:gd name="connsiteY6" fmla="*/ 0 h 559049"/>
                <a:gd name="connsiteX7" fmla="*/ 5577681 w 5761832"/>
                <a:gd name="connsiteY7" fmla="*/ 273050 h 559049"/>
                <a:gd name="connsiteX8" fmla="*/ 5761832 w 5761832"/>
                <a:gd name="connsiteY8" fmla="*/ 522287 h 559049"/>
                <a:gd name="connsiteX9" fmla="*/ 5251450 w 5761832"/>
                <a:gd name="connsiteY9" fmla="*/ 558800 h 559049"/>
                <a:gd name="connsiteX10" fmla="*/ 952905 w 5761832"/>
                <a:gd name="connsiteY10" fmla="*/ 546396 h 559049"/>
                <a:gd name="connsiteX11" fmla="*/ 919163 w 5761832"/>
                <a:gd name="connsiteY11" fmla="*/ 550068 h 559049"/>
                <a:gd name="connsiteX12" fmla="*/ 661194 w 5761832"/>
                <a:gd name="connsiteY12" fmla="*/ 553244 h 559049"/>
                <a:gd name="connsiteX13" fmla="*/ 0 w 5761832"/>
                <a:gd name="connsiteY13" fmla="*/ 527050 h 559049"/>
                <a:gd name="connsiteX14" fmla="*/ 200025 w 5761832"/>
                <a:gd name="connsiteY14" fmla="*/ 271463 h 559049"/>
                <a:gd name="connsiteX15" fmla="*/ 793 w 5761832"/>
                <a:gd name="connsiteY15" fmla="*/ 7938 h 559049"/>
                <a:gd name="connsiteX0" fmla="*/ 793 w 5835542"/>
                <a:gd name="connsiteY0" fmla="*/ 7938 h 559049"/>
                <a:gd name="connsiteX1" fmla="*/ 374650 w 5835542"/>
                <a:gd name="connsiteY1" fmla="*/ 31750 h 559049"/>
                <a:gd name="connsiteX2" fmla="*/ 916782 w 5835542"/>
                <a:gd name="connsiteY2" fmla="*/ 19050 h 559049"/>
                <a:gd name="connsiteX3" fmla="*/ 945507 w 5835542"/>
                <a:gd name="connsiteY3" fmla="*/ 20131 h 559049"/>
                <a:gd name="connsiteX4" fmla="*/ 4862512 w 5835542"/>
                <a:gd name="connsiteY4" fmla="*/ 19050 h 559049"/>
                <a:gd name="connsiteX5" fmla="*/ 5076032 w 5835542"/>
                <a:gd name="connsiteY5" fmla="*/ 26988 h 559049"/>
                <a:gd name="connsiteX6" fmla="*/ 5759450 w 5835542"/>
                <a:gd name="connsiteY6" fmla="*/ 0 h 559049"/>
                <a:gd name="connsiteX7" fmla="*/ 5761832 w 5835542"/>
                <a:gd name="connsiteY7" fmla="*/ 522287 h 559049"/>
                <a:gd name="connsiteX8" fmla="*/ 5251450 w 5835542"/>
                <a:gd name="connsiteY8" fmla="*/ 558800 h 559049"/>
                <a:gd name="connsiteX9" fmla="*/ 952905 w 5835542"/>
                <a:gd name="connsiteY9" fmla="*/ 546396 h 559049"/>
                <a:gd name="connsiteX10" fmla="*/ 919163 w 5835542"/>
                <a:gd name="connsiteY10" fmla="*/ 550068 h 559049"/>
                <a:gd name="connsiteX11" fmla="*/ 661194 w 5835542"/>
                <a:gd name="connsiteY11" fmla="*/ 553244 h 559049"/>
                <a:gd name="connsiteX12" fmla="*/ 0 w 5835542"/>
                <a:gd name="connsiteY12" fmla="*/ 527050 h 559049"/>
                <a:gd name="connsiteX13" fmla="*/ 200025 w 5835542"/>
                <a:gd name="connsiteY13" fmla="*/ 271463 h 559049"/>
                <a:gd name="connsiteX14" fmla="*/ 793 w 5835542"/>
                <a:gd name="connsiteY14" fmla="*/ 7938 h 559049"/>
                <a:gd name="connsiteX0" fmla="*/ 793 w 5761832"/>
                <a:gd name="connsiteY0" fmla="*/ 0 h 551111"/>
                <a:gd name="connsiteX1" fmla="*/ 374650 w 5761832"/>
                <a:gd name="connsiteY1" fmla="*/ 23812 h 551111"/>
                <a:gd name="connsiteX2" fmla="*/ 916782 w 5761832"/>
                <a:gd name="connsiteY2" fmla="*/ 11112 h 551111"/>
                <a:gd name="connsiteX3" fmla="*/ 945507 w 5761832"/>
                <a:gd name="connsiteY3" fmla="*/ 12193 h 551111"/>
                <a:gd name="connsiteX4" fmla="*/ 4862512 w 5761832"/>
                <a:gd name="connsiteY4" fmla="*/ 11112 h 551111"/>
                <a:gd name="connsiteX5" fmla="*/ 5076032 w 5761832"/>
                <a:gd name="connsiteY5" fmla="*/ 19050 h 551111"/>
                <a:gd name="connsiteX6" fmla="*/ 5761832 w 5761832"/>
                <a:gd name="connsiteY6" fmla="*/ 514349 h 551111"/>
                <a:gd name="connsiteX7" fmla="*/ 5251450 w 5761832"/>
                <a:gd name="connsiteY7" fmla="*/ 550862 h 551111"/>
                <a:gd name="connsiteX8" fmla="*/ 952905 w 5761832"/>
                <a:gd name="connsiteY8" fmla="*/ 538458 h 551111"/>
                <a:gd name="connsiteX9" fmla="*/ 919163 w 5761832"/>
                <a:gd name="connsiteY9" fmla="*/ 542130 h 551111"/>
                <a:gd name="connsiteX10" fmla="*/ 661194 w 5761832"/>
                <a:gd name="connsiteY10" fmla="*/ 545306 h 551111"/>
                <a:gd name="connsiteX11" fmla="*/ 0 w 5761832"/>
                <a:gd name="connsiteY11" fmla="*/ 519112 h 551111"/>
                <a:gd name="connsiteX12" fmla="*/ 200025 w 5761832"/>
                <a:gd name="connsiteY12" fmla="*/ 263525 h 551111"/>
                <a:gd name="connsiteX13" fmla="*/ 793 w 5761832"/>
                <a:gd name="connsiteY13" fmla="*/ 0 h 551111"/>
                <a:gd name="connsiteX0" fmla="*/ 793 w 5528877"/>
                <a:gd name="connsiteY0" fmla="*/ 0 h 551111"/>
                <a:gd name="connsiteX1" fmla="*/ 374650 w 5528877"/>
                <a:gd name="connsiteY1" fmla="*/ 23812 h 551111"/>
                <a:gd name="connsiteX2" fmla="*/ 916782 w 5528877"/>
                <a:gd name="connsiteY2" fmla="*/ 11112 h 551111"/>
                <a:gd name="connsiteX3" fmla="*/ 945507 w 5528877"/>
                <a:gd name="connsiteY3" fmla="*/ 12193 h 551111"/>
                <a:gd name="connsiteX4" fmla="*/ 4862512 w 5528877"/>
                <a:gd name="connsiteY4" fmla="*/ 11112 h 551111"/>
                <a:gd name="connsiteX5" fmla="*/ 5076032 w 5528877"/>
                <a:gd name="connsiteY5" fmla="*/ 19050 h 551111"/>
                <a:gd name="connsiteX6" fmla="*/ 5251450 w 5528877"/>
                <a:gd name="connsiteY6" fmla="*/ 550862 h 551111"/>
                <a:gd name="connsiteX7" fmla="*/ 952905 w 5528877"/>
                <a:gd name="connsiteY7" fmla="*/ 538458 h 551111"/>
                <a:gd name="connsiteX8" fmla="*/ 919163 w 5528877"/>
                <a:gd name="connsiteY8" fmla="*/ 542130 h 551111"/>
                <a:gd name="connsiteX9" fmla="*/ 661194 w 5528877"/>
                <a:gd name="connsiteY9" fmla="*/ 545306 h 551111"/>
                <a:gd name="connsiteX10" fmla="*/ 0 w 5528877"/>
                <a:gd name="connsiteY10" fmla="*/ 519112 h 551111"/>
                <a:gd name="connsiteX11" fmla="*/ 200025 w 5528877"/>
                <a:gd name="connsiteY11" fmla="*/ 263525 h 551111"/>
                <a:gd name="connsiteX12" fmla="*/ 793 w 5528877"/>
                <a:gd name="connsiteY12" fmla="*/ 0 h 551111"/>
                <a:gd name="connsiteX0" fmla="*/ 793 w 5528877"/>
                <a:gd name="connsiteY0" fmla="*/ 0 h 551111"/>
                <a:gd name="connsiteX1" fmla="*/ 374650 w 5528877"/>
                <a:gd name="connsiteY1" fmla="*/ 23812 h 551111"/>
                <a:gd name="connsiteX2" fmla="*/ 916782 w 5528877"/>
                <a:gd name="connsiteY2" fmla="*/ 11112 h 551111"/>
                <a:gd name="connsiteX3" fmla="*/ 945507 w 5528877"/>
                <a:gd name="connsiteY3" fmla="*/ 12193 h 551111"/>
                <a:gd name="connsiteX4" fmla="*/ 5076032 w 5528877"/>
                <a:gd name="connsiteY4" fmla="*/ 19050 h 551111"/>
                <a:gd name="connsiteX5" fmla="*/ 5251450 w 5528877"/>
                <a:gd name="connsiteY5" fmla="*/ 550862 h 551111"/>
                <a:gd name="connsiteX6" fmla="*/ 952905 w 5528877"/>
                <a:gd name="connsiteY6" fmla="*/ 538458 h 551111"/>
                <a:gd name="connsiteX7" fmla="*/ 919163 w 5528877"/>
                <a:gd name="connsiteY7" fmla="*/ 542130 h 551111"/>
                <a:gd name="connsiteX8" fmla="*/ 661194 w 5528877"/>
                <a:gd name="connsiteY8" fmla="*/ 545306 h 551111"/>
                <a:gd name="connsiteX9" fmla="*/ 0 w 5528877"/>
                <a:gd name="connsiteY9" fmla="*/ 519112 h 551111"/>
                <a:gd name="connsiteX10" fmla="*/ 200025 w 5528877"/>
                <a:gd name="connsiteY10" fmla="*/ 263525 h 551111"/>
                <a:gd name="connsiteX11" fmla="*/ 793 w 5528877"/>
                <a:gd name="connsiteY11" fmla="*/ 0 h 551111"/>
                <a:gd name="connsiteX0" fmla="*/ 793 w 5251450"/>
                <a:gd name="connsiteY0" fmla="*/ 0 h 551111"/>
                <a:gd name="connsiteX1" fmla="*/ 374650 w 5251450"/>
                <a:gd name="connsiteY1" fmla="*/ 23812 h 551111"/>
                <a:gd name="connsiteX2" fmla="*/ 916782 w 5251450"/>
                <a:gd name="connsiteY2" fmla="*/ 11112 h 551111"/>
                <a:gd name="connsiteX3" fmla="*/ 945507 w 5251450"/>
                <a:gd name="connsiteY3" fmla="*/ 12193 h 551111"/>
                <a:gd name="connsiteX4" fmla="*/ 5251450 w 5251450"/>
                <a:gd name="connsiteY4" fmla="*/ 550862 h 551111"/>
                <a:gd name="connsiteX5" fmla="*/ 952905 w 5251450"/>
                <a:gd name="connsiteY5" fmla="*/ 538458 h 551111"/>
                <a:gd name="connsiteX6" fmla="*/ 919163 w 5251450"/>
                <a:gd name="connsiteY6" fmla="*/ 542130 h 551111"/>
                <a:gd name="connsiteX7" fmla="*/ 661194 w 5251450"/>
                <a:gd name="connsiteY7" fmla="*/ 545306 h 551111"/>
                <a:gd name="connsiteX8" fmla="*/ 0 w 5251450"/>
                <a:gd name="connsiteY8" fmla="*/ 519112 h 551111"/>
                <a:gd name="connsiteX9" fmla="*/ 200025 w 5251450"/>
                <a:gd name="connsiteY9" fmla="*/ 263525 h 551111"/>
                <a:gd name="connsiteX10" fmla="*/ 793 w 5251450"/>
                <a:gd name="connsiteY10" fmla="*/ 0 h 551111"/>
                <a:gd name="connsiteX0" fmla="*/ 793 w 952905"/>
                <a:gd name="connsiteY0" fmla="*/ 0 h 551111"/>
                <a:gd name="connsiteX1" fmla="*/ 374650 w 952905"/>
                <a:gd name="connsiteY1" fmla="*/ 23812 h 551111"/>
                <a:gd name="connsiteX2" fmla="*/ 916782 w 952905"/>
                <a:gd name="connsiteY2" fmla="*/ 11112 h 551111"/>
                <a:gd name="connsiteX3" fmla="*/ 945507 w 952905"/>
                <a:gd name="connsiteY3" fmla="*/ 12193 h 551111"/>
                <a:gd name="connsiteX4" fmla="*/ 952905 w 952905"/>
                <a:gd name="connsiteY4" fmla="*/ 538458 h 551111"/>
                <a:gd name="connsiteX5" fmla="*/ 919163 w 952905"/>
                <a:gd name="connsiteY5" fmla="*/ 542130 h 551111"/>
                <a:gd name="connsiteX6" fmla="*/ 661194 w 952905"/>
                <a:gd name="connsiteY6" fmla="*/ 545306 h 551111"/>
                <a:gd name="connsiteX7" fmla="*/ 0 w 952905"/>
                <a:gd name="connsiteY7" fmla="*/ 519112 h 551111"/>
                <a:gd name="connsiteX8" fmla="*/ 200025 w 952905"/>
                <a:gd name="connsiteY8" fmla="*/ 263525 h 551111"/>
                <a:gd name="connsiteX9" fmla="*/ 793 w 952905"/>
                <a:gd name="connsiteY9" fmla="*/ 0 h 551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52905" h="551111">
                  <a:moveTo>
                    <a:pt x="793" y="0"/>
                  </a:moveTo>
                  <a:cubicBezTo>
                    <a:pt x="123031" y="24606"/>
                    <a:pt x="250031" y="15875"/>
                    <a:pt x="374650" y="23812"/>
                  </a:cubicBezTo>
                  <a:cubicBezTo>
                    <a:pt x="555361" y="19579"/>
                    <a:pt x="750359" y="24870"/>
                    <a:pt x="916782" y="11112"/>
                  </a:cubicBezTo>
                  <a:lnTo>
                    <a:pt x="945507" y="12193"/>
                  </a:lnTo>
                  <a:lnTo>
                    <a:pt x="952905" y="538458"/>
                  </a:lnTo>
                  <a:lnTo>
                    <a:pt x="919163" y="542130"/>
                  </a:lnTo>
                  <a:lnTo>
                    <a:pt x="661194" y="545306"/>
                  </a:lnTo>
                  <a:cubicBezTo>
                    <a:pt x="526521" y="548481"/>
                    <a:pt x="206111" y="565943"/>
                    <a:pt x="0" y="519112"/>
                  </a:cubicBezTo>
                  <a:lnTo>
                    <a:pt x="200025" y="263525"/>
                  </a:lnTo>
                  <a:cubicBezTo>
                    <a:pt x="124089" y="185208"/>
                    <a:pt x="79110" y="128323"/>
                    <a:pt x="793" y="0"/>
                  </a:cubicBezTo>
                  <a:close/>
                </a:path>
              </a:pathLst>
            </a:custGeom>
            <a:noFill/>
            <a:ln w="19050">
              <a:solidFill>
                <a:srgbClr val="CBF34B"/>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grpSp>
      <p:grpSp>
        <p:nvGrpSpPr>
          <p:cNvPr id="10" name="Group 5"/>
          <p:cNvGrpSpPr>
            <a:grpSpLocks/>
          </p:cNvGrpSpPr>
          <p:nvPr/>
        </p:nvGrpSpPr>
        <p:grpSpPr bwMode="auto">
          <a:xfrm>
            <a:off x="3720074" y="1875957"/>
            <a:ext cx="4651375" cy="1011392"/>
            <a:chOff x="2671148" y="1311915"/>
            <a:chExt cx="3938587" cy="1011238"/>
          </a:xfrm>
        </p:grpSpPr>
        <p:pic>
          <p:nvPicPr>
            <p:cNvPr id="1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71148" y="1311915"/>
              <a:ext cx="3938587" cy="1011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Rounded Rectangle 11"/>
            <p:cNvSpPr/>
            <p:nvPr/>
          </p:nvSpPr>
          <p:spPr>
            <a:xfrm>
              <a:off x="2762555" y="1386516"/>
              <a:ext cx="3777280" cy="861882"/>
            </a:xfrm>
            <a:prstGeom prst="roundRect">
              <a:avLst>
                <a:gd name="adj" fmla="val 12108"/>
              </a:avLst>
            </a:prstGeom>
            <a:noFill/>
            <a:ln w="19050">
              <a:solidFill>
                <a:srgbClr val="996633"/>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grpSp>
      <p:grpSp>
        <p:nvGrpSpPr>
          <p:cNvPr id="13" name="Group 10"/>
          <p:cNvGrpSpPr>
            <a:grpSpLocks/>
          </p:cNvGrpSpPr>
          <p:nvPr/>
        </p:nvGrpSpPr>
        <p:grpSpPr bwMode="auto">
          <a:xfrm>
            <a:off x="3768725" y="700422"/>
            <a:ext cx="4651375" cy="1010428"/>
            <a:chOff x="2671148" y="1311915"/>
            <a:chExt cx="3938587" cy="1011238"/>
          </a:xfrm>
        </p:grpSpPr>
        <p:pic>
          <p:nvPicPr>
            <p:cNvPr id="14"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71148" y="1311915"/>
              <a:ext cx="3938587" cy="1011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Rounded Rectangle 14"/>
            <p:cNvSpPr/>
            <p:nvPr/>
          </p:nvSpPr>
          <p:spPr>
            <a:xfrm>
              <a:off x="2762555" y="1386588"/>
              <a:ext cx="3777280" cy="861115"/>
            </a:xfrm>
            <a:prstGeom prst="roundRect">
              <a:avLst>
                <a:gd name="adj" fmla="val 12108"/>
              </a:avLst>
            </a:prstGeom>
            <a:noFill/>
            <a:ln w="19050">
              <a:solidFill>
                <a:srgbClr val="996633"/>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grpSp>
      <p:sp>
        <p:nvSpPr>
          <p:cNvPr id="16" name="TextBox 15"/>
          <p:cNvSpPr txBox="1"/>
          <p:nvPr/>
        </p:nvSpPr>
        <p:spPr>
          <a:xfrm>
            <a:off x="4535625" y="969643"/>
            <a:ext cx="3116559" cy="461665"/>
          </a:xfrm>
          <a:prstGeom prst="rect">
            <a:avLst/>
          </a:prstGeom>
          <a:noFill/>
        </p:spPr>
        <p:txBody>
          <a:bodyPr wrap="none">
            <a:spAutoFit/>
          </a:bodyPr>
          <a:lstStyle/>
          <a:p>
            <a:pPr algn="ctr" fontAlgn="auto">
              <a:spcBef>
                <a:spcPts val="0"/>
              </a:spcBef>
              <a:spcAft>
                <a:spcPts val="0"/>
              </a:spcAft>
              <a:defRPr/>
            </a:pPr>
            <a:r>
              <a:rPr lang="en-US" sz="2400" b="1" dirty="0" smtClean="0">
                <a:solidFill>
                  <a:srgbClr val="C00000"/>
                </a:solidFill>
                <a:effectLst>
                  <a:innerShdw blurRad="63500" dist="50800" dir="13500000">
                    <a:prstClr val="black">
                      <a:alpha val="50000"/>
                    </a:prstClr>
                  </a:innerShdw>
                </a:effectLst>
                <a:latin typeface="Times New Roman" panose="02020603050405020304" pitchFamily="18" charset="0"/>
                <a:ea typeface="Verdana" pitchFamily="34" charset="0"/>
                <a:cs typeface="Times New Roman" panose="02020603050405020304" pitchFamily="18" charset="0"/>
              </a:rPr>
              <a:t>I. </a:t>
            </a:r>
            <a:r>
              <a:rPr lang="en-US" sz="2400" b="1" dirty="0" err="1" smtClean="0">
                <a:solidFill>
                  <a:srgbClr val="C00000"/>
                </a:solidFill>
                <a:effectLst>
                  <a:innerShdw blurRad="63500" dist="50800" dir="13500000">
                    <a:prstClr val="black">
                      <a:alpha val="50000"/>
                    </a:prstClr>
                  </a:innerShdw>
                </a:effectLst>
                <a:latin typeface="Times New Roman" panose="02020603050405020304" pitchFamily="18" charset="0"/>
                <a:ea typeface="Verdana" pitchFamily="34" charset="0"/>
                <a:cs typeface="Times New Roman" panose="02020603050405020304" pitchFamily="18" charset="0"/>
              </a:rPr>
              <a:t>Phân</a:t>
            </a:r>
            <a:r>
              <a:rPr lang="en-US" sz="2400" b="1" dirty="0" smtClean="0">
                <a:solidFill>
                  <a:srgbClr val="C00000"/>
                </a:solidFill>
                <a:effectLst>
                  <a:innerShdw blurRad="63500" dist="50800" dir="13500000">
                    <a:prstClr val="black">
                      <a:alpha val="50000"/>
                    </a:prstClr>
                  </a:innerShdw>
                </a:effectLst>
                <a:latin typeface="Times New Roman" panose="02020603050405020304" pitchFamily="18" charset="0"/>
                <a:ea typeface="Verdana" pitchFamily="34" charset="0"/>
                <a:cs typeface="Times New Roman" panose="02020603050405020304" pitchFamily="18" charset="0"/>
              </a:rPr>
              <a:t> </a:t>
            </a:r>
            <a:r>
              <a:rPr lang="en-US" sz="2400" b="1" dirty="0" err="1" smtClean="0">
                <a:solidFill>
                  <a:srgbClr val="C00000"/>
                </a:solidFill>
                <a:effectLst>
                  <a:innerShdw blurRad="63500" dist="50800" dir="13500000">
                    <a:prstClr val="black">
                      <a:alpha val="50000"/>
                    </a:prstClr>
                  </a:innerShdw>
                </a:effectLst>
                <a:latin typeface="Times New Roman" panose="02020603050405020304" pitchFamily="18" charset="0"/>
                <a:ea typeface="Verdana" pitchFamily="34" charset="0"/>
                <a:cs typeface="Times New Roman" panose="02020603050405020304" pitchFamily="18" charset="0"/>
              </a:rPr>
              <a:t>công</a:t>
            </a:r>
            <a:r>
              <a:rPr lang="en-US" sz="2400" b="1" dirty="0" smtClean="0">
                <a:solidFill>
                  <a:srgbClr val="C00000"/>
                </a:solidFill>
                <a:effectLst>
                  <a:innerShdw blurRad="63500" dist="50800" dir="13500000">
                    <a:prstClr val="black">
                      <a:alpha val="50000"/>
                    </a:prstClr>
                  </a:innerShdw>
                </a:effectLst>
                <a:latin typeface="Times New Roman" panose="02020603050405020304" pitchFamily="18" charset="0"/>
                <a:ea typeface="Verdana" pitchFamily="34" charset="0"/>
                <a:cs typeface="Times New Roman" panose="02020603050405020304" pitchFamily="18" charset="0"/>
              </a:rPr>
              <a:t> </a:t>
            </a:r>
            <a:r>
              <a:rPr lang="en-US" sz="2400" b="1" dirty="0" err="1" smtClean="0">
                <a:solidFill>
                  <a:srgbClr val="C00000"/>
                </a:solidFill>
                <a:effectLst>
                  <a:innerShdw blurRad="63500" dist="50800" dir="13500000">
                    <a:prstClr val="black">
                      <a:alpha val="50000"/>
                    </a:prstClr>
                  </a:innerShdw>
                </a:effectLst>
                <a:latin typeface="Times New Roman" panose="02020603050405020304" pitchFamily="18" charset="0"/>
                <a:ea typeface="Verdana" pitchFamily="34" charset="0"/>
                <a:cs typeface="Times New Roman" panose="02020603050405020304" pitchFamily="18" charset="0"/>
              </a:rPr>
              <a:t>công</a:t>
            </a:r>
            <a:r>
              <a:rPr lang="en-US" sz="2400" b="1" dirty="0" smtClean="0">
                <a:solidFill>
                  <a:srgbClr val="C00000"/>
                </a:solidFill>
                <a:effectLst>
                  <a:innerShdw blurRad="63500" dist="50800" dir="13500000">
                    <a:prstClr val="black">
                      <a:alpha val="50000"/>
                    </a:prstClr>
                  </a:innerShdw>
                </a:effectLst>
                <a:latin typeface="Times New Roman" panose="02020603050405020304" pitchFamily="18" charset="0"/>
                <a:ea typeface="Verdana" pitchFamily="34" charset="0"/>
                <a:cs typeface="Times New Roman" panose="02020603050405020304" pitchFamily="18" charset="0"/>
              </a:rPr>
              <a:t> </a:t>
            </a:r>
            <a:r>
              <a:rPr lang="en-US" sz="2400" b="1" dirty="0" err="1" smtClean="0">
                <a:solidFill>
                  <a:srgbClr val="C00000"/>
                </a:solidFill>
                <a:effectLst>
                  <a:innerShdw blurRad="63500" dist="50800" dir="13500000">
                    <a:prstClr val="black">
                      <a:alpha val="50000"/>
                    </a:prstClr>
                  </a:innerShdw>
                </a:effectLst>
                <a:latin typeface="Times New Roman" panose="02020603050405020304" pitchFamily="18" charset="0"/>
                <a:ea typeface="Verdana" pitchFamily="34" charset="0"/>
                <a:cs typeface="Times New Roman" panose="02020603050405020304" pitchFamily="18" charset="0"/>
              </a:rPr>
              <a:t>việc</a:t>
            </a:r>
            <a:endParaRPr lang="en-US" sz="2400" b="1" dirty="0">
              <a:solidFill>
                <a:srgbClr val="C00000"/>
              </a:solidFill>
              <a:effectLst>
                <a:innerShdw blurRad="63500" dist="50800" dir="13500000">
                  <a:prstClr val="black">
                    <a:alpha val="50000"/>
                  </a:prstClr>
                </a:innerShdw>
              </a:effectLst>
              <a:latin typeface="Times New Roman" panose="02020603050405020304" pitchFamily="18" charset="0"/>
              <a:ea typeface="Verdana" pitchFamily="34" charset="0"/>
              <a:cs typeface="Times New Roman" panose="02020603050405020304" pitchFamily="18" charset="0"/>
            </a:endParaRPr>
          </a:p>
        </p:txBody>
      </p:sp>
      <p:sp>
        <p:nvSpPr>
          <p:cNvPr id="17" name="Rectangle 24"/>
          <p:cNvSpPr>
            <a:spLocks noChangeArrowheads="1"/>
          </p:cNvSpPr>
          <p:nvPr/>
        </p:nvSpPr>
        <p:spPr bwMode="auto">
          <a:xfrm>
            <a:off x="5222004" y="1990627"/>
            <a:ext cx="3519746"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285750" indent="-285750" eaLnBrk="0" hangingPunct="0">
              <a:buClr>
                <a:srgbClr val="D7181F"/>
              </a:buClr>
              <a:buFont typeface="Arial" panose="020B0604020202020204" pitchFamily="34" charset="0"/>
              <a:buChar char="•"/>
            </a:pPr>
            <a:r>
              <a:rPr lang="en-US" sz="1400" b="1" dirty="0" err="1" smtClean="0">
                <a:solidFill>
                  <a:srgbClr val="C00000"/>
                </a:solidFill>
                <a:latin typeface="Times New Roman" panose="02020603050405020304" pitchFamily="18" charset="0"/>
                <a:cs typeface="Times New Roman" panose="02020603050405020304" pitchFamily="18" charset="0"/>
              </a:rPr>
              <a:t>Điều</a:t>
            </a:r>
            <a:r>
              <a:rPr lang="en-US" sz="1400" b="1" dirty="0" smtClean="0">
                <a:solidFill>
                  <a:srgbClr val="C00000"/>
                </a:solidFill>
                <a:latin typeface="Times New Roman" panose="02020603050405020304" pitchFamily="18" charset="0"/>
                <a:cs typeface="Times New Roman" panose="02020603050405020304" pitchFamily="18" charset="0"/>
              </a:rPr>
              <a:t> </a:t>
            </a:r>
            <a:r>
              <a:rPr lang="en-US" sz="1400" b="1" dirty="0" err="1" smtClean="0">
                <a:solidFill>
                  <a:srgbClr val="C00000"/>
                </a:solidFill>
                <a:latin typeface="Times New Roman" panose="02020603050405020304" pitchFamily="18" charset="0"/>
                <a:cs typeface="Times New Roman" panose="02020603050405020304" pitchFamily="18" charset="0"/>
              </a:rPr>
              <a:t>phối</a:t>
            </a:r>
            <a:r>
              <a:rPr lang="en-US" sz="1400" b="1" dirty="0" smtClean="0">
                <a:solidFill>
                  <a:srgbClr val="C00000"/>
                </a:solidFill>
                <a:latin typeface="Times New Roman" panose="02020603050405020304" pitchFamily="18" charset="0"/>
                <a:cs typeface="Times New Roman" panose="02020603050405020304" pitchFamily="18" charset="0"/>
              </a:rPr>
              <a:t> </a:t>
            </a:r>
            <a:r>
              <a:rPr lang="en-US" sz="1400" b="1" dirty="0" err="1" smtClean="0">
                <a:solidFill>
                  <a:srgbClr val="C00000"/>
                </a:solidFill>
                <a:latin typeface="Times New Roman" panose="02020603050405020304" pitchFamily="18" charset="0"/>
                <a:cs typeface="Times New Roman" panose="02020603050405020304" pitchFamily="18" charset="0"/>
              </a:rPr>
              <a:t>công</a:t>
            </a:r>
            <a:r>
              <a:rPr lang="en-US" sz="1400" b="1" dirty="0" smtClean="0">
                <a:solidFill>
                  <a:srgbClr val="C00000"/>
                </a:solidFill>
                <a:latin typeface="Times New Roman" panose="02020603050405020304" pitchFamily="18" charset="0"/>
                <a:cs typeface="Times New Roman" panose="02020603050405020304" pitchFamily="18" charset="0"/>
              </a:rPr>
              <a:t> </a:t>
            </a:r>
            <a:r>
              <a:rPr lang="en-US" sz="1400" b="1" dirty="0" err="1" smtClean="0">
                <a:solidFill>
                  <a:srgbClr val="C00000"/>
                </a:solidFill>
                <a:latin typeface="Times New Roman" panose="02020603050405020304" pitchFamily="18" charset="0"/>
                <a:cs typeface="Times New Roman" panose="02020603050405020304" pitchFamily="18" charset="0"/>
              </a:rPr>
              <a:t>việc</a:t>
            </a:r>
            <a:r>
              <a:rPr lang="en-US" sz="1400" b="1" dirty="0" smtClean="0">
                <a:solidFill>
                  <a:srgbClr val="C00000"/>
                </a:solidFill>
                <a:latin typeface="Times New Roman" panose="02020603050405020304" pitchFamily="18" charset="0"/>
                <a:cs typeface="Times New Roman" panose="02020603050405020304" pitchFamily="18" charset="0"/>
              </a:rPr>
              <a:t> </a:t>
            </a:r>
            <a:r>
              <a:rPr lang="en-US" sz="1400" b="1" dirty="0" err="1" smtClean="0">
                <a:solidFill>
                  <a:srgbClr val="C00000"/>
                </a:solidFill>
                <a:latin typeface="Times New Roman" panose="02020603050405020304" pitchFamily="18" charset="0"/>
                <a:cs typeface="Times New Roman" panose="02020603050405020304" pitchFamily="18" charset="0"/>
              </a:rPr>
              <a:t>nhóm</a:t>
            </a:r>
            <a:r>
              <a:rPr lang="en-US" sz="1400" b="1" dirty="0" smtClean="0">
                <a:solidFill>
                  <a:srgbClr val="C00000"/>
                </a:solidFill>
                <a:latin typeface="Times New Roman" panose="02020603050405020304" pitchFamily="18" charset="0"/>
                <a:cs typeface="Times New Roman" panose="02020603050405020304" pitchFamily="18" charset="0"/>
              </a:rPr>
              <a:t>.</a:t>
            </a:r>
          </a:p>
          <a:p>
            <a:pPr marL="285750" indent="-285750" eaLnBrk="0" hangingPunct="0">
              <a:buClr>
                <a:srgbClr val="D7181F"/>
              </a:buClr>
              <a:buFont typeface="Arial" panose="020B0604020202020204" pitchFamily="34" charset="0"/>
              <a:buChar char="•"/>
            </a:pPr>
            <a:r>
              <a:rPr lang="en-US" sz="1400" b="1" dirty="0" smtClean="0">
                <a:solidFill>
                  <a:srgbClr val="C00000"/>
                </a:solidFill>
                <a:latin typeface="Times New Roman" panose="02020603050405020304" pitchFamily="18" charset="0"/>
                <a:cs typeface="Times New Roman" panose="02020603050405020304" pitchFamily="18" charset="0"/>
              </a:rPr>
              <a:t>Thiết kế, hiệu chỉnh giao diện. </a:t>
            </a:r>
          </a:p>
          <a:p>
            <a:pPr marL="285750" indent="-285750" eaLnBrk="0" hangingPunct="0">
              <a:buClr>
                <a:srgbClr val="D7181F"/>
              </a:buClr>
              <a:buFont typeface="Arial" panose="020B0604020202020204" pitchFamily="34" charset="0"/>
              <a:buChar char="•"/>
            </a:pPr>
            <a:r>
              <a:rPr lang="en-US" sz="1400" b="1" dirty="0" smtClean="0">
                <a:solidFill>
                  <a:srgbClr val="C00000"/>
                </a:solidFill>
                <a:latin typeface="Times New Roman" panose="02020603050405020304" pitchFamily="18" charset="0"/>
                <a:cs typeface="Times New Roman" panose="02020603050405020304" pitchFamily="18" charset="0"/>
              </a:rPr>
              <a:t>Merge và giải quyết conflict</a:t>
            </a:r>
            <a:endParaRPr lang="en-US" sz="1400" b="1" dirty="0">
              <a:solidFill>
                <a:srgbClr val="C00000"/>
              </a:solidFill>
              <a:latin typeface="Times New Roman" panose="02020603050405020304" pitchFamily="18" charset="0"/>
              <a:cs typeface="Times New Roman" panose="02020603050405020304" pitchFamily="18" charset="0"/>
            </a:endParaRPr>
          </a:p>
          <a:p>
            <a:pPr marL="285750" indent="-285750" eaLnBrk="0" hangingPunct="0">
              <a:buClr>
                <a:srgbClr val="D7181F"/>
              </a:buClr>
              <a:buFont typeface="Arial" panose="020B0604020202020204" pitchFamily="34" charset="0"/>
              <a:buChar char="•"/>
            </a:pPr>
            <a:endParaRPr lang="en-US" sz="1400" b="1" dirty="0">
              <a:solidFill>
                <a:srgbClr val="C00000"/>
              </a:solidFill>
              <a:latin typeface="Times New Roman" panose="02020603050405020304" pitchFamily="18" charset="0"/>
              <a:cs typeface="Times New Roman" panose="02020603050405020304" pitchFamily="18" charset="0"/>
            </a:endParaRPr>
          </a:p>
        </p:txBody>
      </p:sp>
      <p:grpSp>
        <p:nvGrpSpPr>
          <p:cNvPr id="18" name="Group 86"/>
          <p:cNvGrpSpPr>
            <a:grpSpLocks/>
          </p:cNvGrpSpPr>
          <p:nvPr/>
        </p:nvGrpSpPr>
        <p:grpSpPr bwMode="auto">
          <a:xfrm>
            <a:off x="3492215" y="2031253"/>
            <a:ext cx="1819275" cy="663575"/>
            <a:chOff x="2452688" y="2863775"/>
            <a:chExt cx="1819275" cy="662858"/>
          </a:xfrm>
        </p:grpSpPr>
        <p:sp>
          <p:nvSpPr>
            <p:cNvPr id="19" name="Freeform 18"/>
            <p:cNvSpPr/>
            <p:nvPr/>
          </p:nvSpPr>
          <p:spPr>
            <a:xfrm>
              <a:off x="2452688" y="2863775"/>
              <a:ext cx="1819275" cy="583569"/>
            </a:xfrm>
            <a:custGeom>
              <a:avLst/>
              <a:gdLst>
                <a:gd name="connsiteX0" fmla="*/ 1824037 w 1824037"/>
                <a:gd name="connsiteY0" fmla="*/ 300038 h 585788"/>
                <a:gd name="connsiteX1" fmla="*/ 1590675 w 1824037"/>
                <a:gd name="connsiteY1" fmla="*/ 71438 h 585788"/>
                <a:gd name="connsiteX2" fmla="*/ 500062 w 1824037"/>
                <a:gd name="connsiteY2" fmla="*/ 0 h 585788"/>
                <a:gd name="connsiteX3" fmla="*/ 9525 w 1824037"/>
                <a:gd name="connsiteY3" fmla="*/ 66675 h 585788"/>
                <a:gd name="connsiteX4" fmla="*/ 0 w 1824037"/>
                <a:gd name="connsiteY4" fmla="*/ 581025 h 585788"/>
                <a:gd name="connsiteX5" fmla="*/ 233362 w 1824037"/>
                <a:gd name="connsiteY5" fmla="*/ 500063 h 585788"/>
                <a:gd name="connsiteX6" fmla="*/ 842962 w 1824037"/>
                <a:gd name="connsiteY6" fmla="*/ 538163 h 585788"/>
                <a:gd name="connsiteX7" fmla="*/ 1614487 w 1824037"/>
                <a:gd name="connsiteY7" fmla="*/ 585788 h 585788"/>
                <a:gd name="connsiteX8" fmla="*/ 1824037 w 1824037"/>
                <a:gd name="connsiteY8" fmla="*/ 300038 h 585788"/>
                <a:gd name="connsiteX0" fmla="*/ 1824037 w 1824037"/>
                <a:gd name="connsiteY0" fmla="*/ 300038 h 585788"/>
                <a:gd name="connsiteX1" fmla="*/ 1590675 w 1824037"/>
                <a:gd name="connsiteY1" fmla="*/ 71438 h 585788"/>
                <a:gd name="connsiteX2" fmla="*/ 500062 w 1824037"/>
                <a:gd name="connsiteY2" fmla="*/ 0 h 585788"/>
                <a:gd name="connsiteX3" fmla="*/ 9525 w 1824037"/>
                <a:gd name="connsiteY3" fmla="*/ 66675 h 585788"/>
                <a:gd name="connsiteX4" fmla="*/ 0 w 1824037"/>
                <a:gd name="connsiteY4" fmla="*/ 581025 h 585788"/>
                <a:gd name="connsiteX5" fmla="*/ 233362 w 1824037"/>
                <a:gd name="connsiteY5" fmla="*/ 500063 h 585788"/>
                <a:gd name="connsiteX6" fmla="*/ 842962 w 1824037"/>
                <a:gd name="connsiteY6" fmla="*/ 538163 h 585788"/>
                <a:gd name="connsiteX7" fmla="*/ 1614487 w 1824037"/>
                <a:gd name="connsiteY7" fmla="*/ 585788 h 585788"/>
                <a:gd name="connsiteX8" fmla="*/ 1824037 w 1824037"/>
                <a:gd name="connsiteY8" fmla="*/ 300038 h 585788"/>
                <a:gd name="connsiteX0" fmla="*/ 1824037 w 1824037"/>
                <a:gd name="connsiteY0" fmla="*/ 303288 h 589038"/>
                <a:gd name="connsiteX1" fmla="*/ 1590675 w 1824037"/>
                <a:gd name="connsiteY1" fmla="*/ 74688 h 589038"/>
                <a:gd name="connsiteX2" fmla="*/ 500062 w 1824037"/>
                <a:gd name="connsiteY2" fmla="*/ 3250 h 589038"/>
                <a:gd name="connsiteX3" fmla="*/ 9525 w 1824037"/>
                <a:gd name="connsiteY3" fmla="*/ 69925 h 589038"/>
                <a:gd name="connsiteX4" fmla="*/ 0 w 1824037"/>
                <a:gd name="connsiteY4" fmla="*/ 584275 h 589038"/>
                <a:gd name="connsiteX5" fmla="*/ 233362 w 1824037"/>
                <a:gd name="connsiteY5" fmla="*/ 503313 h 589038"/>
                <a:gd name="connsiteX6" fmla="*/ 842962 w 1824037"/>
                <a:gd name="connsiteY6" fmla="*/ 541413 h 589038"/>
                <a:gd name="connsiteX7" fmla="*/ 1614487 w 1824037"/>
                <a:gd name="connsiteY7" fmla="*/ 589038 h 589038"/>
                <a:gd name="connsiteX8" fmla="*/ 1824037 w 1824037"/>
                <a:gd name="connsiteY8" fmla="*/ 303288 h 589038"/>
                <a:gd name="connsiteX0" fmla="*/ 1824037 w 1824037"/>
                <a:gd name="connsiteY0" fmla="*/ 303288 h 589038"/>
                <a:gd name="connsiteX1" fmla="*/ 1590675 w 1824037"/>
                <a:gd name="connsiteY1" fmla="*/ 74688 h 589038"/>
                <a:gd name="connsiteX2" fmla="*/ 500062 w 1824037"/>
                <a:gd name="connsiteY2" fmla="*/ 3250 h 589038"/>
                <a:gd name="connsiteX3" fmla="*/ 9525 w 1824037"/>
                <a:gd name="connsiteY3" fmla="*/ 69925 h 589038"/>
                <a:gd name="connsiteX4" fmla="*/ 0 w 1824037"/>
                <a:gd name="connsiteY4" fmla="*/ 584275 h 589038"/>
                <a:gd name="connsiteX5" fmla="*/ 233362 w 1824037"/>
                <a:gd name="connsiteY5" fmla="*/ 503313 h 589038"/>
                <a:gd name="connsiteX6" fmla="*/ 842962 w 1824037"/>
                <a:gd name="connsiteY6" fmla="*/ 541413 h 589038"/>
                <a:gd name="connsiteX7" fmla="*/ 1614487 w 1824037"/>
                <a:gd name="connsiteY7" fmla="*/ 589038 h 589038"/>
                <a:gd name="connsiteX8" fmla="*/ 1824037 w 1824037"/>
                <a:gd name="connsiteY8" fmla="*/ 303288 h 589038"/>
                <a:gd name="connsiteX0" fmla="*/ 1824037 w 1824037"/>
                <a:gd name="connsiteY0" fmla="*/ 303288 h 589038"/>
                <a:gd name="connsiteX1" fmla="*/ 1590675 w 1824037"/>
                <a:gd name="connsiteY1" fmla="*/ 74688 h 589038"/>
                <a:gd name="connsiteX2" fmla="*/ 500062 w 1824037"/>
                <a:gd name="connsiteY2" fmla="*/ 3250 h 589038"/>
                <a:gd name="connsiteX3" fmla="*/ 9525 w 1824037"/>
                <a:gd name="connsiteY3" fmla="*/ 69925 h 589038"/>
                <a:gd name="connsiteX4" fmla="*/ 0 w 1824037"/>
                <a:gd name="connsiteY4" fmla="*/ 584275 h 589038"/>
                <a:gd name="connsiteX5" fmla="*/ 233362 w 1824037"/>
                <a:gd name="connsiteY5" fmla="*/ 503313 h 589038"/>
                <a:gd name="connsiteX6" fmla="*/ 842962 w 1824037"/>
                <a:gd name="connsiteY6" fmla="*/ 541413 h 589038"/>
                <a:gd name="connsiteX7" fmla="*/ 1614487 w 1824037"/>
                <a:gd name="connsiteY7" fmla="*/ 589038 h 589038"/>
                <a:gd name="connsiteX8" fmla="*/ 1824037 w 1824037"/>
                <a:gd name="connsiteY8" fmla="*/ 303288 h 589038"/>
                <a:gd name="connsiteX0" fmla="*/ 1824037 w 1824037"/>
                <a:gd name="connsiteY0" fmla="*/ 303288 h 589038"/>
                <a:gd name="connsiteX1" fmla="*/ 1590675 w 1824037"/>
                <a:gd name="connsiteY1" fmla="*/ 74688 h 589038"/>
                <a:gd name="connsiteX2" fmla="*/ 500062 w 1824037"/>
                <a:gd name="connsiteY2" fmla="*/ 3250 h 589038"/>
                <a:gd name="connsiteX3" fmla="*/ 9525 w 1824037"/>
                <a:gd name="connsiteY3" fmla="*/ 69925 h 589038"/>
                <a:gd name="connsiteX4" fmla="*/ 0 w 1824037"/>
                <a:gd name="connsiteY4" fmla="*/ 577131 h 589038"/>
                <a:gd name="connsiteX5" fmla="*/ 233362 w 1824037"/>
                <a:gd name="connsiteY5" fmla="*/ 503313 h 589038"/>
                <a:gd name="connsiteX6" fmla="*/ 842962 w 1824037"/>
                <a:gd name="connsiteY6" fmla="*/ 541413 h 589038"/>
                <a:gd name="connsiteX7" fmla="*/ 1614487 w 1824037"/>
                <a:gd name="connsiteY7" fmla="*/ 589038 h 589038"/>
                <a:gd name="connsiteX8" fmla="*/ 1824037 w 1824037"/>
                <a:gd name="connsiteY8" fmla="*/ 303288 h 589038"/>
                <a:gd name="connsiteX0" fmla="*/ 1824037 w 1824037"/>
                <a:gd name="connsiteY0" fmla="*/ 303288 h 589038"/>
                <a:gd name="connsiteX1" fmla="*/ 1590675 w 1824037"/>
                <a:gd name="connsiteY1" fmla="*/ 74688 h 589038"/>
                <a:gd name="connsiteX2" fmla="*/ 500062 w 1824037"/>
                <a:gd name="connsiteY2" fmla="*/ 3250 h 589038"/>
                <a:gd name="connsiteX3" fmla="*/ 9525 w 1824037"/>
                <a:gd name="connsiteY3" fmla="*/ 69925 h 589038"/>
                <a:gd name="connsiteX4" fmla="*/ 0 w 1824037"/>
                <a:gd name="connsiteY4" fmla="*/ 577131 h 589038"/>
                <a:gd name="connsiteX5" fmla="*/ 233362 w 1824037"/>
                <a:gd name="connsiteY5" fmla="*/ 503313 h 589038"/>
                <a:gd name="connsiteX6" fmla="*/ 842962 w 1824037"/>
                <a:gd name="connsiteY6" fmla="*/ 541413 h 589038"/>
                <a:gd name="connsiteX7" fmla="*/ 1614487 w 1824037"/>
                <a:gd name="connsiteY7" fmla="*/ 589038 h 589038"/>
                <a:gd name="connsiteX8" fmla="*/ 1824037 w 1824037"/>
                <a:gd name="connsiteY8" fmla="*/ 303288 h 589038"/>
                <a:gd name="connsiteX0" fmla="*/ 1824037 w 1824037"/>
                <a:gd name="connsiteY0" fmla="*/ 303288 h 584276"/>
                <a:gd name="connsiteX1" fmla="*/ 1590675 w 1824037"/>
                <a:gd name="connsiteY1" fmla="*/ 74688 h 584276"/>
                <a:gd name="connsiteX2" fmla="*/ 500062 w 1824037"/>
                <a:gd name="connsiteY2" fmla="*/ 3250 h 584276"/>
                <a:gd name="connsiteX3" fmla="*/ 9525 w 1824037"/>
                <a:gd name="connsiteY3" fmla="*/ 69925 h 584276"/>
                <a:gd name="connsiteX4" fmla="*/ 0 w 1824037"/>
                <a:gd name="connsiteY4" fmla="*/ 577131 h 584276"/>
                <a:gd name="connsiteX5" fmla="*/ 233362 w 1824037"/>
                <a:gd name="connsiteY5" fmla="*/ 503313 h 584276"/>
                <a:gd name="connsiteX6" fmla="*/ 842962 w 1824037"/>
                <a:gd name="connsiteY6" fmla="*/ 541413 h 584276"/>
                <a:gd name="connsiteX7" fmla="*/ 1604962 w 1824037"/>
                <a:gd name="connsiteY7" fmla="*/ 584276 h 584276"/>
                <a:gd name="connsiteX8" fmla="*/ 1824037 w 1824037"/>
                <a:gd name="connsiteY8" fmla="*/ 303288 h 584276"/>
                <a:gd name="connsiteX0" fmla="*/ 1824037 w 1824037"/>
                <a:gd name="connsiteY0" fmla="*/ 303288 h 584276"/>
                <a:gd name="connsiteX1" fmla="*/ 1590675 w 1824037"/>
                <a:gd name="connsiteY1" fmla="*/ 74688 h 584276"/>
                <a:gd name="connsiteX2" fmla="*/ 500062 w 1824037"/>
                <a:gd name="connsiteY2" fmla="*/ 3250 h 584276"/>
                <a:gd name="connsiteX3" fmla="*/ 9525 w 1824037"/>
                <a:gd name="connsiteY3" fmla="*/ 69925 h 584276"/>
                <a:gd name="connsiteX4" fmla="*/ 0 w 1824037"/>
                <a:gd name="connsiteY4" fmla="*/ 577131 h 584276"/>
                <a:gd name="connsiteX5" fmla="*/ 233362 w 1824037"/>
                <a:gd name="connsiteY5" fmla="*/ 503313 h 584276"/>
                <a:gd name="connsiteX6" fmla="*/ 842962 w 1824037"/>
                <a:gd name="connsiteY6" fmla="*/ 541413 h 584276"/>
                <a:gd name="connsiteX7" fmla="*/ 1604962 w 1824037"/>
                <a:gd name="connsiteY7" fmla="*/ 584276 h 584276"/>
                <a:gd name="connsiteX8" fmla="*/ 1824037 w 1824037"/>
                <a:gd name="connsiteY8" fmla="*/ 303288 h 584276"/>
                <a:gd name="connsiteX0" fmla="*/ 1824037 w 1824037"/>
                <a:gd name="connsiteY0" fmla="*/ 303288 h 584276"/>
                <a:gd name="connsiteX1" fmla="*/ 1590675 w 1824037"/>
                <a:gd name="connsiteY1" fmla="*/ 74688 h 584276"/>
                <a:gd name="connsiteX2" fmla="*/ 500062 w 1824037"/>
                <a:gd name="connsiteY2" fmla="*/ 3250 h 584276"/>
                <a:gd name="connsiteX3" fmla="*/ 9525 w 1824037"/>
                <a:gd name="connsiteY3" fmla="*/ 69925 h 584276"/>
                <a:gd name="connsiteX4" fmla="*/ 0 w 1824037"/>
                <a:gd name="connsiteY4" fmla="*/ 577131 h 584276"/>
                <a:gd name="connsiteX5" fmla="*/ 233362 w 1824037"/>
                <a:gd name="connsiteY5" fmla="*/ 503313 h 584276"/>
                <a:gd name="connsiteX6" fmla="*/ 842962 w 1824037"/>
                <a:gd name="connsiteY6" fmla="*/ 541413 h 584276"/>
                <a:gd name="connsiteX7" fmla="*/ 1604962 w 1824037"/>
                <a:gd name="connsiteY7" fmla="*/ 584276 h 584276"/>
                <a:gd name="connsiteX8" fmla="*/ 1824037 w 1824037"/>
                <a:gd name="connsiteY8" fmla="*/ 303288 h 584276"/>
                <a:gd name="connsiteX0" fmla="*/ 1824037 w 1824037"/>
                <a:gd name="connsiteY0" fmla="*/ 303288 h 584276"/>
                <a:gd name="connsiteX1" fmla="*/ 1590675 w 1824037"/>
                <a:gd name="connsiteY1" fmla="*/ 74688 h 584276"/>
                <a:gd name="connsiteX2" fmla="*/ 500062 w 1824037"/>
                <a:gd name="connsiteY2" fmla="*/ 3250 h 584276"/>
                <a:gd name="connsiteX3" fmla="*/ 9525 w 1824037"/>
                <a:gd name="connsiteY3" fmla="*/ 69925 h 584276"/>
                <a:gd name="connsiteX4" fmla="*/ 0 w 1824037"/>
                <a:gd name="connsiteY4" fmla="*/ 577131 h 584276"/>
                <a:gd name="connsiteX5" fmla="*/ 233362 w 1824037"/>
                <a:gd name="connsiteY5" fmla="*/ 503313 h 584276"/>
                <a:gd name="connsiteX6" fmla="*/ 842962 w 1824037"/>
                <a:gd name="connsiteY6" fmla="*/ 541413 h 584276"/>
                <a:gd name="connsiteX7" fmla="*/ 1604962 w 1824037"/>
                <a:gd name="connsiteY7" fmla="*/ 584276 h 584276"/>
                <a:gd name="connsiteX8" fmla="*/ 1824037 w 1824037"/>
                <a:gd name="connsiteY8" fmla="*/ 303288 h 584276"/>
                <a:gd name="connsiteX0" fmla="*/ 1824037 w 1824037"/>
                <a:gd name="connsiteY0" fmla="*/ 303288 h 584276"/>
                <a:gd name="connsiteX1" fmla="*/ 1604962 w 1824037"/>
                <a:gd name="connsiteY1" fmla="*/ 74688 h 584276"/>
                <a:gd name="connsiteX2" fmla="*/ 500062 w 1824037"/>
                <a:gd name="connsiteY2" fmla="*/ 3250 h 584276"/>
                <a:gd name="connsiteX3" fmla="*/ 9525 w 1824037"/>
                <a:gd name="connsiteY3" fmla="*/ 69925 h 584276"/>
                <a:gd name="connsiteX4" fmla="*/ 0 w 1824037"/>
                <a:gd name="connsiteY4" fmla="*/ 577131 h 584276"/>
                <a:gd name="connsiteX5" fmla="*/ 233362 w 1824037"/>
                <a:gd name="connsiteY5" fmla="*/ 503313 h 584276"/>
                <a:gd name="connsiteX6" fmla="*/ 842962 w 1824037"/>
                <a:gd name="connsiteY6" fmla="*/ 541413 h 584276"/>
                <a:gd name="connsiteX7" fmla="*/ 1604962 w 1824037"/>
                <a:gd name="connsiteY7" fmla="*/ 584276 h 584276"/>
                <a:gd name="connsiteX8" fmla="*/ 1824037 w 1824037"/>
                <a:gd name="connsiteY8" fmla="*/ 303288 h 584276"/>
                <a:gd name="connsiteX0" fmla="*/ 1819275 w 1819275"/>
                <a:gd name="connsiteY0" fmla="*/ 312813 h 584276"/>
                <a:gd name="connsiteX1" fmla="*/ 1604962 w 1819275"/>
                <a:gd name="connsiteY1" fmla="*/ 74688 h 584276"/>
                <a:gd name="connsiteX2" fmla="*/ 500062 w 1819275"/>
                <a:gd name="connsiteY2" fmla="*/ 3250 h 584276"/>
                <a:gd name="connsiteX3" fmla="*/ 9525 w 1819275"/>
                <a:gd name="connsiteY3" fmla="*/ 69925 h 584276"/>
                <a:gd name="connsiteX4" fmla="*/ 0 w 1819275"/>
                <a:gd name="connsiteY4" fmla="*/ 577131 h 584276"/>
                <a:gd name="connsiteX5" fmla="*/ 233362 w 1819275"/>
                <a:gd name="connsiteY5" fmla="*/ 503313 h 584276"/>
                <a:gd name="connsiteX6" fmla="*/ 842962 w 1819275"/>
                <a:gd name="connsiteY6" fmla="*/ 541413 h 584276"/>
                <a:gd name="connsiteX7" fmla="*/ 1604962 w 1819275"/>
                <a:gd name="connsiteY7" fmla="*/ 584276 h 584276"/>
                <a:gd name="connsiteX8" fmla="*/ 1819275 w 1819275"/>
                <a:gd name="connsiteY8" fmla="*/ 312813 h 584276"/>
                <a:gd name="connsiteX0" fmla="*/ 1819275 w 1819275"/>
                <a:gd name="connsiteY0" fmla="*/ 312813 h 584276"/>
                <a:gd name="connsiteX1" fmla="*/ 1604962 w 1819275"/>
                <a:gd name="connsiteY1" fmla="*/ 74688 h 584276"/>
                <a:gd name="connsiteX2" fmla="*/ 500062 w 1819275"/>
                <a:gd name="connsiteY2" fmla="*/ 3250 h 584276"/>
                <a:gd name="connsiteX3" fmla="*/ 9525 w 1819275"/>
                <a:gd name="connsiteY3" fmla="*/ 69925 h 584276"/>
                <a:gd name="connsiteX4" fmla="*/ 0 w 1819275"/>
                <a:gd name="connsiteY4" fmla="*/ 577131 h 584276"/>
                <a:gd name="connsiteX5" fmla="*/ 233362 w 1819275"/>
                <a:gd name="connsiteY5" fmla="*/ 503313 h 584276"/>
                <a:gd name="connsiteX6" fmla="*/ 842962 w 1819275"/>
                <a:gd name="connsiteY6" fmla="*/ 541413 h 584276"/>
                <a:gd name="connsiteX7" fmla="*/ 1604962 w 1819275"/>
                <a:gd name="connsiteY7" fmla="*/ 584276 h 584276"/>
                <a:gd name="connsiteX8" fmla="*/ 1819275 w 1819275"/>
                <a:gd name="connsiteY8" fmla="*/ 312813 h 584276"/>
                <a:gd name="connsiteX0" fmla="*/ 1819275 w 1819275"/>
                <a:gd name="connsiteY0" fmla="*/ 312813 h 584276"/>
                <a:gd name="connsiteX1" fmla="*/ 1604962 w 1819275"/>
                <a:gd name="connsiteY1" fmla="*/ 74688 h 584276"/>
                <a:gd name="connsiteX2" fmla="*/ 500062 w 1819275"/>
                <a:gd name="connsiteY2" fmla="*/ 3250 h 584276"/>
                <a:gd name="connsiteX3" fmla="*/ 9525 w 1819275"/>
                <a:gd name="connsiteY3" fmla="*/ 69925 h 584276"/>
                <a:gd name="connsiteX4" fmla="*/ 0 w 1819275"/>
                <a:gd name="connsiteY4" fmla="*/ 577131 h 584276"/>
                <a:gd name="connsiteX5" fmla="*/ 233362 w 1819275"/>
                <a:gd name="connsiteY5" fmla="*/ 503313 h 584276"/>
                <a:gd name="connsiteX6" fmla="*/ 842962 w 1819275"/>
                <a:gd name="connsiteY6" fmla="*/ 541413 h 584276"/>
                <a:gd name="connsiteX7" fmla="*/ 1604962 w 1819275"/>
                <a:gd name="connsiteY7" fmla="*/ 584276 h 584276"/>
                <a:gd name="connsiteX8" fmla="*/ 1819275 w 1819275"/>
                <a:gd name="connsiteY8" fmla="*/ 312813 h 584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19275" h="584276">
                  <a:moveTo>
                    <a:pt x="1819275" y="312813"/>
                  </a:moveTo>
                  <a:lnTo>
                    <a:pt x="1604962" y="74688"/>
                  </a:lnTo>
                  <a:cubicBezTo>
                    <a:pt x="1243806" y="74688"/>
                    <a:pt x="868362" y="27063"/>
                    <a:pt x="500062" y="3250"/>
                  </a:cubicBezTo>
                  <a:cubicBezTo>
                    <a:pt x="348456" y="-718"/>
                    <a:pt x="108744" y="-14213"/>
                    <a:pt x="9525" y="69925"/>
                  </a:cubicBezTo>
                  <a:lnTo>
                    <a:pt x="0" y="577131"/>
                  </a:lnTo>
                  <a:cubicBezTo>
                    <a:pt x="23020" y="507281"/>
                    <a:pt x="191294" y="513631"/>
                    <a:pt x="233362" y="503313"/>
                  </a:cubicBezTo>
                  <a:cubicBezTo>
                    <a:pt x="477043" y="496963"/>
                    <a:pt x="658812" y="514426"/>
                    <a:pt x="842962" y="541413"/>
                  </a:cubicBezTo>
                  <a:cubicBezTo>
                    <a:pt x="1020762" y="560464"/>
                    <a:pt x="1350962" y="569988"/>
                    <a:pt x="1604962" y="584276"/>
                  </a:cubicBezTo>
                  <a:lnTo>
                    <a:pt x="1819275" y="312813"/>
                  </a:lnTo>
                  <a:close/>
                </a:path>
              </a:pathLst>
            </a:custGeom>
            <a:gradFill flip="none" rotWithShape="1">
              <a:gsLst>
                <a:gs pos="22000">
                  <a:srgbClr val="9DCA0D"/>
                </a:gs>
                <a:gs pos="0">
                  <a:srgbClr val="9DCA0D">
                    <a:lumMod val="95000"/>
                    <a:lumOff val="5000"/>
                  </a:srgbClr>
                </a:gs>
                <a:gs pos="49000">
                  <a:srgbClr val="9DCA0D">
                    <a:lumMod val="90000"/>
                  </a:srgbClr>
                </a:gs>
                <a:gs pos="60000">
                  <a:srgbClr val="9DCA0D"/>
                </a:gs>
                <a:gs pos="100000">
                  <a:srgbClr val="9DCA0D">
                    <a:lumMod val="80000"/>
                  </a:srgbClr>
                </a:gs>
                <a:gs pos="84000">
                  <a:srgbClr val="9DCA0D">
                    <a:lumMod val="50000"/>
                    <a:lumOff val="50000"/>
                  </a:srgbClr>
                </a:gs>
                <a:gs pos="80000">
                  <a:srgbClr val="9DCA0D">
                    <a:lumMod val="50000"/>
                    <a:lumOff val="50000"/>
                  </a:srgbClr>
                </a:gs>
              </a:gsLst>
              <a:lin ang="10800000" scaled="1"/>
              <a:tileRect/>
            </a:gradFill>
            <a:ln w="3175">
              <a:noFill/>
            </a:ln>
            <a:effectLst>
              <a:outerShdw blurRad="50800" dist="38100" dir="5400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0" name="Freeform 19"/>
            <p:cNvSpPr/>
            <p:nvPr/>
          </p:nvSpPr>
          <p:spPr>
            <a:xfrm>
              <a:off x="2452688" y="3369468"/>
              <a:ext cx="247755" cy="157165"/>
            </a:xfrm>
            <a:custGeom>
              <a:avLst/>
              <a:gdLst>
                <a:gd name="connsiteX0" fmla="*/ 233362 w 242887"/>
                <a:gd name="connsiteY0" fmla="*/ 138113 h 138113"/>
                <a:gd name="connsiteX1" fmla="*/ 242887 w 242887"/>
                <a:gd name="connsiteY1" fmla="*/ 0 h 138113"/>
                <a:gd name="connsiteX2" fmla="*/ 0 w 242887"/>
                <a:gd name="connsiteY2" fmla="*/ 66675 h 138113"/>
                <a:gd name="connsiteX3" fmla="*/ 233362 w 242887"/>
                <a:gd name="connsiteY3" fmla="*/ 138113 h 138113"/>
                <a:gd name="connsiteX0" fmla="*/ 235743 w 245268"/>
                <a:gd name="connsiteY0" fmla="*/ 138113 h 138113"/>
                <a:gd name="connsiteX1" fmla="*/ 245268 w 245268"/>
                <a:gd name="connsiteY1" fmla="*/ 0 h 138113"/>
                <a:gd name="connsiteX2" fmla="*/ 0 w 245268"/>
                <a:gd name="connsiteY2" fmla="*/ 78581 h 138113"/>
                <a:gd name="connsiteX3" fmla="*/ 235743 w 245268"/>
                <a:gd name="connsiteY3" fmla="*/ 138113 h 138113"/>
                <a:gd name="connsiteX0" fmla="*/ 235743 w 245268"/>
                <a:gd name="connsiteY0" fmla="*/ 138113 h 138113"/>
                <a:gd name="connsiteX1" fmla="*/ 245268 w 245268"/>
                <a:gd name="connsiteY1" fmla="*/ 0 h 138113"/>
                <a:gd name="connsiteX2" fmla="*/ 0 w 245268"/>
                <a:gd name="connsiteY2" fmla="*/ 78581 h 138113"/>
                <a:gd name="connsiteX3" fmla="*/ 235743 w 245268"/>
                <a:gd name="connsiteY3" fmla="*/ 138113 h 138113"/>
                <a:gd name="connsiteX0" fmla="*/ 240506 w 245268"/>
                <a:gd name="connsiteY0" fmla="*/ 159545 h 159545"/>
                <a:gd name="connsiteX1" fmla="*/ 245268 w 245268"/>
                <a:gd name="connsiteY1" fmla="*/ 0 h 159545"/>
                <a:gd name="connsiteX2" fmla="*/ 0 w 245268"/>
                <a:gd name="connsiteY2" fmla="*/ 78581 h 159545"/>
                <a:gd name="connsiteX3" fmla="*/ 240506 w 245268"/>
                <a:gd name="connsiteY3" fmla="*/ 159545 h 159545"/>
                <a:gd name="connsiteX0" fmla="*/ 240506 w 245268"/>
                <a:gd name="connsiteY0" fmla="*/ 159545 h 159545"/>
                <a:gd name="connsiteX1" fmla="*/ 245268 w 245268"/>
                <a:gd name="connsiteY1" fmla="*/ 0 h 159545"/>
                <a:gd name="connsiteX2" fmla="*/ 0 w 245268"/>
                <a:gd name="connsiteY2" fmla="*/ 78581 h 159545"/>
                <a:gd name="connsiteX3" fmla="*/ 240506 w 245268"/>
                <a:gd name="connsiteY3" fmla="*/ 159545 h 159545"/>
                <a:gd name="connsiteX0" fmla="*/ 240506 w 245268"/>
                <a:gd name="connsiteY0" fmla="*/ 159545 h 159545"/>
                <a:gd name="connsiteX1" fmla="*/ 245268 w 245268"/>
                <a:gd name="connsiteY1" fmla="*/ 0 h 159545"/>
                <a:gd name="connsiteX2" fmla="*/ 0 w 245268"/>
                <a:gd name="connsiteY2" fmla="*/ 78581 h 159545"/>
                <a:gd name="connsiteX3" fmla="*/ 240506 w 245268"/>
                <a:gd name="connsiteY3" fmla="*/ 159545 h 159545"/>
                <a:gd name="connsiteX0" fmla="*/ 240506 w 245268"/>
                <a:gd name="connsiteY0" fmla="*/ 159545 h 159545"/>
                <a:gd name="connsiteX1" fmla="*/ 245268 w 245268"/>
                <a:gd name="connsiteY1" fmla="*/ 0 h 159545"/>
                <a:gd name="connsiteX2" fmla="*/ 0 w 245268"/>
                <a:gd name="connsiteY2" fmla="*/ 78581 h 159545"/>
                <a:gd name="connsiteX3" fmla="*/ 240506 w 245268"/>
                <a:gd name="connsiteY3" fmla="*/ 159545 h 159545"/>
                <a:gd name="connsiteX0" fmla="*/ 240506 w 245268"/>
                <a:gd name="connsiteY0" fmla="*/ 159545 h 159545"/>
                <a:gd name="connsiteX1" fmla="*/ 245268 w 245268"/>
                <a:gd name="connsiteY1" fmla="*/ 0 h 159545"/>
                <a:gd name="connsiteX2" fmla="*/ 0 w 245268"/>
                <a:gd name="connsiteY2" fmla="*/ 78581 h 159545"/>
                <a:gd name="connsiteX3" fmla="*/ 240506 w 245268"/>
                <a:gd name="connsiteY3" fmla="*/ 159545 h 159545"/>
                <a:gd name="connsiteX0" fmla="*/ 240506 w 245268"/>
                <a:gd name="connsiteY0" fmla="*/ 159545 h 159545"/>
                <a:gd name="connsiteX1" fmla="*/ 245268 w 245268"/>
                <a:gd name="connsiteY1" fmla="*/ 0 h 159545"/>
                <a:gd name="connsiteX2" fmla="*/ 0 w 245268"/>
                <a:gd name="connsiteY2" fmla="*/ 78581 h 159545"/>
                <a:gd name="connsiteX3" fmla="*/ 240506 w 245268"/>
                <a:gd name="connsiteY3" fmla="*/ 159545 h 159545"/>
                <a:gd name="connsiteX0" fmla="*/ 240506 w 245268"/>
                <a:gd name="connsiteY0" fmla="*/ 159545 h 159545"/>
                <a:gd name="connsiteX1" fmla="*/ 245268 w 245268"/>
                <a:gd name="connsiteY1" fmla="*/ 0 h 159545"/>
                <a:gd name="connsiteX2" fmla="*/ 0 w 245268"/>
                <a:gd name="connsiteY2" fmla="*/ 78581 h 159545"/>
                <a:gd name="connsiteX3" fmla="*/ 240506 w 245268"/>
                <a:gd name="connsiteY3" fmla="*/ 159545 h 159545"/>
                <a:gd name="connsiteX0" fmla="*/ 240506 w 242887"/>
                <a:gd name="connsiteY0" fmla="*/ 147639 h 147639"/>
                <a:gd name="connsiteX1" fmla="*/ 242887 w 242887"/>
                <a:gd name="connsiteY1" fmla="*/ 0 h 147639"/>
                <a:gd name="connsiteX2" fmla="*/ 0 w 242887"/>
                <a:gd name="connsiteY2" fmla="*/ 66675 h 147639"/>
                <a:gd name="connsiteX3" fmla="*/ 240506 w 242887"/>
                <a:gd name="connsiteY3" fmla="*/ 147639 h 147639"/>
                <a:gd name="connsiteX0" fmla="*/ 240506 w 245268"/>
                <a:gd name="connsiteY0" fmla="*/ 154783 h 154783"/>
                <a:gd name="connsiteX1" fmla="*/ 245268 w 245268"/>
                <a:gd name="connsiteY1" fmla="*/ 0 h 154783"/>
                <a:gd name="connsiteX2" fmla="*/ 0 w 245268"/>
                <a:gd name="connsiteY2" fmla="*/ 73819 h 154783"/>
                <a:gd name="connsiteX3" fmla="*/ 240506 w 245268"/>
                <a:gd name="connsiteY3" fmla="*/ 154783 h 154783"/>
                <a:gd name="connsiteX0" fmla="*/ 247650 w 247755"/>
                <a:gd name="connsiteY0" fmla="*/ 157165 h 157165"/>
                <a:gd name="connsiteX1" fmla="*/ 245268 w 247755"/>
                <a:gd name="connsiteY1" fmla="*/ 0 h 157165"/>
                <a:gd name="connsiteX2" fmla="*/ 0 w 247755"/>
                <a:gd name="connsiteY2" fmla="*/ 73819 h 157165"/>
                <a:gd name="connsiteX3" fmla="*/ 247650 w 247755"/>
                <a:gd name="connsiteY3" fmla="*/ 157165 h 157165"/>
              </a:gdLst>
              <a:ahLst/>
              <a:cxnLst>
                <a:cxn ang="0">
                  <a:pos x="connsiteX0" y="connsiteY0"/>
                </a:cxn>
                <a:cxn ang="0">
                  <a:pos x="connsiteX1" y="connsiteY1"/>
                </a:cxn>
                <a:cxn ang="0">
                  <a:pos x="connsiteX2" y="connsiteY2"/>
                </a:cxn>
                <a:cxn ang="0">
                  <a:pos x="connsiteX3" y="connsiteY3"/>
                </a:cxn>
              </a:cxnLst>
              <a:rect l="l" t="t" r="r" b="b"/>
              <a:pathLst>
                <a:path w="247755" h="157165">
                  <a:moveTo>
                    <a:pt x="247650" y="157165"/>
                  </a:moveTo>
                  <a:cubicBezTo>
                    <a:pt x="248444" y="107952"/>
                    <a:pt x="244474" y="49213"/>
                    <a:pt x="245268" y="0"/>
                  </a:cubicBezTo>
                  <a:cubicBezTo>
                    <a:pt x="192087" y="2382"/>
                    <a:pt x="22225" y="4762"/>
                    <a:pt x="0" y="73819"/>
                  </a:cubicBezTo>
                  <a:cubicBezTo>
                    <a:pt x="35718" y="122238"/>
                    <a:pt x="178594" y="156371"/>
                    <a:pt x="247650" y="157165"/>
                  </a:cubicBezTo>
                  <a:close/>
                </a:path>
              </a:pathLst>
            </a:custGeom>
            <a:solidFill>
              <a:srgbClr val="7B9E0A"/>
            </a:solidFill>
            <a:ln w="3175">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grpSp>
      <p:sp>
        <p:nvSpPr>
          <p:cNvPr id="21" name="Rectangle 20"/>
          <p:cNvSpPr/>
          <p:nvPr/>
        </p:nvSpPr>
        <p:spPr>
          <a:xfrm>
            <a:off x="3513730" y="2003371"/>
            <a:ext cx="1691213" cy="646331"/>
          </a:xfrm>
          <a:prstGeom prst="rect">
            <a:avLst/>
          </a:prstGeom>
        </p:spPr>
        <p:txBody>
          <a:bodyPr wrap="square" anchor="ctr">
            <a:spAutoFit/>
          </a:bodyPr>
          <a:lstStyle/>
          <a:p>
            <a:pPr algn="ctr" fontAlgn="auto">
              <a:spcBef>
                <a:spcPts val="0"/>
              </a:spcBef>
              <a:spcAft>
                <a:spcPts val="0"/>
              </a:spcAft>
              <a:defRPr/>
            </a:pPr>
            <a:r>
              <a:rPr lang="en-US" b="1" kern="0" dirty="0" err="1" smtClean="0">
                <a:solidFill>
                  <a:schemeClr val="bg1"/>
                </a:solidFill>
                <a:effectLst>
                  <a:glow rad="127000">
                    <a:srgbClr val="526907">
                      <a:alpha val="80000"/>
                    </a:srgbClr>
                  </a:glow>
                </a:effectLst>
                <a:latin typeface="Arial" pitchFamily="34" charset="0"/>
              </a:rPr>
              <a:t>Lê</a:t>
            </a:r>
            <a:r>
              <a:rPr lang="en-US" b="1" kern="0" dirty="0" smtClean="0">
                <a:solidFill>
                  <a:schemeClr val="bg1"/>
                </a:solidFill>
                <a:effectLst>
                  <a:glow rad="127000">
                    <a:srgbClr val="526907">
                      <a:alpha val="80000"/>
                    </a:srgbClr>
                  </a:glow>
                </a:effectLst>
                <a:latin typeface="Arial" pitchFamily="34" charset="0"/>
              </a:rPr>
              <a:t> </a:t>
            </a:r>
            <a:r>
              <a:rPr lang="en-US" b="1" kern="0" dirty="0" err="1" smtClean="0">
                <a:solidFill>
                  <a:schemeClr val="bg1"/>
                </a:solidFill>
                <a:effectLst>
                  <a:glow rad="127000">
                    <a:srgbClr val="526907">
                      <a:alpha val="80000"/>
                    </a:srgbClr>
                  </a:glow>
                </a:effectLst>
                <a:latin typeface="Arial" pitchFamily="34" charset="0"/>
              </a:rPr>
              <a:t>Đức</a:t>
            </a:r>
            <a:r>
              <a:rPr lang="en-US" b="1" kern="0" dirty="0" smtClean="0">
                <a:solidFill>
                  <a:schemeClr val="bg1"/>
                </a:solidFill>
                <a:effectLst>
                  <a:glow rad="127000">
                    <a:srgbClr val="526907">
                      <a:alpha val="80000"/>
                    </a:srgbClr>
                  </a:glow>
                </a:effectLst>
                <a:latin typeface="Arial" pitchFamily="34" charset="0"/>
              </a:rPr>
              <a:t> </a:t>
            </a:r>
          </a:p>
          <a:p>
            <a:pPr algn="ctr" fontAlgn="auto">
              <a:spcBef>
                <a:spcPts val="0"/>
              </a:spcBef>
              <a:spcAft>
                <a:spcPts val="0"/>
              </a:spcAft>
              <a:defRPr/>
            </a:pPr>
            <a:r>
              <a:rPr lang="en-US" b="1" kern="0" dirty="0" err="1" smtClean="0">
                <a:solidFill>
                  <a:schemeClr val="bg1"/>
                </a:solidFill>
                <a:effectLst>
                  <a:glow rad="127000">
                    <a:srgbClr val="526907">
                      <a:alpha val="80000"/>
                    </a:srgbClr>
                  </a:glow>
                </a:effectLst>
                <a:latin typeface="Arial" pitchFamily="34" charset="0"/>
              </a:rPr>
              <a:t>Thịnh</a:t>
            </a:r>
            <a:r>
              <a:rPr lang="en-US" b="1" kern="0" dirty="0" smtClean="0">
                <a:solidFill>
                  <a:schemeClr val="bg1"/>
                </a:solidFill>
                <a:effectLst>
                  <a:glow rad="127000">
                    <a:srgbClr val="526907">
                      <a:alpha val="80000"/>
                    </a:srgbClr>
                  </a:glow>
                </a:effectLst>
                <a:latin typeface="Arial" pitchFamily="34" charset="0"/>
              </a:rPr>
              <a:t>(leader)</a:t>
            </a:r>
            <a:endParaRPr lang="en-US" b="1" kern="0" dirty="0">
              <a:solidFill>
                <a:schemeClr val="bg1"/>
              </a:solidFill>
              <a:effectLst>
                <a:glow rad="127000">
                  <a:srgbClr val="526907">
                    <a:alpha val="80000"/>
                  </a:srgbClr>
                </a:glow>
              </a:effectLst>
              <a:latin typeface="Arial" pitchFamily="34" charset="0"/>
            </a:endParaRPr>
          </a:p>
        </p:txBody>
      </p:sp>
      <p:grpSp>
        <p:nvGrpSpPr>
          <p:cNvPr id="22" name="Group 80"/>
          <p:cNvGrpSpPr>
            <a:grpSpLocks/>
          </p:cNvGrpSpPr>
          <p:nvPr/>
        </p:nvGrpSpPr>
        <p:grpSpPr bwMode="auto">
          <a:xfrm>
            <a:off x="2579001" y="3352780"/>
            <a:ext cx="1047750" cy="493712"/>
            <a:chOff x="1714500" y="3094038"/>
            <a:chExt cx="1047750" cy="551111"/>
          </a:xfrm>
        </p:grpSpPr>
        <p:sp>
          <p:nvSpPr>
            <p:cNvPr id="23" name="Freeform 22"/>
            <p:cNvSpPr/>
            <p:nvPr/>
          </p:nvSpPr>
          <p:spPr>
            <a:xfrm>
              <a:off x="1714500" y="3094038"/>
              <a:ext cx="1047750" cy="551111"/>
            </a:xfrm>
            <a:custGeom>
              <a:avLst/>
              <a:gdLst>
                <a:gd name="connsiteX0" fmla="*/ 12700 w 5759450"/>
                <a:gd name="connsiteY0" fmla="*/ 0 h 565150"/>
                <a:gd name="connsiteX1" fmla="*/ 374650 w 5759450"/>
                <a:gd name="connsiteY1" fmla="*/ 38100 h 565150"/>
                <a:gd name="connsiteX2" fmla="*/ 5073650 w 5759450"/>
                <a:gd name="connsiteY2" fmla="*/ 38100 h 565150"/>
                <a:gd name="connsiteX3" fmla="*/ 5759450 w 5759450"/>
                <a:gd name="connsiteY3" fmla="*/ 6350 h 565150"/>
                <a:gd name="connsiteX4" fmla="*/ 5594350 w 5759450"/>
                <a:gd name="connsiteY4" fmla="*/ 279400 h 565150"/>
                <a:gd name="connsiteX5" fmla="*/ 5759450 w 5759450"/>
                <a:gd name="connsiteY5" fmla="*/ 552450 h 565150"/>
                <a:gd name="connsiteX6" fmla="*/ 5251450 w 5759450"/>
                <a:gd name="connsiteY6" fmla="*/ 565150 h 565150"/>
                <a:gd name="connsiteX7" fmla="*/ 654050 w 5759450"/>
                <a:gd name="connsiteY7" fmla="*/ 552450 h 565150"/>
                <a:gd name="connsiteX8" fmla="*/ 0 w 5759450"/>
                <a:gd name="connsiteY8" fmla="*/ 533400 h 565150"/>
                <a:gd name="connsiteX9" fmla="*/ 190500 w 5759450"/>
                <a:gd name="connsiteY9" fmla="*/ 254000 h 565150"/>
                <a:gd name="connsiteX10" fmla="*/ 12700 w 5759450"/>
                <a:gd name="connsiteY10" fmla="*/ 0 h 565150"/>
                <a:gd name="connsiteX0" fmla="*/ 12700 w 5759450"/>
                <a:gd name="connsiteY0" fmla="*/ 0 h 565150"/>
                <a:gd name="connsiteX1" fmla="*/ 374650 w 5759450"/>
                <a:gd name="connsiteY1" fmla="*/ 38100 h 565150"/>
                <a:gd name="connsiteX2" fmla="*/ 5073650 w 5759450"/>
                <a:gd name="connsiteY2" fmla="*/ 38100 h 565150"/>
                <a:gd name="connsiteX3" fmla="*/ 5759450 w 5759450"/>
                <a:gd name="connsiteY3" fmla="*/ 6350 h 565150"/>
                <a:gd name="connsiteX4" fmla="*/ 5594350 w 5759450"/>
                <a:gd name="connsiteY4" fmla="*/ 279400 h 565150"/>
                <a:gd name="connsiteX5" fmla="*/ 5759450 w 5759450"/>
                <a:gd name="connsiteY5" fmla="*/ 552450 h 565150"/>
                <a:gd name="connsiteX6" fmla="*/ 5251450 w 5759450"/>
                <a:gd name="connsiteY6" fmla="*/ 565150 h 565150"/>
                <a:gd name="connsiteX7" fmla="*/ 654050 w 5759450"/>
                <a:gd name="connsiteY7" fmla="*/ 552450 h 565150"/>
                <a:gd name="connsiteX8" fmla="*/ 0 w 5759450"/>
                <a:gd name="connsiteY8" fmla="*/ 533400 h 565150"/>
                <a:gd name="connsiteX9" fmla="*/ 190500 w 5759450"/>
                <a:gd name="connsiteY9" fmla="*/ 254000 h 565150"/>
                <a:gd name="connsiteX10" fmla="*/ 12700 w 5759450"/>
                <a:gd name="connsiteY10" fmla="*/ 0 h 565150"/>
                <a:gd name="connsiteX0" fmla="*/ 12700 w 5759450"/>
                <a:gd name="connsiteY0" fmla="*/ 0 h 565150"/>
                <a:gd name="connsiteX1" fmla="*/ 374650 w 5759450"/>
                <a:gd name="connsiteY1" fmla="*/ 38100 h 565150"/>
                <a:gd name="connsiteX2" fmla="*/ 5073650 w 5759450"/>
                <a:gd name="connsiteY2" fmla="*/ 38100 h 565150"/>
                <a:gd name="connsiteX3" fmla="*/ 5759450 w 5759450"/>
                <a:gd name="connsiteY3" fmla="*/ 6350 h 565150"/>
                <a:gd name="connsiteX4" fmla="*/ 5594350 w 5759450"/>
                <a:gd name="connsiteY4" fmla="*/ 279400 h 565150"/>
                <a:gd name="connsiteX5" fmla="*/ 5759450 w 5759450"/>
                <a:gd name="connsiteY5" fmla="*/ 552450 h 565150"/>
                <a:gd name="connsiteX6" fmla="*/ 5251450 w 5759450"/>
                <a:gd name="connsiteY6" fmla="*/ 565150 h 565150"/>
                <a:gd name="connsiteX7" fmla="*/ 654050 w 5759450"/>
                <a:gd name="connsiteY7" fmla="*/ 552450 h 565150"/>
                <a:gd name="connsiteX8" fmla="*/ 0 w 5759450"/>
                <a:gd name="connsiteY8" fmla="*/ 533400 h 565150"/>
                <a:gd name="connsiteX9" fmla="*/ 190500 w 5759450"/>
                <a:gd name="connsiteY9" fmla="*/ 254000 h 565150"/>
                <a:gd name="connsiteX10" fmla="*/ 12700 w 5759450"/>
                <a:gd name="connsiteY10" fmla="*/ 0 h 565150"/>
                <a:gd name="connsiteX0" fmla="*/ 22225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190500 w 5759450"/>
                <a:gd name="connsiteY9" fmla="*/ 247650 h 558800"/>
                <a:gd name="connsiteX10" fmla="*/ 22225 w 5759450"/>
                <a:gd name="connsiteY10" fmla="*/ 7938 h 558800"/>
                <a:gd name="connsiteX0" fmla="*/ 22225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190500 w 5759450"/>
                <a:gd name="connsiteY9" fmla="*/ 247650 h 558800"/>
                <a:gd name="connsiteX10" fmla="*/ 30956 w 5759450"/>
                <a:gd name="connsiteY10" fmla="*/ 28575 h 558800"/>
                <a:gd name="connsiteX11" fmla="*/ 22225 w 5759450"/>
                <a:gd name="connsiteY11" fmla="*/ 7938 h 558800"/>
                <a:gd name="connsiteX0" fmla="*/ 22225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190500 w 5759450"/>
                <a:gd name="connsiteY9" fmla="*/ 247650 h 558800"/>
                <a:gd name="connsiteX10" fmla="*/ 19050 w 5759450"/>
                <a:gd name="connsiteY10" fmla="*/ 35719 h 558800"/>
                <a:gd name="connsiteX11" fmla="*/ 22225 w 5759450"/>
                <a:gd name="connsiteY11" fmla="*/ 7938 h 558800"/>
                <a:gd name="connsiteX0" fmla="*/ 24606 w 5761831"/>
                <a:gd name="connsiteY0" fmla="*/ 7938 h 558800"/>
                <a:gd name="connsiteX1" fmla="*/ 377031 w 5761831"/>
                <a:gd name="connsiteY1" fmla="*/ 31750 h 558800"/>
                <a:gd name="connsiteX2" fmla="*/ 5076031 w 5761831"/>
                <a:gd name="connsiteY2" fmla="*/ 31750 h 558800"/>
                <a:gd name="connsiteX3" fmla="*/ 5761831 w 5761831"/>
                <a:gd name="connsiteY3" fmla="*/ 0 h 558800"/>
                <a:gd name="connsiteX4" fmla="*/ 5596731 w 5761831"/>
                <a:gd name="connsiteY4" fmla="*/ 273050 h 558800"/>
                <a:gd name="connsiteX5" fmla="*/ 5761831 w 5761831"/>
                <a:gd name="connsiteY5" fmla="*/ 546100 h 558800"/>
                <a:gd name="connsiteX6" fmla="*/ 5253831 w 5761831"/>
                <a:gd name="connsiteY6" fmla="*/ 558800 h 558800"/>
                <a:gd name="connsiteX7" fmla="*/ 656431 w 5761831"/>
                <a:gd name="connsiteY7" fmla="*/ 546100 h 558800"/>
                <a:gd name="connsiteX8" fmla="*/ 2381 w 5761831"/>
                <a:gd name="connsiteY8" fmla="*/ 527050 h 558800"/>
                <a:gd name="connsiteX9" fmla="*/ 192881 w 5761831"/>
                <a:gd name="connsiteY9" fmla="*/ 247650 h 558800"/>
                <a:gd name="connsiteX10" fmla="*/ 0 w 5761831"/>
                <a:gd name="connsiteY10" fmla="*/ 30957 h 558800"/>
                <a:gd name="connsiteX11" fmla="*/ 24606 w 5761831"/>
                <a:gd name="connsiteY11" fmla="*/ 7938 h 558800"/>
                <a:gd name="connsiteX0" fmla="*/ 22225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190500 w 5759450"/>
                <a:gd name="connsiteY9" fmla="*/ 247650 h 558800"/>
                <a:gd name="connsiteX10" fmla="*/ 22225 w 5759450"/>
                <a:gd name="connsiteY10" fmla="*/ 7938 h 558800"/>
                <a:gd name="connsiteX0" fmla="*/ 793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190500 w 5759450"/>
                <a:gd name="connsiteY9" fmla="*/ 247650 h 558800"/>
                <a:gd name="connsiteX10" fmla="*/ 793 w 5759450"/>
                <a:gd name="connsiteY10" fmla="*/ 7938 h 558800"/>
                <a:gd name="connsiteX0" fmla="*/ 793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190500 w 5759450"/>
                <a:gd name="connsiteY9" fmla="*/ 247650 h 558800"/>
                <a:gd name="connsiteX10" fmla="*/ 793 w 5759450"/>
                <a:gd name="connsiteY10" fmla="*/ 7938 h 558800"/>
                <a:gd name="connsiteX0" fmla="*/ 793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200025 w 5759450"/>
                <a:gd name="connsiteY9" fmla="*/ 271463 h 558800"/>
                <a:gd name="connsiteX10" fmla="*/ 793 w 5759450"/>
                <a:gd name="connsiteY10" fmla="*/ 7938 h 558800"/>
                <a:gd name="connsiteX0" fmla="*/ 793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200025 w 5759450"/>
                <a:gd name="connsiteY9" fmla="*/ 271463 h 558800"/>
                <a:gd name="connsiteX10" fmla="*/ 793 w 5759450"/>
                <a:gd name="connsiteY10" fmla="*/ 7938 h 558800"/>
                <a:gd name="connsiteX0" fmla="*/ 793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200025 w 5759450"/>
                <a:gd name="connsiteY9" fmla="*/ 271463 h 558800"/>
                <a:gd name="connsiteX10" fmla="*/ 793 w 5759450"/>
                <a:gd name="connsiteY10" fmla="*/ 7938 h 558800"/>
                <a:gd name="connsiteX0" fmla="*/ 793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200025 w 5759450"/>
                <a:gd name="connsiteY9" fmla="*/ 271463 h 558800"/>
                <a:gd name="connsiteX10" fmla="*/ 793 w 5759450"/>
                <a:gd name="connsiteY10" fmla="*/ 7938 h 558800"/>
                <a:gd name="connsiteX0" fmla="*/ 793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200025 w 5759450"/>
                <a:gd name="connsiteY9" fmla="*/ 271463 h 558800"/>
                <a:gd name="connsiteX10" fmla="*/ 793 w 5759450"/>
                <a:gd name="connsiteY10" fmla="*/ 7938 h 558800"/>
                <a:gd name="connsiteX0" fmla="*/ 793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61194 w 5759450"/>
                <a:gd name="connsiteY7" fmla="*/ 553244 h 558800"/>
                <a:gd name="connsiteX8" fmla="*/ 0 w 5759450"/>
                <a:gd name="connsiteY8" fmla="*/ 527050 h 558800"/>
                <a:gd name="connsiteX9" fmla="*/ 200025 w 5759450"/>
                <a:gd name="connsiteY9" fmla="*/ 271463 h 558800"/>
                <a:gd name="connsiteX10" fmla="*/ 793 w 5759450"/>
                <a:gd name="connsiteY10" fmla="*/ 7938 h 558800"/>
                <a:gd name="connsiteX0" fmla="*/ 793 w 5759450"/>
                <a:gd name="connsiteY0" fmla="*/ 7938 h 559049"/>
                <a:gd name="connsiteX1" fmla="*/ 374650 w 5759450"/>
                <a:gd name="connsiteY1" fmla="*/ 31750 h 559049"/>
                <a:gd name="connsiteX2" fmla="*/ 5073650 w 5759450"/>
                <a:gd name="connsiteY2" fmla="*/ 31750 h 559049"/>
                <a:gd name="connsiteX3" fmla="*/ 5759450 w 5759450"/>
                <a:gd name="connsiteY3" fmla="*/ 0 h 559049"/>
                <a:gd name="connsiteX4" fmla="*/ 5594350 w 5759450"/>
                <a:gd name="connsiteY4" fmla="*/ 273050 h 559049"/>
                <a:gd name="connsiteX5" fmla="*/ 5759450 w 5759450"/>
                <a:gd name="connsiteY5" fmla="*/ 546100 h 559049"/>
                <a:gd name="connsiteX6" fmla="*/ 5251450 w 5759450"/>
                <a:gd name="connsiteY6" fmla="*/ 558800 h 559049"/>
                <a:gd name="connsiteX7" fmla="*/ 661194 w 5759450"/>
                <a:gd name="connsiteY7" fmla="*/ 553244 h 559049"/>
                <a:gd name="connsiteX8" fmla="*/ 0 w 5759450"/>
                <a:gd name="connsiteY8" fmla="*/ 527050 h 559049"/>
                <a:gd name="connsiteX9" fmla="*/ 200025 w 5759450"/>
                <a:gd name="connsiteY9" fmla="*/ 271463 h 559049"/>
                <a:gd name="connsiteX10" fmla="*/ 793 w 5759450"/>
                <a:gd name="connsiteY10" fmla="*/ 7938 h 559049"/>
                <a:gd name="connsiteX0" fmla="*/ 793 w 5759450"/>
                <a:gd name="connsiteY0" fmla="*/ 7938 h 559049"/>
                <a:gd name="connsiteX1" fmla="*/ 374650 w 5759450"/>
                <a:gd name="connsiteY1" fmla="*/ 31750 h 559049"/>
                <a:gd name="connsiteX2" fmla="*/ 919163 w 5759450"/>
                <a:gd name="connsiteY2" fmla="*/ 28575 h 559049"/>
                <a:gd name="connsiteX3" fmla="*/ 5073650 w 5759450"/>
                <a:gd name="connsiteY3" fmla="*/ 31750 h 559049"/>
                <a:gd name="connsiteX4" fmla="*/ 5759450 w 5759450"/>
                <a:gd name="connsiteY4" fmla="*/ 0 h 559049"/>
                <a:gd name="connsiteX5" fmla="*/ 5594350 w 5759450"/>
                <a:gd name="connsiteY5" fmla="*/ 273050 h 559049"/>
                <a:gd name="connsiteX6" fmla="*/ 5759450 w 5759450"/>
                <a:gd name="connsiteY6" fmla="*/ 546100 h 559049"/>
                <a:gd name="connsiteX7" fmla="*/ 5251450 w 5759450"/>
                <a:gd name="connsiteY7" fmla="*/ 558800 h 559049"/>
                <a:gd name="connsiteX8" fmla="*/ 661194 w 5759450"/>
                <a:gd name="connsiteY8" fmla="*/ 553244 h 559049"/>
                <a:gd name="connsiteX9" fmla="*/ 0 w 5759450"/>
                <a:gd name="connsiteY9" fmla="*/ 527050 h 559049"/>
                <a:gd name="connsiteX10" fmla="*/ 200025 w 5759450"/>
                <a:gd name="connsiteY10" fmla="*/ 271463 h 559049"/>
                <a:gd name="connsiteX11" fmla="*/ 793 w 5759450"/>
                <a:gd name="connsiteY11"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5073650 w 5759450"/>
                <a:gd name="connsiteY3" fmla="*/ 31750 h 559049"/>
                <a:gd name="connsiteX4" fmla="*/ 5759450 w 5759450"/>
                <a:gd name="connsiteY4" fmla="*/ 0 h 559049"/>
                <a:gd name="connsiteX5" fmla="*/ 5594350 w 5759450"/>
                <a:gd name="connsiteY5" fmla="*/ 273050 h 559049"/>
                <a:gd name="connsiteX6" fmla="*/ 5759450 w 5759450"/>
                <a:gd name="connsiteY6" fmla="*/ 546100 h 559049"/>
                <a:gd name="connsiteX7" fmla="*/ 5251450 w 5759450"/>
                <a:gd name="connsiteY7" fmla="*/ 558800 h 559049"/>
                <a:gd name="connsiteX8" fmla="*/ 661194 w 5759450"/>
                <a:gd name="connsiteY8" fmla="*/ 553244 h 559049"/>
                <a:gd name="connsiteX9" fmla="*/ 0 w 5759450"/>
                <a:gd name="connsiteY9" fmla="*/ 527050 h 559049"/>
                <a:gd name="connsiteX10" fmla="*/ 200025 w 5759450"/>
                <a:gd name="connsiteY10" fmla="*/ 271463 h 559049"/>
                <a:gd name="connsiteX11" fmla="*/ 793 w 5759450"/>
                <a:gd name="connsiteY11"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5073650 w 5759450"/>
                <a:gd name="connsiteY3" fmla="*/ 31750 h 559049"/>
                <a:gd name="connsiteX4" fmla="*/ 5759450 w 5759450"/>
                <a:gd name="connsiteY4" fmla="*/ 0 h 559049"/>
                <a:gd name="connsiteX5" fmla="*/ 5594350 w 5759450"/>
                <a:gd name="connsiteY5" fmla="*/ 273050 h 559049"/>
                <a:gd name="connsiteX6" fmla="*/ 5759450 w 5759450"/>
                <a:gd name="connsiteY6" fmla="*/ 546100 h 559049"/>
                <a:gd name="connsiteX7" fmla="*/ 5251450 w 5759450"/>
                <a:gd name="connsiteY7" fmla="*/ 558800 h 559049"/>
                <a:gd name="connsiteX8" fmla="*/ 661194 w 5759450"/>
                <a:gd name="connsiteY8" fmla="*/ 553244 h 559049"/>
                <a:gd name="connsiteX9" fmla="*/ 0 w 5759450"/>
                <a:gd name="connsiteY9" fmla="*/ 527050 h 559049"/>
                <a:gd name="connsiteX10" fmla="*/ 200025 w 5759450"/>
                <a:gd name="connsiteY10" fmla="*/ 271463 h 559049"/>
                <a:gd name="connsiteX11" fmla="*/ 793 w 5759450"/>
                <a:gd name="connsiteY11"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5073650 w 5759450"/>
                <a:gd name="connsiteY3" fmla="*/ 31750 h 559049"/>
                <a:gd name="connsiteX4" fmla="*/ 5759450 w 5759450"/>
                <a:gd name="connsiteY4" fmla="*/ 0 h 559049"/>
                <a:gd name="connsiteX5" fmla="*/ 5594350 w 5759450"/>
                <a:gd name="connsiteY5" fmla="*/ 273050 h 559049"/>
                <a:gd name="connsiteX6" fmla="*/ 5759450 w 5759450"/>
                <a:gd name="connsiteY6" fmla="*/ 546100 h 559049"/>
                <a:gd name="connsiteX7" fmla="*/ 5251450 w 5759450"/>
                <a:gd name="connsiteY7" fmla="*/ 558800 h 559049"/>
                <a:gd name="connsiteX8" fmla="*/ 661194 w 5759450"/>
                <a:gd name="connsiteY8" fmla="*/ 553244 h 559049"/>
                <a:gd name="connsiteX9" fmla="*/ 0 w 5759450"/>
                <a:gd name="connsiteY9" fmla="*/ 527050 h 559049"/>
                <a:gd name="connsiteX10" fmla="*/ 200025 w 5759450"/>
                <a:gd name="connsiteY10" fmla="*/ 271463 h 559049"/>
                <a:gd name="connsiteX11" fmla="*/ 793 w 5759450"/>
                <a:gd name="connsiteY11"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5073650 w 5759450"/>
                <a:gd name="connsiteY3" fmla="*/ 31750 h 559049"/>
                <a:gd name="connsiteX4" fmla="*/ 5759450 w 5759450"/>
                <a:gd name="connsiteY4" fmla="*/ 0 h 559049"/>
                <a:gd name="connsiteX5" fmla="*/ 5594350 w 5759450"/>
                <a:gd name="connsiteY5" fmla="*/ 273050 h 559049"/>
                <a:gd name="connsiteX6" fmla="*/ 5759450 w 5759450"/>
                <a:gd name="connsiteY6" fmla="*/ 546100 h 559049"/>
                <a:gd name="connsiteX7" fmla="*/ 5251450 w 5759450"/>
                <a:gd name="connsiteY7" fmla="*/ 558800 h 559049"/>
                <a:gd name="connsiteX8" fmla="*/ 919163 w 5759450"/>
                <a:gd name="connsiteY8" fmla="*/ 554831 h 559049"/>
                <a:gd name="connsiteX9" fmla="*/ 661194 w 5759450"/>
                <a:gd name="connsiteY9" fmla="*/ 553244 h 559049"/>
                <a:gd name="connsiteX10" fmla="*/ 0 w 5759450"/>
                <a:gd name="connsiteY10" fmla="*/ 527050 h 559049"/>
                <a:gd name="connsiteX11" fmla="*/ 200025 w 5759450"/>
                <a:gd name="connsiteY11" fmla="*/ 271463 h 559049"/>
                <a:gd name="connsiteX12" fmla="*/ 793 w 5759450"/>
                <a:gd name="connsiteY12"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5073650 w 5759450"/>
                <a:gd name="connsiteY3" fmla="*/ 31750 h 559049"/>
                <a:gd name="connsiteX4" fmla="*/ 5759450 w 5759450"/>
                <a:gd name="connsiteY4" fmla="*/ 0 h 559049"/>
                <a:gd name="connsiteX5" fmla="*/ 5594350 w 5759450"/>
                <a:gd name="connsiteY5" fmla="*/ 273050 h 559049"/>
                <a:gd name="connsiteX6" fmla="*/ 5759450 w 5759450"/>
                <a:gd name="connsiteY6" fmla="*/ 546100 h 559049"/>
                <a:gd name="connsiteX7" fmla="*/ 5251450 w 5759450"/>
                <a:gd name="connsiteY7" fmla="*/ 558800 h 559049"/>
                <a:gd name="connsiteX8" fmla="*/ 919163 w 5759450"/>
                <a:gd name="connsiteY8" fmla="*/ 550068 h 559049"/>
                <a:gd name="connsiteX9" fmla="*/ 661194 w 5759450"/>
                <a:gd name="connsiteY9" fmla="*/ 553244 h 559049"/>
                <a:gd name="connsiteX10" fmla="*/ 0 w 5759450"/>
                <a:gd name="connsiteY10" fmla="*/ 527050 h 559049"/>
                <a:gd name="connsiteX11" fmla="*/ 200025 w 5759450"/>
                <a:gd name="connsiteY11" fmla="*/ 271463 h 559049"/>
                <a:gd name="connsiteX12" fmla="*/ 793 w 5759450"/>
                <a:gd name="connsiteY12"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0131 w 5759450"/>
                <a:gd name="connsiteY3" fmla="*/ 30956 h 559049"/>
                <a:gd name="connsiteX4" fmla="*/ 5073650 w 5759450"/>
                <a:gd name="connsiteY4" fmla="*/ 31750 h 559049"/>
                <a:gd name="connsiteX5" fmla="*/ 5759450 w 5759450"/>
                <a:gd name="connsiteY5" fmla="*/ 0 h 559049"/>
                <a:gd name="connsiteX6" fmla="*/ 5594350 w 5759450"/>
                <a:gd name="connsiteY6" fmla="*/ 273050 h 559049"/>
                <a:gd name="connsiteX7" fmla="*/ 5759450 w 5759450"/>
                <a:gd name="connsiteY7" fmla="*/ 546100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3650 w 5759450"/>
                <a:gd name="connsiteY4" fmla="*/ 31750 h 559049"/>
                <a:gd name="connsiteX5" fmla="*/ 5759450 w 5759450"/>
                <a:gd name="connsiteY5" fmla="*/ 0 h 559049"/>
                <a:gd name="connsiteX6" fmla="*/ 5594350 w 5759450"/>
                <a:gd name="connsiteY6" fmla="*/ 273050 h 559049"/>
                <a:gd name="connsiteX7" fmla="*/ 5759450 w 5759450"/>
                <a:gd name="connsiteY7" fmla="*/ 546100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6032 w 5759450"/>
                <a:gd name="connsiteY4" fmla="*/ 26988 h 559049"/>
                <a:gd name="connsiteX5" fmla="*/ 5759450 w 5759450"/>
                <a:gd name="connsiteY5" fmla="*/ 0 h 559049"/>
                <a:gd name="connsiteX6" fmla="*/ 5594350 w 5759450"/>
                <a:gd name="connsiteY6" fmla="*/ 273050 h 559049"/>
                <a:gd name="connsiteX7" fmla="*/ 5759450 w 5759450"/>
                <a:gd name="connsiteY7" fmla="*/ 546100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6032 w 5759450"/>
                <a:gd name="connsiteY4" fmla="*/ 26988 h 559049"/>
                <a:gd name="connsiteX5" fmla="*/ 5759450 w 5759450"/>
                <a:gd name="connsiteY5" fmla="*/ 0 h 559049"/>
                <a:gd name="connsiteX6" fmla="*/ 5594350 w 5759450"/>
                <a:gd name="connsiteY6" fmla="*/ 273050 h 559049"/>
                <a:gd name="connsiteX7" fmla="*/ 5759450 w 5759450"/>
                <a:gd name="connsiteY7" fmla="*/ 546100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6032 w 5759450"/>
                <a:gd name="connsiteY4" fmla="*/ 26988 h 559049"/>
                <a:gd name="connsiteX5" fmla="*/ 5759450 w 5759450"/>
                <a:gd name="connsiteY5" fmla="*/ 0 h 559049"/>
                <a:gd name="connsiteX6" fmla="*/ 5594350 w 5759450"/>
                <a:gd name="connsiteY6" fmla="*/ 273050 h 559049"/>
                <a:gd name="connsiteX7" fmla="*/ 5759450 w 5759450"/>
                <a:gd name="connsiteY7" fmla="*/ 546100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6032 w 5759450"/>
                <a:gd name="connsiteY4" fmla="*/ 26988 h 559049"/>
                <a:gd name="connsiteX5" fmla="*/ 5759450 w 5759450"/>
                <a:gd name="connsiteY5" fmla="*/ 0 h 559049"/>
                <a:gd name="connsiteX6" fmla="*/ 5594350 w 5759450"/>
                <a:gd name="connsiteY6" fmla="*/ 273050 h 559049"/>
                <a:gd name="connsiteX7" fmla="*/ 5759450 w 5759450"/>
                <a:gd name="connsiteY7" fmla="*/ 546100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6032 w 5759450"/>
                <a:gd name="connsiteY4" fmla="*/ 26988 h 559049"/>
                <a:gd name="connsiteX5" fmla="*/ 5759450 w 5759450"/>
                <a:gd name="connsiteY5" fmla="*/ 0 h 559049"/>
                <a:gd name="connsiteX6" fmla="*/ 5577681 w 5759450"/>
                <a:gd name="connsiteY6" fmla="*/ 273050 h 559049"/>
                <a:gd name="connsiteX7" fmla="*/ 5759450 w 5759450"/>
                <a:gd name="connsiteY7" fmla="*/ 546100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6032 w 5759450"/>
                <a:gd name="connsiteY4" fmla="*/ 26988 h 559049"/>
                <a:gd name="connsiteX5" fmla="*/ 5759450 w 5759450"/>
                <a:gd name="connsiteY5" fmla="*/ 0 h 559049"/>
                <a:gd name="connsiteX6" fmla="*/ 5577681 w 5759450"/>
                <a:gd name="connsiteY6" fmla="*/ 273050 h 559049"/>
                <a:gd name="connsiteX7" fmla="*/ 5759450 w 5759450"/>
                <a:gd name="connsiteY7" fmla="*/ 546100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6032 w 5759450"/>
                <a:gd name="connsiteY4" fmla="*/ 26988 h 559049"/>
                <a:gd name="connsiteX5" fmla="*/ 5759450 w 5759450"/>
                <a:gd name="connsiteY5" fmla="*/ 0 h 559049"/>
                <a:gd name="connsiteX6" fmla="*/ 5577681 w 5759450"/>
                <a:gd name="connsiteY6" fmla="*/ 273050 h 559049"/>
                <a:gd name="connsiteX7" fmla="*/ 5754688 w 5759450"/>
                <a:gd name="connsiteY7" fmla="*/ 517525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6032 w 5759450"/>
                <a:gd name="connsiteY4" fmla="*/ 26988 h 559049"/>
                <a:gd name="connsiteX5" fmla="*/ 5759450 w 5759450"/>
                <a:gd name="connsiteY5" fmla="*/ 0 h 559049"/>
                <a:gd name="connsiteX6" fmla="*/ 5577681 w 5759450"/>
                <a:gd name="connsiteY6" fmla="*/ 273050 h 559049"/>
                <a:gd name="connsiteX7" fmla="*/ 5754688 w 5759450"/>
                <a:gd name="connsiteY7" fmla="*/ 517525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61529"/>
                <a:gd name="connsiteX1" fmla="*/ 374650 w 5759450"/>
                <a:gd name="connsiteY1" fmla="*/ 31750 h 561529"/>
                <a:gd name="connsiteX2" fmla="*/ 916782 w 5759450"/>
                <a:gd name="connsiteY2" fmla="*/ 19050 h 561529"/>
                <a:gd name="connsiteX3" fmla="*/ 4862512 w 5759450"/>
                <a:gd name="connsiteY3" fmla="*/ 19050 h 561529"/>
                <a:gd name="connsiteX4" fmla="*/ 5076032 w 5759450"/>
                <a:gd name="connsiteY4" fmla="*/ 26988 h 561529"/>
                <a:gd name="connsiteX5" fmla="*/ 5759450 w 5759450"/>
                <a:gd name="connsiteY5" fmla="*/ 0 h 561529"/>
                <a:gd name="connsiteX6" fmla="*/ 5577681 w 5759450"/>
                <a:gd name="connsiteY6" fmla="*/ 273050 h 561529"/>
                <a:gd name="connsiteX7" fmla="*/ 5754688 w 5759450"/>
                <a:gd name="connsiteY7" fmla="*/ 517525 h 561529"/>
                <a:gd name="connsiteX8" fmla="*/ 5251450 w 5759450"/>
                <a:gd name="connsiteY8" fmla="*/ 558800 h 561529"/>
                <a:gd name="connsiteX9" fmla="*/ 919163 w 5759450"/>
                <a:gd name="connsiteY9" fmla="*/ 550068 h 561529"/>
                <a:gd name="connsiteX10" fmla="*/ 661194 w 5759450"/>
                <a:gd name="connsiteY10" fmla="*/ 553244 h 561529"/>
                <a:gd name="connsiteX11" fmla="*/ 0 w 5759450"/>
                <a:gd name="connsiteY11" fmla="*/ 527050 h 561529"/>
                <a:gd name="connsiteX12" fmla="*/ 200025 w 5759450"/>
                <a:gd name="connsiteY12" fmla="*/ 271463 h 561529"/>
                <a:gd name="connsiteX13" fmla="*/ 793 w 5759450"/>
                <a:gd name="connsiteY13" fmla="*/ 7938 h 561529"/>
                <a:gd name="connsiteX0" fmla="*/ 793 w 5759450"/>
                <a:gd name="connsiteY0" fmla="*/ 7938 h 562791"/>
                <a:gd name="connsiteX1" fmla="*/ 374650 w 5759450"/>
                <a:gd name="connsiteY1" fmla="*/ 31750 h 562791"/>
                <a:gd name="connsiteX2" fmla="*/ 916782 w 5759450"/>
                <a:gd name="connsiteY2" fmla="*/ 19050 h 562791"/>
                <a:gd name="connsiteX3" fmla="*/ 4862512 w 5759450"/>
                <a:gd name="connsiteY3" fmla="*/ 19050 h 562791"/>
                <a:gd name="connsiteX4" fmla="*/ 5076032 w 5759450"/>
                <a:gd name="connsiteY4" fmla="*/ 26988 h 562791"/>
                <a:gd name="connsiteX5" fmla="*/ 5759450 w 5759450"/>
                <a:gd name="connsiteY5" fmla="*/ 0 h 562791"/>
                <a:gd name="connsiteX6" fmla="*/ 5577681 w 5759450"/>
                <a:gd name="connsiteY6" fmla="*/ 273050 h 562791"/>
                <a:gd name="connsiteX7" fmla="*/ 5754688 w 5759450"/>
                <a:gd name="connsiteY7" fmla="*/ 517525 h 562791"/>
                <a:gd name="connsiteX8" fmla="*/ 5251450 w 5759450"/>
                <a:gd name="connsiteY8" fmla="*/ 558800 h 562791"/>
                <a:gd name="connsiteX9" fmla="*/ 919163 w 5759450"/>
                <a:gd name="connsiteY9" fmla="*/ 550068 h 562791"/>
                <a:gd name="connsiteX10" fmla="*/ 661194 w 5759450"/>
                <a:gd name="connsiteY10" fmla="*/ 553244 h 562791"/>
                <a:gd name="connsiteX11" fmla="*/ 0 w 5759450"/>
                <a:gd name="connsiteY11" fmla="*/ 527050 h 562791"/>
                <a:gd name="connsiteX12" fmla="*/ 200025 w 5759450"/>
                <a:gd name="connsiteY12" fmla="*/ 271463 h 562791"/>
                <a:gd name="connsiteX13" fmla="*/ 793 w 5759450"/>
                <a:gd name="connsiteY13" fmla="*/ 7938 h 562791"/>
                <a:gd name="connsiteX0" fmla="*/ 793 w 5761832"/>
                <a:gd name="connsiteY0" fmla="*/ 7938 h 563259"/>
                <a:gd name="connsiteX1" fmla="*/ 374650 w 5761832"/>
                <a:gd name="connsiteY1" fmla="*/ 31750 h 563259"/>
                <a:gd name="connsiteX2" fmla="*/ 916782 w 5761832"/>
                <a:gd name="connsiteY2" fmla="*/ 19050 h 563259"/>
                <a:gd name="connsiteX3" fmla="*/ 4862512 w 5761832"/>
                <a:gd name="connsiteY3" fmla="*/ 19050 h 563259"/>
                <a:gd name="connsiteX4" fmla="*/ 5076032 w 5761832"/>
                <a:gd name="connsiteY4" fmla="*/ 26988 h 563259"/>
                <a:gd name="connsiteX5" fmla="*/ 5759450 w 5761832"/>
                <a:gd name="connsiteY5" fmla="*/ 0 h 563259"/>
                <a:gd name="connsiteX6" fmla="*/ 5577681 w 5761832"/>
                <a:gd name="connsiteY6" fmla="*/ 273050 h 563259"/>
                <a:gd name="connsiteX7" fmla="*/ 5761832 w 5761832"/>
                <a:gd name="connsiteY7" fmla="*/ 522287 h 563259"/>
                <a:gd name="connsiteX8" fmla="*/ 5251450 w 5761832"/>
                <a:gd name="connsiteY8" fmla="*/ 558800 h 563259"/>
                <a:gd name="connsiteX9" fmla="*/ 919163 w 5761832"/>
                <a:gd name="connsiteY9" fmla="*/ 550068 h 563259"/>
                <a:gd name="connsiteX10" fmla="*/ 661194 w 5761832"/>
                <a:gd name="connsiteY10" fmla="*/ 553244 h 563259"/>
                <a:gd name="connsiteX11" fmla="*/ 0 w 5761832"/>
                <a:gd name="connsiteY11" fmla="*/ 527050 h 563259"/>
                <a:gd name="connsiteX12" fmla="*/ 200025 w 5761832"/>
                <a:gd name="connsiteY12" fmla="*/ 271463 h 563259"/>
                <a:gd name="connsiteX13" fmla="*/ 793 w 5761832"/>
                <a:gd name="connsiteY13" fmla="*/ 7938 h 563259"/>
                <a:gd name="connsiteX0" fmla="*/ 793 w 5761832"/>
                <a:gd name="connsiteY0" fmla="*/ 7938 h 563781"/>
                <a:gd name="connsiteX1" fmla="*/ 374650 w 5761832"/>
                <a:gd name="connsiteY1" fmla="*/ 31750 h 563781"/>
                <a:gd name="connsiteX2" fmla="*/ 916782 w 5761832"/>
                <a:gd name="connsiteY2" fmla="*/ 19050 h 563781"/>
                <a:gd name="connsiteX3" fmla="*/ 4862512 w 5761832"/>
                <a:gd name="connsiteY3" fmla="*/ 19050 h 563781"/>
                <a:gd name="connsiteX4" fmla="*/ 5076032 w 5761832"/>
                <a:gd name="connsiteY4" fmla="*/ 26988 h 563781"/>
                <a:gd name="connsiteX5" fmla="*/ 5759450 w 5761832"/>
                <a:gd name="connsiteY5" fmla="*/ 0 h 563781"/>
                <a:gd name="connsiteX6" fmla="*/ 5577681 w 5761832"/>
                <a:gd name="connsiteY6" fmla="*/ 273050 h 563781"/>
                <a:gd name="connsiteX7" fmla="*/ 5761832 w 5761832"/>
                <a:gd name="connsiteY7" fmla="*/ 522287 h 563781"/>
                <a:gd name="connsiteX8" fmla="*/ 5251450 w 5761832"/>
                <a:gd name="connsiteY8" fmla="*/ 558800 h 563781"/>
                <a:gd name="connsiteX9" fmla="*/ 919163 w 5761832"/>
                <a:gd name="connsiteY9" fmla="*/ 550068 h 563781"/>
                <a:gd name="connsiteX10" fmla="*/ 661194 w 5761832"/>
                <a:gd name="connsiteY10" fmla="*/ 553244 h 563781"/>
                <a:gd name="connsiteX11" fmla="*/ 0 w 5761832"/>
                <a:gd name="connsiteY11" fmla="*/ 527050 h 563781"/>
                <a:gd name="connsiteX12" fmla="*/ 200025 w 5761832"/>
                <a:gd name="connsiteY12" fmla="*/ 271463 h 563781"/>
                <a:gd name="connsiteX13" fmla="*/ 793 w 5761832"/>
                <a:gd name="connsiteY13" fmla="*/ 7938 h 563781"/>
                <a:gd name="connsiteX0" fmla="*/ 793 w 5761832"/>
                <a:gd name="connsiteY0" fmla="*/ 7938 h 559049"/>
                <a:gd name="connsiteX1" fmla="*/ 374650 w 5761832"/>
                <a:gd name="connsiteY1" fmla="*/ 31750 h 559049"/>
                <a:gd name="connsiteX2" fmla="*/ 916782 w 5761832"/>
                <a:gd name="connsiteY2" fmla="*/ 19050 h 559049"/>
                <a:gd name="connsiteX3" fmla="*/ 4862512 w 5761832"/>
                <a:gd name="connsiteY3" fmla="*/ 19050 h 559049"/>
                <a:gd name="connsiteX4" fmla="*/ 5076032 w 5761832"/>
                <a:gd name="connsiteY4" fmla="*/ 26988 h 559049"/>
                <a:gd name="connsiteX5" fmla="*/ 5759450 w 5761832"/>
                <a:gd name="connsiteY5" fmla="*/ 0 h 559049"/>
                <a:gd name="connsiteX6" fmla="*/ 5577681 w 5761832"/>
                <a:gd name="connsiteY6" fmla="*/ 273050 h 559049"/>
                <a:gd name="connsiteX7" fmla="*/ 5761832 w 5761832"/>
                <a:gd name="connsiteY7" fmla="*/ 522287 h 559049"/>
                <a:gd name="connsiteX8" fmla="*/ 5251450 w 5761832"/>
                <a:gd name="connsiteY8" fmla="*/ 558800 h 559049"/>
                <a:gd name="connsiteX9" fmla="*/ 919163 w 5761832"/>
                <a:gd name="connsiteY9" fmla="*/ 550068 h 559049"/>
                <a:gd name="connsiteX10" fmla="*/ 661194 w 5761832"/>
                <a:gd name="connsiteY10" fmla="*/ 553244 h 559049"/>
                <a:gd name="connsiteX11" fmla="*/ 0 w 5761832"/>
                <a:gd name="connsiteY11" fmla="*/ 527050 h 559049"/>
                <a:gd name="connsiteX12" fmla="*/ 200025 w 5761832"/>
                <a:gd name="connsiteY12" fmla="*/ 271463 h 559049"/>
                <a:gd name="connsiteX13" fmla="*/ 793 w 5761832"/>
                <a:gd name="connsiteY13" fmla="*/ 7938 h 559049"/>
                <a:gd name="connsiteX0" fmla="*/ 793 w 5761832"/>
                <a:gd name="connsiteY0" fmla="*/ 7938 h 559049"/>
                <a:gd name="connsiteX1" fmla="*/ 374650 w 5761832"/>
                <a:gd name="connsiteY1" fmla="*/ 31750 h 559049"/>
                <a:gd name="connsiteX2" fmla="*/ 916782 w 5761832"/>
                <a:gd name="connsiteY2" fmla="*/ 19050 h 559049"/>
                <a:gd name="connsiteX3" fmla="*/ 1047750 w 5761832"/>
                <a:gd name="connsiteY3" fmla="*/ 14288 h 559049"/>
                <a:gd name="connsiteX4" fmla="*/ 4862512 w 5761832"/>
                <a:gd name="connsiteY4" fmla="*/ 19050 h 559049"/>
                <a:gd name="connsiteX5" fmla="*/ 5076032 w 5761832"/>
                <a:gd name="connsiteY5" fmla="*/ 26988 h 559049"/>
                <a:gd name="connsiteX6" fmla="*/ 5759450 w 5761832"/>
                <a:gd name="connsiteY6" fmla="*/ 0 h 559049"/>
                <a:gd name="connsiteX7" fmla="*/ 5577681 w 5761832"/>
                <a:gd name="connsiteY7" fmla="*/ 273050 h 559049"/>
                <a:gd name="connsiteX8" fmla="*/ 5761832 w 5761832"/>
                <a:gd name="connsiteY8" fmla="*/ 522287 h 559049"/>
                <a:gd name="connsiteX9" fmla="*/ 5251450 w 5761832"/>
                <a:gd name="connsiteY9" fmla="*/ 558800 h 559049"/>
                <a:gd name="connsiteX10" fmla="*/ 919163 w 5761832"/>
                <a:gd name="connsiteY10" fmla="*/ 550068 h 559049"/>
                <a:gd name="connsiteX11" fmla="*/ 661194 w 5761832"/>
                <a:gd name="connsiteY11" fmla="*/ 553244 h 559049"/>
                <a:gd name="connsiteX12" fmla="*/ 0 w 5761832"/>
                <a:gd name="connsiteY12" fmla="*/ 527050 h 559049"/>
                <a:gd name="connsiteX13" fmla="*/ 200025 w 5761832"/>
                <a:gd name="connsiteY13" fmla="*/ 271463 h 559049"/>
                <a:gd name="connsiteX14" fmla="*/ 793 w 5761832"/>
                <a:gd name="connsiteY14" fmla="*/ 7938 h 559049"/>
                <a:gd name="connsiteX0" fmla="*/ 793 w 5761832"/>
                <a:gd name="connsiteY0" fmla="*/ 7938 h 559049"/>
                <a:gd name="connsiteX1" fmla="*/ 374650 w 5761832"/>
                <a:gd name="connsiteY1" fmla="*/ 31750 h 559049"/>
                <a:gd name="connsiteX2" fmla="*/ 916782 w 5761832"/>
                <a:gd name="connsiteY2" fmla="*/ 19050 h 559049"/>
                <a:gd name="connsiteX3" fmla="*/ 1047750 w 5761832"/>
                <a:gd name="connsiteY3" fmla="*/ 14288 h 559049"/>
                <a:gd name="connsiteX4" fmla="*/ 4862512 w 5761832"/>
                <a:gd name="connsiteY4" fmla="*/ 19050 h 559049"/>
                <a:gd name="connsiteX5" fmla="*/ 5076032 w 5761832"/>
                <a:gd name="connsiteY5" fmla="*/ 26988 h 559049"/>
                <a:gd name="connsiteX6" fmla="*/ 5759450 w 5761832"/>
                <a:gd name="connsiteY6" fmla="*/ 0 h 559049"/>
                <a:gd name="connsiteX7" fmla="*/ 5577681 w 5761832"/>
                <a:gd name="connsiteY7" fmla="*/ 273050 h 559049"/>
                <a:gd name="connsiteX8" fmla="*/ 5761832 w 5761832"/>
                <a:gd name="connsiteY8" fmla="*/ 522287 h 559049"/>
                <a:gd name="connsiteX9" fmla="*/ 5251450 w 5761832"/>
                <a:gd name="connsiteY9" fmla="*/ 558800 h 559049"/>
                <a:gd name="connsiteX10" fmla="*/ 1042988 w 5761832"/>
                <a:gd name="connsiteY10" fmla="*/ 547688 h 559049"/>
                <a:gd name="connsiteX11" fmla="*/ 919163 w 5761832"/>
                <a:gd name="connsiteY11" fmla="*/ 550068 h 559049"/>
                <a:gd name="connsiteX12" fmla="*/ 661194 w 5761832"/>
                <a:gd name="connsiteY12" fmla="*/ 553244 h 559049"/>
                <a:gd name="connsiteX13" fmla="*/ 0 w 5761832"/>
                <a:gd name="connsiteY13" fmla="*/ 527050 h 559049"/>
                <a:gd name="connsiteX14" fmla="*/ 200025 w 5761832"/>
                <a:gd name="connsiteY14" fmla="*/ 271463 h 559049"/>
                <a:gd name="connsiteX15" fmla="*/ 793 w 5761832"/>
                <a:gd name="connsiteY15" fmla="*/ 7938 h 559049"/>
                <a:gd name="connsiteX0" fmla="*/ 793 w 5761832"/>
                <a:gd name="connsiteY0" fmla="*/ 7938 h 559049"/>
                <a:gd name="connsiteX1" fmla="*/ 374650 w 5761832"/>
                <a:gd name="connsiteY1" fmla="*/ 31750 h 559049"/>
                <a:gd name="connsiteX2" fmla="*/ 916782 w 5761832"/>
                <a:gd name="connsiteY2" fmla="*/ 19050 h 559049"/>
                <a:gd name="connsiteX3" fmla="*/ 1047750 w 5761832"/>
                <a:gd name="connsiteY3" fmla="*/ 14288 h 559049"/>
                <a:gd name="connsiteX4" fmla="*/ 5076032 w 5761832"/>
                <a:gd name="connsiteY4" fmla="*/ 26988 h 559049"/>
                <a:gd name="connsiteX5" fmla="*/ 5759450 w 5761832"/>
                <a:gd name="connsiteY5" fmla="*/ 0 h 559049"/>
                <a:gd name="connsiteX6" fmla="*/ 5577681 w 5761832"/>
                <a:gd name="connsiteY6" fmla="*/ 273050 h 559049"/>
                <a:gd name="connsiteX7" fmla="*/ 5761832 w 5761832"/>
                <a:gd name="connsiteY7" fmla="*/ 522287 h 559049"/>
                <a:gd name="connsiteX8" fmla="*/ 5251450 w 5761832"/>
                <a:gd name="connsiteY8" fmla="*/ 558800 h 559049"/>
                <a:gd name="connsiteX9" fmla="*/ 1042988 w 5761832"/>
                <a:gd name="connsiteY9" fmla="*/ 547688 h 559049"/>
                <a:gd name="connsiteX10" fmla="*/ 919163 w 5761832"/>
                <a:gd name="connsiteY10" fmla="*/ 550068 h 559049"/>
                <a:gd name="connsiteX11" fmla="*/ 661194 w 5761832"/>
                <a:gd name="connsiteY11" fmla="*/ 553244 h 559049"/>
                <a:gd name="connsiteX12" fmla="*/ 0 w 5761832"/>
                <a:gd name="connsiteY12" fmla="*/ 527050 h 559049"/>
                <a:gd name="connsiteX13" fmla="*/ 200025 w 5761832"/>
                <a:gd name="connsiteY13" fmla="*/ 271463 h 559049"/>
                <a:gd name="connsiteX14" fmla="*/ 793 w 5761832"/>
                <a:gd name="connsiteY14" fmla="*/ 7938 h 559049"/>
                <a:gd name="connsiteX0" fmla="*/ 793 w 5761832"/>
                <a:gd name="connsiteY0" fmla="*/ 7938 h 559049"/>
                <a:gd name="connsiteX1" fmla="*/ 374650 w 5761832"/>
                <a:gd name="connsiteY1" fmla="*/ 31750 h 559049"/>
                <a:gd name="connsiteX2" fmla="*/ 916782 w 5761832"/>
                <a:gd name="connsiteY2" fmla="*/ 19050 h 559049"/>
                <a:gd name="connsiteX3" fmla="*/ 1047750 w 5761832"/>
                <a:gd name="connsiteY3" fmla="*/ 14288 h 559049"/>
                <a:gd name="connsiteX4" fmla="*/ 5759450 w 5761832"/>
                <a:gd name="connsiteY4" fmla="*/ 0 h 559049"/>
                <a:gd name="connsiteX5" fmla="*/ 5577681 w 5761832"/>
                <a:gd name="connsiteY5" fmla="*/ 273050 h 559049"/>
                <a:gd name="connsiteX6" fmla="*/ 5761832 w 5761832"/>
                <a:gd name="connsiteY6" fmla="*/ 522287 h 559049"/>
                <a:gd name="connsiteX7" fmla="*/ 5251450 w 5761832"/>
                <a:gd name="connsiteY7" fmla="*/ 558800 h 559049"/>
                <a:gd name="connsiteX8" fmla="*/ 1042988 w 5761832"/>
                <a:gd name="connsiteY8" fmla="*/ 547688 h 559049"/>
                <a:gd name="connsiteX9" fmla="*/ 919163 w 5761832"/>
                <a:gd name="connsiteY9" fmla="*/ 550068 h 559049"/>
                <a:gd name="connsiteX10" fmla="*/ 661194 w 5761832"/>
                <a:gd name="connsiteY10" fmla="*/ 553244 h 559049"/>
                <a:gd name="connsiteX11" fmla="*/ 0 w 5761832"/>
                <a:gd name="connsiteY11" fmla="*/ 527050 h 559049"/>
                <a:gd name="connsiteX12" fmla="*/ 200025 w 5761832"/>
                <a:gd name="connsiteY12" fmla="*/ 271463 h 559049"/>
                <a:gd name="connsiteX13" fmla="*/ 793 w 5761832"/>
                <a:gd name="connsiteY13" fmla="*/ 7938 h 559049"/>
                <a:gd name="connsiteX0" fmla="*/ 793 w 5761832"/>
                <a:gd name="connsiteY0" fmla="*/ 0 h 551111"/>
                <a:gd name="connsiteX1" fmla="*/ 374650 w 5761832"/>
                <a:gd name="connsiteY1" fmla="*/ 23812 h 551111"/>
                <a:gd name="connsiteX2" fmla="*/ 916782 w 5761832"/>
                <a:gd name="connsiteY2" fmla="*/ 11112 h 551111"/>
                <a:gd name="connsiteX3" fmla="*/ 1047750 w 5761832"/>
                <a:gd name="connsiteY3" fmla="*/ 6350 h 551111"/>
                <a:gd name="connsiteX4" fmla="*/ 5577681 w 5761832"/>
                <a:gd name="connsiteY4" fmla="*/ 265112 h 551111"/>
                <a:gd name="connsiteX5" fmla="*/ 5761832 w 5761832"/>
                <a:gd name="connsiteY5" fmla="*/ 514349 h 551111"/>
                <a:gd name="connsiteX6" fmla="*/ 5251450 w 5761832"/>
                <a:gd name="connsiteY6" fmla="*/ 550862 h 551111"/>
                <a:gd name="connsiteX7" fmla="*/ 1042988 w 5761832"/>
                <a:gd name="connsiteY7" fmla="*/ 539750 h 551111"/>
                <a:gd name="connsiteX8" fmla="*/ 919163 w 5761832"/>
                <a:gd name="connsiteY8" fmla="*/ 542130 h 551111"/>
                <a:gd name="connsiteX9" fmla="*/ 661194 w 5761832"/>
                <a:gd name="connsiteY9" fmla="*/ 545306 h 551111"/>
                <a:gd name="connsiteX10" fmla="*/ 0 w 5761832"/>
                <a:gd name="connsiteY10" fmla="*/ 519112 h 551111"/>
                <a:gd name="connsiteX11" fmla="*/ 200025 w 5761832"/>
                <a:gd name="connsiteY11" fmla="*/ 263525 h 551111"/>
                <a:gd name="connsiteX12" fmla="*/ 793 w 5761832"/>
                <a:gd name="connsiteY12" fmla="*/ 0 h 551111"/>
                <a:gd name="connsiteX0" fmla="*/ 793 w 5761832"/>
                <a:gd name="connsiteY0" fmla="*/ 0 h 551111"/>
                <a:gd name="connsiteX1" fmla="*/ 374650 w 5761832"/>
                <a:gd name="connsiteY1" fmla="*/ 23812 h 551111"/>
                <a:gd name="connsiteX2" fmla="*/ 916782 w 5761832"/>
                <a:gd name="connsiteY2" fmla="*/ 11112 h 551111"/>
                <a:gd name="connsiteX3" fmla="*/ 1047750 w 5761832"/>
                <a:gd name="connsiteY3" fmla="*/ 6350 h 551111"/>
                <a:gd name="connsiteX4" fmla="*/ 5761832 w 5761832"/>
                <a:gd name="connsiteY4" fmla="*/ 514349 h 551111"/>
                <a:gd name="connsiteX5" fmla="*/ 5251450 w 5761832"/>
                <a:gd name="connsiteY5" fmla="*/ 550862 h 551111"/>
                <a:gd name="connsiteX6" fmla="*/ 1042988 w 5761832"/>
                <a:gd name="connsiteY6" fmla="*/ 539750 h 551111"/>
                <a:gd name="connsiteX7" fmla="*/ 919163 w 5761832"/>
                <a:gd name="connsiteY7" fmla="*/ 542130 h 551111"/>
                <a:gd name="connsiteX8" fmla="*/ 661194 w 5761832"/>
                <a:gd name="connsiteY8" fmla="*/ 545306 h 551111"/>
                <a:gd name="connsiteX9" fmla="*/ 0 w 5761832"/>
                <a:gd name="connsiteY9" fmla="*/ 519112 h 551111"/>
                <a:gd name="connsiteX10" fmla="*/ 200025 w 5761832"/>
                <a:gd name="connsiteY10" fmla="*/ 263525 h 551111"/>
                <a:gd name="connsiteX11" fmla="*/ 793 w 5761832"/>
                <a:gd name="connsiteY11" fmla="*/ 0 h 551111"/>
                <a:gd name="connsiteX0" fmla="*/ 793 w 5251450"/>
                <a:gd name="connsiteY0" fmla="*/ 0 h 551111"/>
                <a:gd name="connsiteX1" fmla="*/ 374650 w 5251450"/>
                <a:gd name="connsiteY1" fmla="*/ 23812 h 551111"/>
                <a:gd name="connsiteX2" fmla="*/ 916782 w 5251450"/>
                <a:gd name="connsiteY2" fmla="*/ 11112 h 551111"/>
                <a:gd name="connsiteX3" fmla="*/ 1047750 w 5251450"/>
                <a:gd name="connsiteY3" fmla="*/ 6350 h 551111"/>
                <a:gd name="connsiteX4" fmla="*/ 5251450 w 5251450"/>
                <a:gd name="connsiteY4" fmla="*/ 550862 h 551111"/>
                <a:gd name="connsiteX5" fmla="*/ 1042988 w 5251450"/>
                <a:gd name="connsiteY5" fmla="*/ 539750 h 551111"/>
                <a:gd name="connsiteX6" fmla="*/ 919163 w 5251450"/>
                <a:gd name="connsiteY6" fmla="*/ 542130 h 551111"/>
                <a:gd name="connsiteX7" fmla="*/ 661194 w 5251450"/>
                <a:gd name="connsiteY7" fmla="*/ 545306 h 551111"/>
                <a:gd name="connsiteX8" fmla="*/ 0 w 5251450"/>
                <a:gd name="connsiteY8" fmla="*/ 519112 h 551111"/>
                <a:gd name="connsiteX9" fmla="*/ 200025 w 5251450"/>
                <a:gd name="connsiteY9" fmla="*/ 263525 h 551111"/>
                <a:gd name="connsiteX10" fmla="*/ 793 w 5251450"/>
                <a:gd name="connsiteY10" fmla="*/ 0 h 551111"/>
                <a:gd name="connsiteX0" fmla="*/ 793 w 1047750"/>
                <a:gd name="connsiteY0" fmla="*/ 0 h 551111"/>
                <a:gd name="connsiteX1" fmla="*/ 374650 w 1047750"/>
                <a:gd name="connsiteY1" fmla="*/ 23812 h 551111"/>
                <a:gd name="connsiteX2" fmla="*/ 916782 w 1047750"/>
                <a:gd name="connsiteY2" fmla="*/ 11112 h 551111"/>
                <a:gd name="connsiteX3" fmla="*/ 1047750 w 1047750"/>
                <a:gd name="connsiteY3" fmla="*/ 6350 h 551111"/>
                <a:gd name="connsiteX4" fmla="*/ 1042988 w 1047750"/>
                <a:gd name="connsiteY4" fmla="*/ 539750 h 551111"/>
                <a:gd name="connsiteX5" fmla="*/ 919163 w 1047750"/>
                <a:gd name="connsiteY5" fmla="*/ 542130 h 551111"/>
                <a:gd name="connsiteX6" fmla="*/ 661194 w 1047750"/>
                <a:gd name="connsiteY6" fmla="*/ 545306 h 551111"/>
                <a:gd name="connsiteX7" fmla="*/ 0 w 1047750"/>
                <a:gd name="connsiteY7" fmla="*/ 519112 h 551111"/>
                <a:gd name="connsiteX8" fmla="*/ 200025 w 1047750"/>
                <a:gd name="connsiteY8" fmla="*/ 263525 h 551111"/>
                <a:gd name="connsiteX9" fmla="*/ 793 w 1047750"/>
                <a:gd name="connsiteY9" fmla="*/ 0 h 551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7750" h="551111">
                  <a:moveTo>
                    <a:pt x="793" y="0"/>
                  </a:moveTo>
                  <a:cubicBezTo>
                    <a:pt x="123031" y="24606"/>
                    <a:pt x="250031" y="15875"/>
                    <a:pt x="374650" y="23812"/>
                  </a:cubicBezTo>
                  <a:cubicBezTo>
                    <a:pt x="555361" y="19579"/>
                    <a:pt x="750359" y="24870"/>
                    <a:pt x="916782" y="11112"/>
                  </a:cubicBezTo>
                  <a:lnTo>
                    <a:pt x="1047750" y="6350"/>
                  </a:lnTo>
                  <a:cubicBezTo>
                    <a:pt x="1046163" y="184150"/>
                    <a:pt x="1044575" y="361950"/>
                    <a:pt x="1042988" y="539750"/>
                  </a:cubicBezTo>
                  <a:lnTo>
                    <a:pt x="919163" y="542130"/>
                  </a:lnTo>
                  <a:lnTo>
                    <a:pt x="661194" y="545306"/>
                  </a:lnTo>
                  <a:cubicBezTo>
                    <a:pt x="526521" y="548481"/>
                    <a:pt x="206111" y="565943"/>
                    <a:pt x="0" y="519112"/>
                  </a:cubicBezTo>
                  <a:lnTo>
                    <a:pt x="200025" y="263525"/>
                  </a:lnTo>
                  <a:cubicBezTo>
                    <a:pt x="124089" y="185208"/>
                    <a:pt x="79110" y="128323"/>
                    <a:pt x="793" y="0"/>
                  </a:cubicBezTo>
                  <a:close/>
                </a:path>
              </a:pathLst>
            </a:custGeom>
            <a:gradFill flip="none" rotWithShape="1">
              <a:gsLst>
                <a:gs pos="0">
                  <a:srgbClr val="9DCA0D">
                    <a:lumMod val="95000"/>
                    <a:lumOff val="5000"/>
                  </a:srgbClr>
                </a:gs>
                <a:gs pos="21000">
                  <a:srgbClr val="9DCA0D">
                    <a:lumMod val="85000"/>
                  </a:srgbClr>
                </a:gs>
                <a:gs pos="52000">
                  <a:srgbClr val="9DCA0D">
                    <a:lumMod val="90000"/>
                  </a:srgbClr>
                </a:gs>
                <a:gs pos="100000">
                  <a:srgbClr val="9DCA0D">
                    <a:lumMod val="77000"/>
                  </a:srgbClr>
                </a:gs>
                <a:gs pos="86000">
                  <a:srgbClr val="9DCA0D">
                    <a:lumMod val="85000"/>
                  </a:srgbClr>
                </a:gs>
              </a:gsLst>
              <a:lin ang="0" scaled="1"/>
              <a:tileRect/>
            </a:gra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4" name="Freeform 23"/>
            <p:cNvSpPr/>
            <p:nvPr/>
          </p:nvSpPr>
          <p:spPr>
            <a:xfrm>
              <a:off x="1816100" y="3152516"/>
              <a:ext cx="919163" cy="437700"/>
            </a:xfrm>
            <a:custGeom>
              <a:avLst/>
              <a:gdLst>
                <a:gd name="connsiteX0" fmla="*/ 12700 w 5759450"/>
                <a:gd name="connsiteY0" fmla="*/ 0 h 565150"/>
                <a:gd name="connsiteX1" fmla="*/ 374650 w 5759450"/>
                <a:gd name="connsiteY1" fmla="*/ 38100 h 565150"/>
                <a:gd name="connsiteX2" fmla="*/ 5073650 w 5759450"/>
                <a:gd name="connsiteY2" fmla="*/ 38100 h 565150"/>
                <a:gd name="connsiteX3" fmla="*/ 5759450 w 5759450"/>
                <a:gd name="connsiteY3" fmla="*/ 6350 h 565150"/>
                <a:gd name="connsiteX4" fmla="*/ 5594350 w 5759450"/>
                <a:gd name="connsiteY4" fmla="*/ 279400 h 565150"/>
                <a:gd name="connsiteX5" fmla="*/ 5759450 w 5759450"/>
                <a:gd name="connsiteY5" fmla="*/ 552450 h 565150"/>
                <a:gd name="connsiteX6" fmla="*/ 5251450 w 5759450"/>
                <a:gd name="connsiteY6" fmla="*/ 565150 h 565150"/>
                <a:gd name="connsiteX7" fmla="*/ 654050 w 5759450"/>
                <a:gd name="connsiteY7" fmla="*/ 552450 h 565150"/>
                <a:gd name="connsiteX8" fmla="*/ 0 w 5759450"/>
                <a:gd name="connsiteY8" fmla="*/ 533400 h 565150"/>
                <a:gd name="connsiteX9" fmla="*/ 190500 w 5759450"/>
                <a:gd name="connsiteY9" fmla="*/ 254000 h 565150"/>
                <a:gd name="connsiteX10" fmla="*/ 12700 w 5759450"/>
                <a:gd name="connsiteY10" fmla="*/ 0 h 565150"/>
                <a:gd name="connsiteX0" fmla="*/ 12700 w 5759450"/>
                <a:gd name="connsiteY0" fmla="*/ 0 h 565150"/>
                <a:gd name="connsiteX1" fmla="*/ 374650 w 5759450"/>
                <a:gd name="connsiteY1" fmla="*/ 38100 h 565150"/>
                <a:gd name="connsiteX2" fmla="*/ 5073650 w 5759450"/>
                <a:gd name="connsiteY2" fmla="*/ 38100 h 565150"/>
                <a:gd name="connsiteX3" fmla="*/ 5759450 w 5759450"/>
                <a:gd name="connsiteY3" fmla="*/ 6350 h 565150"/>
                <a:gd name="connsiteX4" fmla="*/ 5594350 w 5759450"/>
                <a:gd name="connsiteY4" fmla="*/ 279400 h 565150"/>
                <a:gd name="connsiteX5" fmla="*/ 5759450 w 5759450"/>
                <a:gd name="connsiteY5" fmla="*/ 552450 h 565150"/>
                <a:gd name="connsiteX6" fmla="*/ 5251450 w 5759450"/>
                <a:gd name="connsiteY6" fmla="*/ 565150 h 565150"/>
                <a:gd name="connsiteX7" fmla="*/ 654050 w 5759450"/>
                <a:gd name="connsiteY7" fmla="*/ 552450 h 565150"/>
                <a:gd name="connsiteX8" fmla="*/ 0 w 5759450"/>
                <a:gd name="connsiteY8" fmla="*/ 533400 h 565150"/>
                <a:gd name="connsiteX9" fmla="*/ 190500 w 5759450"/>
                <a:gd name="connsiteY9" fmla="*/ 254000 h 565150"/>
                <a:gd name="connsiteX10" fmla="*/ 12700 w 5759450"/>
                <a:gd name="connsiteY10" fmla="*/ 0 h 565150"/>
                <a:gd name="connsiteX0" fmla="*/ 12700 w 5759450"/>
                <a:gd name="connsiteY0" fmla="*/ 0 h 565150"/>
                <a:gd name="connsiteX1" fmla="*/ 374650 w 5759450"/>
                <a:gd name="connsiteY1" fmla="*/ 38100 h 565150"/>
                <a:gd name="connsiteX2" fmla="*/ 5073650 w 5759450"/>
                <a:gd name="connsiteY2" fmla="*/ 38100 h 565150"/>
                <a:gd name="connsiteX3" fmla="*/ 5759450 w 5759450"/>
                <a:gd name="connsiteY3" fmla="*/ 6350 h 565150"/>
                <a:gd name="connsiteX4" fmla="*/ 5594350 w 5759450"/>
                <a:gd name="connsiteY4" fmla="*/ 279400 h 565150"/>
                <a:gd name="connsiteX5" fmla="*/ 5759450 w 5759450"/>
                <a:gd name="connsiteY5" fmla="*/ 552450 h 565150"/>
                <a:gd name="connsiteX6" fmla="*/ 5251450 w 5759450"/>
                <a:gd name="connsiteY6" fmla="*/ 565150 h 565150"/>
                <a:gd name="connsiteX7" fmla="*/ 654050 w 5759450"/>
                <a:gd name="connsiteY7" fmla="*/ 552450 h 565150"/>
                <a:gd name="connsiteX8" fmla="*/ 0 w 5759450"/>
                <a:gd name="connsiteY8" fmla="*/ 533400 h 565150"/>
                <a:gd name="connsiteX9" fmla="*/ 190500 w 5759450"/>
                <a:gd name="connsiteY9" fmla="*/ 254000 h 565150"/>
                <a:gd name="connsiteX10" fmla="*/ 12700 w 5759450"/>
                <a:gd name="connsiteY10" fmla="*/ 0 h 565150"/>
                <a:gd name="connsiteX0" fmla="*/ 22225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190500 w 5759450"/>
                <a:gd name="connsiteY9" fmla="*/ 247650 h 558800"/>
                <a:gd name="connsiteX10" fmla="*/ 22225 w 5759450"/>
                <a:gd name="connsiteY10" fmla="*/ 7938 h 558800"/>
                <a:gd name="connsiteX0" fmla="*/ 22225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190500 w 5759450"/>
                <a:gd name="connsiteY9" fmla="*/ 247650 h 558800"/>
                <a:gd name="connsiteX10" fmla="*/ 30956 w 5759450"/>
                <a:gd name="connsiteY10" fmla="*/ 28575 h 558800"/>
                <a:gd name="connsiteX11" fmla="*/ 22225 w 5759450"/>
                <a:gd name="connsiteY11" fmla="*/ 7938 h 558800"/>
                <a:gd name="connsiteX0" fmla="*/ 22225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190500 w 5759450"/>
                <a:gd name="connsiteY9" fmla="*/ 247650 h 558800"/>
                <a:gd name="connsiteX10" fmla="*/ 19050 w 5759450"/>
                <a:gd name="connsiteY10" fmla="*/ 35719 h 558800"/>
                <a:gd name="connsiteX11" fmla="*/ 22225 w 5759450"/>
                <a:gd name="connsiteY11" fmla="*/ 7938 h 558800"/>
                <a:gd name="connsiteX0" fmla="*/ 24606 w 5761831"/>
                <a:gd name="connsiteY0" fmla="*/ 7938 h 558800"/>
                <a:gd name="connsiteX1" fmla="*/ 377031 w 5761831"/>
                <a:gd name="connsiteY1" fmla="*/ 31750 h 558800"/>
                <a:gd name="connsiteX2" fmla="*/ 5076031 w 5761831"/>
                <a:gd name="connsiteY2" fmla="*/ 31750 h 558800"/>
                <a:gd name="connsiteX3" fmla="*/ 5761831 w 5761831"/>
                <a:gd name="connsiteY3" fmla="*/ 0 h 558800"/>
                <a:gd name="connsiteX4" fmla="*/ 5596731 w 5761831"/>
                <a:gd name="connsiteY4" fmla="*/ 273050 h 558800"/>
                <a:gd name="connsiteX5" fmla="*/ 5761831 w 5761831"/>
                <a:gd name="connsiteY5" fmla="*/ 546100 h 558800"/>
                <a:gd name="connsiteX6" fmla="*/ 5253831 w 5761831"/>
                <a:gd name="connsiteY6" fmla="*/ 558800 h 558800"/>
                <a:gd name="connsiteX7" fmla="*/ 656431 w 5761831"/>
                <a:gd name="connsiteY7" fmla="*/ 546100 h 558800"/>
                <a:gd name="connsiteX8" fmla="*/ 2381 w 5761831"/>
                <a:gd name="connsiteY8" fmla="*/ 527050 h 558800"/>
                <a:gd name="connsiteX9" fmla="*/ 192881 w 5761831"/>
                <a:gd name="connsiteY9" fmla="*/ 247650 h 558800"/>
                <a:gd name="connsiteX10" fmla="*/ 0 w 5761831"/>
                <a:gd name="connsiteY10" fmla="*/ 30957 h 558800"/>
                <a:gd name="connsiteX11" fmla="*/ 24606 w 5761831"/>
                <a:gd name="connsiteY11" fmla="*/ 7938 h 558800"/>
                <a:gd name="connsiteX0" fmla="*/ 22225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190500 w 5759450"/>
                <a:gd name="connsiteY9" fmla="*/ 247650 h 558800"/>
                <a:gd name="connsiteX10" fmla="*/ 22225 w 5759450"/>
                <a:gd name="connsiteY10" fmla="*/ 7938 h 558800"/>
                <a:gd name="connsiteX0" fmla="*/ 793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190500 w 5759450"/>
                <a:gd name="connsiteY9" fmla="*/ 247650 h 558800"/>
                <a:gd name="connsiteX10" fmla="*/ 793 w 5759450"/>
                <a:gd name="connsiteY10" fmla="*/ 7938 h 558800"/>
                <a:gd name="connsiteX0" fmla="*/ 793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190500 w 5759450"/>
                <a:gd name="connsiteY9" fmla="*/ 247650 h 558800"/>
                <a:gd name="connsiteX10" fmla="*/ 793 w 5759450"/>
                <a:gd name="connsiteY10" fmla="*/ 7938 h 558800"/>
                <a:gd name="connsiteX0" fmla="*/ 793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200025 w 5759450"/>
                <a:gd name="connsiteY9" fmla="*/ 271463 h 558800"/>
                <a:gd name="connsiteX10" fmla="*/ 793 w 5759450"/>
                <a:gd name="connsiteY10" fmla="*/ 7938 h 558800"/>
                <a:gd name="connsiteX0" fmla="*/ 793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200025 w 5759450"/>
                <a:gd name="connsiteY9" fmla="*/ 271463 h 558800"/>
                <a:gd name="connsiteX10" fmla="*/ 793 w 5759450"/>
                <a:gd name="connsiteY10" fmla="*/ 7938 h 558800"/>
                <a:gd name="connsiteX0" fmla="*/ 793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200025 w 5759450"/>
                <a:gd name="connsiteY9" fmla="*/ 271463 h 558800"/>
                <a:gd name="connsiteX10" fmla="*/ 793 w 5759450"/>
                <a:gd name="connsiteY10" fmla="*/ 7938 h 558800"/>
                <a:gd name="connsiteX0" fmla="*/ 793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200025 w 5759450"/>
                <a:gd name="connsiteY9" fmla="*/ 271463 h 558800"/>
                <a:gd name="connsiteX10" fmla="*/ 793 w 5759450"/>
                <a:gd name="connsiteY10" fmla="*/ 7938 h 558800"/>
                <a:gd name="connsiteX0" fmla="*/ 793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200025 w 5759450"/>
                <a:gd name="connsiteY9" fmla="*/ 271463 h 558800"/>
                <a:gd name="connsiteX10" fmla="*/ 793 w 5759450"/>
                <a:gd name="connsiteY10" fmla="*/ 7938 h 558800"/>
                <a:gd name="connsiteX0" fmla="*/ 793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61194 w 5759450"/>
                <a:gd name="connsiteY7" fmla="*/ 553244 h 558800"/>
                <a:gd name="connsiteX8" fmla="*/ 0 w 5759450"/>
                <a:gd name="connsiteY8" fmla="*/ 527050 h 558800"/>
                <a:gd name="connsiteX9" fmla="*/ 200025 w 5759450"/>
                <a:gd name="connsiteY9" fmla="*/ 271463 h 558800"/>
                <a:gd name="connsiteX10" fmla="*/ 793 w 5759450"/>
                <a:gd name="connsiteY10" fmla="*/ 7938 h 558800"/>
                <a:gd name="connsiteX0" fmla="*/ 793 w 5759450"/>
                <a:gd name="connsiteY0" fmla="*/ 7938 h 559049"/>
                <a:gd name="connsiteX1" fmla="*/ 374650 w 5759450"/>
                <a:gd name="connsiteY1" fmla="*/ 31750 h 559049"/>
                <a:gd name="connsiteX2" fmla="*/ 5073650 w 5759450"/>
                <a:gd name="connsiteY2" fmla="*/ 31750 h 559049"/>
                <a:gd name="connsiteX3" fmla="*/ 5759450 w 5759450"/>
                <a:gd name="connsiteY3" fmla="*/ 0 h 559049"/>
                <a:gd name="connsiteX4" fmla="*/ 5594350 w 5759450"/>
                <a:gd name="connsiteY4" fmla="*/ 273050 h 559049"/>
                <a:gd name="connsiteX5" fmla="*/ 5759450 w 5759450"/>
                <a:gd name="connsiteY5" fmla="*/ 546100 h 559049"/>
                <a:gd name="connsiteX6" fmla="*/ 5251450 w 5759450"/>
                <a:gd name="connsiteY6" fmla="*/ 558800 h 559049"/>
                <a:gd name="connsiteX7" fmla="*/ 661194 w 5759450"/>
                <a:gd name="connsiteY7" fmla="*/ 553244 h 559049"/>
                <a:gd name="connsiteX8" fmla="*/ 0 w 5759450"/>
                <a:gd name="connsiteY8" fmla="*/ 527050 h 559049"/>
                <a:gd name="connsiteX9" fmla="*/ 200025 w 5759450"/>
                <a:gd name="connsiteY9" fmla="*/ 271463 h 559049"/>
                <a:gd name="connsiteX10" fmla="*/ 793 w 5759450"/>
                <a:gd name="connsiteY10" fmla="*/ 7938 h 559049"/>
                <a:gd name="connsiteX0" fmla="*/ 793 w 5759450"/>
                <a:gd name="connsiteY0" fmla="*/ 7938 h 559049"/>
                <a:gd name="connsiteX1" fmla="*/ 374650 w 5759450"/>
                <a:gd name="connsiteY1" fmla="*/ 31750 h 559049"/>
                <a:gd name="connsiteX2" fmla="*/ 919163 w 5759450"/>
                <a:gd name="connsiteY2" fmla="*/ 28575 h 559049"/>
                <a:gd name="connsiteX3" fmla="*/ 5073650 w 5759450"/>
                <a:gd name="connsiteY3" fmla="*/ 31750 h 559049"/>
                <a:gd name="connsiteX4" fmla="*/ 5759450 w 5759450"/>
                <a:gd name="connsiteY4" fmla="*/ 0 h 559049"/>
                <a:gd name="connsiteX5" fmla="*/ 5594350 w 5759450"/>
                <a:gd name="connsiteY5" fmla="*/ 273050 h 559049"/>
                <a:gd name="connsiteX6" fmla="*/ 5759450 w 5759450"/>
                <a:gd name="connsiteY6" fmla="*/ 546100 h 559049"/>
                <a:gd name="connsiteX7" fmla="*/ 5251450 w 5759450"/>
                <a:gd name="connsiteY7" fmla="*/ 558800 h 559049"/>
                <a:gd name="connsiteX8" fmla="*/ 661194 w 5759450"/>
                <a:gd name="connsiteY8" fmla="*/ 553244 h 559049"/>
                <a:gd name="connsiteX9" fmla="*/ 0 w 5759450"/>
                <a:gd name="connsiteY9" fmla="*/ 527050 h 559049"/>
                <a:gd name="connsiteX10" fmla="*/ 200025 w 5759450"/>
                <a:gd name="connsiteY10" fmla="*/ 271463 h 559049"/>
                <a:gd name="connsiteX11" fmla="*/ 793 w 5759450"/>
                <a:gd name="connsiteY11"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5073650 w 5759450"/>
                <a:gd name="connsiteY3" fmla="*/ 31750 h 559049"/>
                <a:gd name="connsiteX4" fmla="*/ 5759450 w 5759450"/>
                <a:gd name="connsiteY4" fmla="*/ 0 h 559049"/>
                <a:gd name="connsiteX5" fmla="*/ 5594350 w 5759450"/>
                <a:gd name="connsiteY5" fmla="*/ 273050 h 559049"/>
                <a:gd name="connsiteX6" fmla="*/ 5759450 w 5759450"/>
                <a:gd name="connsiteY6" fmla="*/ 546100 h 559049"/>
                <a:gd name="connsiteX7" fmla="*/ 5251450 w 5759450"/>
                <a:gd name="connsiteY7" fmla="*/ 558800 h 559049"/>
                <a:gd name="connsiteX8" fmla="*/ 661194 w 5759450"/>
                <a:gd name="connsiteY8" fmla="*/ 553244 h 559049"/>
                <a:gd name="connsiteX9" fmla="*/ 0 w 5759450"/>
                <a:gd name="connsiteY9" fmla="*/ 527050 h 559049"/>
                <a:gd name="connsiteX10" fmla="*/ 200025 w 5759450"/>
                <a:gd name="connsiteY10" fmla="*/ 271463 h 559049"/>
                <a:gd name="connsiteX11" fmla="*/ 793 w 5759450"/>
                <a:gd name="connsiteY11"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5073650 w 5759450"/>
                <a:gd name="connsiteY3" fmla="*/ 31750 h 559049"/>
                <a:gd name="connsiteX4" fmla="*/ 5759450 w 5759450"/>
                <a:gd name="connsiteY4" fmla="*/ 0 h 559049"/>
                <a:gd name="connsiteX5" fmla="*/ 5594350 w 5759450"/>
                <a:gd name="connsiteY5" fmla="*/ 273050 h 559049"/>
                <a:gd name="connsiteX6" fmla="*/ 5759450 w 5759450"/>
                <a:gd name="connsiteY6" fmla="*/ 546100 h 559049"/>
                <a:gd name="connsiteX7" fmla="*/ 5251450 w 5759450"/>
                <a:gd name="connsiteY7" fmla="*/ 558800 h 559049"/>
                <a:gd name="connsiteX8" fmla="*/ 661194 w 5759450"/>
                <a:gd name="connsiteY8" fmla="*/ 553244 h 559049"/>
                <a:gd name="connsiteX9" fmla="*/ 0 w 5759450"/>
                <a:gd name="connsiteY9" fmla="*/ 527050 h 559049"/>
                <a:gd name="connsiteX10" fmla="*/ 200025 w 5759450"/>
                <a:gd name="connsiteY10" fmla="*/ 271463 h 559049"/>
                <a:gd name="connsiteX11" fmla="*/ 793 w 5759450"/>
                <a:gd name="connsiteY11"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5073650 w 5759450"/>
                <a:gd name="connsiteY3" fmla="*/ 31750 h 559049"/>
                <a:gd name="connsiteX4" fmla="*/ 5759450 w 5759450"/>
                <a:gd name="connsiteY4" fmla="*/ 0 h 559049"/>
                <a:gd name="connsiteX5" fmla="*/ 5594350 w 5759450"/>
                <a:gd name="connsiteY5" fmla="*/ 273050 h 559049"/>
                <a:gd name="connsiteX6" fmla="*/ 5759450 w 5759450"/>
                <a:gd name="connsiteY6" fmla="*/ 546100 h 559049"/>
                <a:gd name="connsiteX7" fmla="*/ 5251450 w 5759450"/>
                <a:gd name="connsiteY7" fmla="*/ 558800 h 559049"/>
                <a:gd name="connsiteX8" fmla="*/ 661194 w 5759450"/>
                <a:gd name="connsiteY8" fmla="*/ 553244 h 559049"/>
                <a:gd name="connsiteX9" fmla="*/ 0 w 5759450"/>
                <a:gd name="connsiteY9" fmla="*/ 527050 h 559049"/>
                <a:gd name="connsiteX10" fmla="*/ 200025 w 5759450"/>
                <a:gd name="connsiteY10" fmla="*/ 271463 h 559049"/>
                <a:gd name="connsiteX11" fmla="*/ 793 w 5759450"/>
                <a:gd name="connsiteY11"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5073650 w 5759450"/>
                <a:gd name="connsiteY3" fmla="*/ 31750 h 559049"/>
                <a:gd name="connsiteX4" fmla="*/ 5759450 w 5759450"/>
                <a:gd name="connsiteY4" fmla="*/ 0 h 559049"/>
                <a:gd name="connsiteX5" fmla="*/ 5594350 w 5759450"/>
                <a:gd name="connsiteY5" fmla="*/ 273050 h 559049"/>
                <a:gd name="connsiteX6" fmla="*/ 5759450 w 5759450"/>
                <a:gd name="connsiteY6" fmla="*/ 546100 h 559049"/>
                <a:gd name="connsiteX7" fmla="*/ 5251450 w 5759450"/>
                <a:gd name="connsiteY7" fmla="*/ 558800 h 559049"/>
                <a:gd name="connsiteX8" fmla="*/ 919163 w 5759450"/>
                <a:gd name="connsiteY8" fmla="*/ 554831 h 559049"/>
                <a:gd name="connsiteX9" fmla="*/ 661194 w 5759450"/>
                <a:gd name="connsiteY9" fmla="*/ 553244 h 559049"/>
                <a:gd name="connsiteX10" fmla="*/ 0 w 5759450"/>
                <a:gd name="connsiteY10" fmla="*/ 527050 h 559049"/>
                <a:gd name="connsiteX11" fmla="*/ 200025 w 5759450"/>
                <a:gd name="connsiteY11" fmla="*/ 271463 h 559049"/>
                <a:gd name="connsiteX12" fmla="*/ 793 w 5759450"/>
                <a:gd name="connsiteY12"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5073650 w 5759450"/>
                <a:gd name="connsiteY3" fmla="*/ 31750 h 559049"/>
                <a:gd name="connsiteX4" fmla="*/ 5759450 w 5759450"/>
                <a:gd name="connsiteY4" fmla="*/ 0 h 559049"/>
                <a:gd name="connsiteX5" fmla="*/ 5594350 w 5759450"/>
                <a:gd name="connsiteY5" fmla="*/ 273050 h 559049"/>
                <a:gd name="connsiteX6" fmla="*/ 5759450 w 5759450"/>
                <a:gd name="connsiteY6" fmla="*/ 546100 h 559049"/>
                <a:gd name="connsiteX7" fmla="*/ 5251450 w 5759450"/>
                <a:gd name="connsiteY7" fmla="*/ 558800 h 559049"/>
                <a:gd name="connsiteX8" fmla="*/ 919163 w 5759450"/>
                <a:gd name="connsiteY8" fmla="*/ 550068 h 559049"/>
                <a:gd name="connsiteX9" fmla="*/ 661194 w 5759450"/>
                <a:gd name="connsiteY9" fmla="*/ 553244 h 559049"/>
                <a:gd name="connsiteX10" fmla="*/ 0 w 5759450"/>
                <a:gd name="connsiteY10" fmla="*/ 527050 h 559049"/>
                <a:gd name="connsiteX11" fmla="*/ 200025 w 5759450"/>
                <a:gd name="connsiteY11" fmla="*/ 271463 h 559049"/>
                <a:gd name="connsiteX12" fmla="*/ 793 w 5759450"/>
                <a:gd name="connsiteY12"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0131 w 5759450"/>
                <a:gd name="connsiteY3" fmla="*/ 30956 h 559049"/>
                <a:gd name="connsiteX4" fmla="*/ 5073650 w 5759450"/>
                <a:gd name="connsiteY4" fmla="*/ 31750 h 559049"/>
                <a:gd name="connsiteX5" fmla="*/ 5759450 w 5759450"/>
                <a:gd name="connsiteY5" fmla="*/ 0 h 559049"/>
                <a:gd name="connsiteX6" fmla="*/ 5594350 w 5759450"/>
                <a:gd name="connsiteY6" fmla="*/ 273050 h 559049"/>
                <a:gd name="connsiteX7" fmla="*/ 5759450 w 5759450"/>
                <a:gd name="connsiteY7" fmla="*/ 546100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3650 w 5759450"/>
                <a:gd name="connsiteY4" fmla="*/ 31750 h 559049"/>
                <a:gd name="connsiteX5" fmla="*/ 5759450 w 5759450"/>
                <a:gd name="connsiteY5" fmla="*/ 0 h 559049"/>
                <a:gd name="connsiteX6" fmla="*/ 5594350 w 5759450"/>
                <a:gd name="connsiteY6" fmla="*/ 273050 h 559049"/>
                <a:gd name="connsiteX7" fmla="*/ 5759450 w 5759450"/>
                <a:gd name="connsiteY7" fmla="*/ 546100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6032 w 5759450"/>
                <a:gd name="connsiteY4" fmla="*/ 26988 h 559049"/>
                <a:gd name="connsiteX5" fmla="*/ 5759450 w 5759450"/>
                <a:gd name="connsiteY5" fmla="*/ 0 h 559049"/>
                <a:gd name="connsiteX6" fmla="*/ 5594350 w 5759450"/>
                <a:gd name="connsiteY6" fmla="*/ 273050 h 559049"/>
                <a:gd name="connsiteX7" fmla="*/ 5759450 w 5759450"/>
                <a:gd name="connsiteY7" fmla="*/ 546100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6032 w 5759450"/>
                <a:gd name="connsiteY4" fmla="*/ 26988 h 559049"/>
                <a:gd name="connsiteX5" fmla="*/ 5759450 w 5759450"/>
                <a:gd name="connsiteY5" fmla="*/ 0 h 559049"/>
                <a:gd name="connsiteX6" fmla="*/ 5594350 w 5759450"/>
                <a:gd name="connsiteY6" fmla="*/ 273050 h 559049"/>
                <a:gd name="connsiteX7" fmla="*/ 5759450 w 5759450"/>
                <a:gd name="connsiteY7" fmla="*/ 546100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6032 w 5759450"/>
                <a:gd name="connsiteY4" fmla="*/ 26988 h 559049"/>
                <a:gd name="connsiteX5" fmla="*/ 5759450 w 5759450"/>
                <a:gd name="connsiteY5" fmla="*/ 0 h 559049"/>
                <a:gd name="connsiteX6" fmla="*/ 5594350 w 5759450"/>
                <a:gd name="connsiteY6" fmla="*/ 273050 h 559049"/>
                <a:gd name="connsiteX7" fmla="*/ 5759450 w 5759450"/>
                <a:gd name="connsiteY7" fmla="*/ 546100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6032 w 5759450"/>
                <a:gd name="connsiteY4" fmla="*/ 26988 h 559049"/>
                <a:gd name="connsiteX5" fmla="*/ 5759450 w 5759450"/>
                <a:gd name="connsiteY5" fmla="*/ 0 h 559049"/>
                <a:gd name="connsiteX6" fmla="*/ 5594350 w 5759450"/>
                <a:gd name="connsiteY6" fmla="*/ 273050 h 559049"/>
                <a:gd name="connsiteX7" fmla="*/ 5759450 w 5759450"/>
                <a:gd name="connsiteY7" fmla="*/ 546100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6032 w 5759450"/>
                <a:gd name="connsiteY4" fmla="*/ 26988 h 559049"/>
                <a:gd name="connsiteX5" fmla="*/ 5759450 w 5759450"/>
                <a:gd name="connsiteY5" fmla="*/ 0 h 559049"/>
                <a:gd name="connsiteX6" fmla="*/ 5577681 w 5759450"/>
                <a:gd name="connsiteY6" fmla="*/ 273050 h 559049"/>
                <a:gd name="connsiteX7" fmla="*/ 5759450 w 5759450"/>
                <a:gd name="connsiteY7" fmla="*/ 546100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6032 w 5759450"/>
                <a:gd name="connsiteY4" fmla="*/ 26988 h 559049"/>
                <a:gd name="connsiteX5" fmla="*/ 5759450 w 5759450"/>
                <a:gd name="connsiteY5" fmla="*/ 0 h 559049"/>
                <a:gd name="connsiteX6" fmla="*/ 5577681 w 5759450"/>
                <a:gd name="connsiteY6" fmla="*/ 273050 h 559049"/>
                <a:gd name="connsiteX7" fmla="*/ 5759450 w 5759450"/>
                <a:gd name="connsiteY7" fmla="*/ 546100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6032 w 5759450"/>
                <a:gd name="connsiteY4" fmla="*/ 26988 h 559049"/>
                <a:gd name="connsiteX5" fmla="*/ 5759450 w 5759450"/>
                <a:gd name="connsiteY5" fmla="*/ 0 h 559049"/>
                <a:gd name="connsiteX6" fmla="*/ 5577681 w 5759450"/>
                <a:gd name="connsiteY6" fmla="*/ 273050 h 559049"/>
                <a:gd name="connsiteX7" fmla="*/ 5754688 w 5759450"/>
                <a:gd name="connsiteY7" fmla="*/ 517525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6032 w 5759450"/>
                <a:gd name="connsiteY4" fmla="*/ 26988 h 559049"/>
                <a:gd name="connsiteX5" fmla="*/ 5759450 w 5759450"/>
                <a:gd name="connsiteY5" fmla="*/ 0 h 559049"/>
                <a:gd name="connsiteX6" fmla="*/ 5577681 w 5759450"/>
                <a:gd name="connsiteY6" fmla="*/ 273050 h 559049"/>
                <a:gd name="connsiteX7" fmla="*/ 5754688 w 5759450"/>
                <a:gd name="connsiteY7" fmla="*/ 517525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61529"/>
                <a:gd name="connsiteX1" fmla="*/ 374650 w 5759450"/>
                <a:gd name="connsiteY1" fmla="*/ 31750 h 561529"/>
                <a:gd name="connsiteX2" fmla="*/ 916782 w 5759450"/>
                <a:gd name="connsiteY2" fmla="*/ 19050 h 561529"/>
                <a:gd name="connsiteX3" fmla="*/ 4862512 w 5759450"/>
                <a:gd name="connsiteY3" fmla="*/ 19050 h 561529"/>
                <a:gd name="connsiteX4" fmla="*/ 5076032 w 5759450"/>
                <a:gd name="connsiteY4" fmla="*/ 26988 h 561529"/>
                <a:gd name="connsiteX5" fmla="*/ 5759450 w 5759450"/>
                <a:gd name="connsiteY5" fmla="*/ 0 h 561529"/>
                <a:gd name="connsiteX6" fmla="*/ 5577681 w 5759450"/>
                <a:gd name="connsiteY6" fmla="*/ 273050 h 561529"/>
                <a:gd name="connsiteX7" fmla="*/ 5754688 w 5759450"/>
                <a:gd name="connsiteY7" fmla="*/ 517525 h 561529"/>
                <a:gd name="connsiteX8" fmla="*/ 5251450 w 5759450"/>
                <a:gd name="connsiteY8" fmla="*/ 558800 h 561529"/>
                <a:gd name="connsiteX9" fmla="*/ 919163 w 5759450"/>
                <a:gd name="connsiteY9" fmla="*/ 550068 h 561529"/>
                <a:gd name="connsiteX10" fmla="*/ 661194 w 5759450"/>
                <a:gd name="connsiteY10" fmla="*/ 553244 h 561529"/>
                <a:gd name="connsiteX11" fmla="*/ 0 w 5759450"/>
                <a:gd name="connsiteY11" fmla="*/ 527050 h 561529"/>
                <a:gd name="connsiteX12" fmla="*/ 200025 w 5759450"/>
                <a:gd name="connsiteY12" fmla="*/ 271463 h 561529"/>
                <a:gd name="connsiteX13" fmla="*/ 793 w 5759450"/>
                <a:gd name="connsiteY13" fmla="*/ 7938 h 561529"/>
                <a:gd name="connsiteX0" fmla="*/ 793 w 5759450"/>
                <a:gd name="connsiteY0" fmla="*/ 7938 h 562791"/>
                <a:gd name="connsiteX1" fmla="*/ 374650 w 5759450"/>
                <a:gd name="connsiteY1" fmla="*/ 31750 h 562791"/>
                <a:gd name="connsiteX2" fmla="*/ 916782 w 5759450"/>
                <a:gd name="connsiteY2" fmla="*/ 19050 h 562791"/>
                <a:gd name="connsiteX3" fmla="*/ 4862512 w 5759450"/>
                <a:gd name="connsiteY3" fmla="*/ 19050 h 562791"/>
                <a:gd name="connsiteX4" fmla="*/ 5076032 w 5759450"/>
                <a:gd name="connsiteY4" fmla="*/ 26988 h 562791"/>
                <a:gd name="connsiteX5" fmla="*/ 5759450 w 5759450"/>
                <a:gd name="connsiteY5" fmla="*/ 0 h 562791"/>
                <a:gd name="connsiteX6" fmla="*/ 5577681 w 5759450"/>
                <a:gd name="connsiteY6" fmla="*/ 273050 h 562791"/>
                <a:gd name="connsiteX7" fmla="*/ 5754688 w 5759450"/>
                <a:gd name="connsiteY7" fmla="*/ 517525 h 562791"/>
                <a:gd name="connsiteX8" fmla="*/ 5251450 w 5759450"/>
                <a:gd name="connsiteY8" fmla="*/ 558800 h 562791"/>
                <a:gd name="connsiteX9" fmla="*/ 919163 w 5759450"/>
                <a:gd name="connsiteY9" fmla="*/ 550068 h 562791"/>
                <a:gd name="connsiteX10" fmla="*/ 661194 w 5759450"/>
                <a:gd name="connsiteY10" fmla="*/ 553244 h 562791"/>
                <a:gd name="connsiteX11" fmla="*/ 0 w 5759450"/>
                <a:gd name="connsiteY11" fmla="*/ 527050 h 562791"/>
                <a:gd name="connsiteX12" fmla="*/ 200025 w 5759450"/>
                <a:gd name="connsiteY12" fmla="*/ 271463 h 562791"/>
                <a:gd name="connsiteX13" fmla="*/ 793 w 5759450"/>
                <a:gd name="connsiteY13" fmla="*/ 7938 h 562791"/>
                <a:gd name="connsiteX0" fmla="*/ 793 w 5761832"/>
                <a:gd name="connsiteY0" fmla="*/ 7938 h 563259"/>
                <a:gd name="connsiteX1" fmla="*/ 374650 w 5761832"/>
                <a:gd name="connsiteY1" fmla="*/ 31750 h 563259"/>
                <a:gd name="connsiteX2" fmla="*/ 916782 w 5761832"/>
                <a:gd name="connsiteY2" fmla="*/ 19050 h 563259"/>
                <a:gd name="connsiteX3" fmla="*/ 4862512 w 5761832"/>
                <a:gd name="connsiteY3" fmla="*/ 19050 h 563259"/>
                <a:gd name="connsiteX4" fmla="*/ 5076032 w 5761832"/>
                <a:gd name="connsiteY4" fmla="*/ 26988 h 563259"/>
                <a:gd name="connsiteX5" fmla="*/ 5759450 w 5761832"/>
                <a:gd name="connsiteY5" fmla="*/ 0 h 563259"/>
                <a:gd name="connsiteX6" fmla="*/ 5577681 w 5761832"/>
                <a:gd name="connsiteY6" fmla="*/ 273050 h 563259"/>
                <a:gd name="connsiteX7" fmla="*/ 5761832 w 5761832"/>
                <a:gd name="connsiteY7" fmla="*/ 522287 h 563259"/>
                <a:gd name="connsiteX8" fmla="*/ 5251450 w 5761832"/>
                <a:gd name="connsiteY8" fmla="*/ 558800 h 563259"/>
                <a:gd name="connsiteX9" fmla="*/ 919163 w 5761832"/>
                <a:gd name="connsiteY9" fmla="*/ 550068 h 563259"/>
                <a:gd name="connsiteX10" fmla="*/ 661194 w 5761832"/>
                <a:gd name="connsiteY10" fmla="*/ 553244 h 563259"/>
                <a:gd name="connsiteX11" fmla="*/ 0 w 5761832"/>
                <a:gd name="connsiteY11" fmla="*/ 527050 h 563259"/>
                <a:gd name="connsiteX12" fmla="*/ 200025 w 5761832"/>
                <a:gd name="connsiteY12" fmla="*/ 271463 h 563259"/>
                <a:gd name="connsiteX13" fmla="*/ 793 w 5761832"/>
                <a:gd name="connsiteY13" fmla="*/ 7938 h 563259"/>
                <a:gd name="connsiteX0" fmla="*/ 793 w 5761832"/>
                <a:gd name="connsiteY0" fmla="*/ 7938 h 563781"/>
                <a:gd name="connsiteX1" fmla="*/ 374650 w 5761832"/>
                <a:gd name="connsiteY1" fmla="*/ 31750 h 563781"/>
                <a:gd name="connsiteX2" fmla="*/ 916782 w 5761832"/>
                <a:gd name="connsiteY2" fmla="*/ 19050 h 563781"/>
                <a:gd name="connsiteX3" fmla="*/ 4862512 w 5761832"/>
                <a:gd name="connsiteY3" fmla="*/ 19050 h 563781"/>
                <a:gd name="connsiteX4" fmla="*/ 5076032 w 5761832"/>
                <a:gd name="connsiteY4" fmla="*/ 26988 h 563781"/>
                <a:gd name="connsiteX5" fmla="*/ 5759450 w 5761832"/>
                <a:gd name="connsiteY5" fmla="*/ 0 h 563781"/>
                <a:gd name="connsiteX6" fmla="*/ 5577681 w 5761832"/>
                <a:gd name="connsiteY6" fmla="*/ 273050 h 563781"/>
                <a:gd name="connsiteX7" fmla="*/ 5761832 w 5761832"/>
                <a:gd name="connsiteY7" fmla="*/ 522287 h 563781"/>
                <a:gd name="connsiteX8" fmla="*/ 5251450 w 5761832"/>
                <a:gd name="connsiteY8" fmla="*/ 558800 h 563781"/>
                <a:gd name="connsiteX9" fmla="*/ 919163 w 5761832"/>
                <a:gd name="connsiteY9" fmla="*/ 550068 h 563781"/>
                <a:gd name="connsiteX10" fmla="*/ 661194 w 5761832"/>
                <a:gd name="connsiteY10" fmla="*/ 553244 h 563781"/>
                <a:gd name="connsiteX11" fmla="*/ 0 w 5761832"/>
                <a:gd name="connsiteY11" fmla="*/ 527050 h 563781"/>
                <a:gd name="connsiteX12" fmla="*/ 200025 w 5761832"/>
                <a:gd name="connsiteY12" fmla="*/ 271463 h 563781"/>
                <a:gd name="connsiteX13" fmla="*/ 793 w 5761832"/>
                <a:gd name="connsiteY13" fmla="*/ 7938 h 563781"/>
                <a:gd name="connsiteX0" fmla="*/ 793 w 5761832"/>
                <a:gd name="connsiteY0" fmla="*/ 7938 h 559049"/>
                <a:gd name="connsiteX1" fmla="*/ 374650 w 5761832"/>
                <a:gd name="connsiteY1" fmla="*/ 31750 h 559049"/>
                <a:gd name="connsiteX2" fmla="*/ 916782 w 5761832"/>
                <a:gd name="connsiteY2" fmla="*/ 19050 h 559049"/>
                <a:gd name="connsiteX3" fmla="*/ 4862512 w 5761832"/>
                <a:gd name="connsiteY3" fmla="*/ 19050 h 559049"/>
                <a:gd name="connsiteX4" fmla="*/ 5076032 w 5761832"/>
                <a:gd name="connsiteY4" fmla="*/ 26988 h 559049"/>
                <a:gd name="connsiteX5" fmla="*/ 5759450 w 5761832"/>
                <a:gd name="connsiteY5" fmla="*/ 0 h 559049"/>
                <a:gd name="connsiteX6" fmla="*/ 5577681 w 5761832"/>
                <a:gd name="connsiteY6" fmla="*/ 273050 h 559049"/>
                <a:gd name="connsiteX7" fmla="*/ 5761832 w 5761832"/>
                <a:gd name="connsiteY7" fmla="*/ 522287 h 559049"/>
                <a:gd name="connsiteX8" fmla="*/ 5251450 w 5761832"/>
                <a:gd name="connsiteY8" fmla="*/ 558800 h 559049"/>
                <a:gd name="connsiteX9" fmla="*/ 919163 w 5761832"/>
                <a:gd name="connsiteY9" fmla="*/ 550068 h 559049"/>
                <a:gd name="connsiteX10" fmla="*/ 661194 w 5761832"/>
                <a:gd name="connsiteY10" fmla="*/ 553244 h 559049"/>
                <a:gd name="connsiteX11" fmla="*/ 0 w 5761832"/>
                <a:gd name="connsiteY11" fmla="*/ 527050 h 559049"/>
                <a:gd name="connsiteX12" fmla="*/ 200025 w 5761832"/>
                <a:gd name="connsiteY12" fmla="*/ 271463 h 559049"/>
                <a:gd name="connsiteX13" fmla="*/ 793 w 5761832"/>
                <a:gd name="connsiteY13" fmla="*/ 7938 h 559049"/>
                <a:gd name="connsiteX0" fmla="*/ 793 w 5761832"/>
                <a:gd name="connsiteY0" fmla="*/ 7938 h 559049"/>
                <a:gd name="connsiteX1" fmla="*/ 374650 w 5761832"/>
                <a:gd name="connsiteY1" fmla="*/ 31750 h 559049"/>
                <a:gd name="connsiteX2" fmla="*/ 916782 w 5761832"/>
                <a:gd name="connsiteY2" fmla="*/ 19050 h 559049"/>
                <a:gd name="connsiteX3" fmla="*/ 945507 w 5761832"/>
                <a:gd name="connsiteY3" fmla="*/ 20131 h 559049"/>
                <a:gd name="connsiteX4" fmla="*/ 4862512 w 5761832"/>
                <a:gd name="connsiteY4" fmla="*/ 19050 h 559049"/>
                <a:gd name="connsiteX5" fmla="*/ 5076032 w 5761832"/>
                <a:gd name="connsiteY5" fmla="*/ 26988 h 559049"/>
                <a:gd name="connsiteX6" fmla="*/ 5759450 w 5761832"/>
                <a:gd name="connsiteY6" fmla="*/ 0 h 559049"/>
                <a:gd name="connsiteX7" fmla="*/ 5577681 w 5761832"/>
                <a:gd name="connsiteY7" fmla="*/ 273050 h 559049"/>
                <a:gd name="connsiteX8" fmla="*/ 5761832 w 5761832"/>
                <a:gd name="connsiteY8" fmla="*/ 522287 h 559049"/>
                <a:gd name="connsiteX9" fmla="*/ 5251450 w 5761832"/>
                <a:gd name="connsiteY9" fmla="*/ 558800 h 559049"/>
                <a:gd name="connsiteX10" fmla="*/ 919163 w 5761832"/>
                <a:gd name="connsiteY10" fmla="*/ 550068 h 559049"/>
                <a:gd name="connsiteX11" fmla="*/ 661194 w 5761832"/>
                <a:gd name="connsiteY11" fmla="*/ 553244 h 559049"/>
                <a:gd name="connsiteX12" fmla="*/ 0 w 5761832"/>
                <a:gd name="connsiteY12" fmla="*/ 527050 h 559049"/>
                <a:gd name="connsiteX13" fmla="*/ 200025 w 5761832"/>
                <a:gd name="connsiteY13" fmla="*/ 271463 h 559049"/>
                <a:gd name="connsiteX14" fmla="*/ 793 w 5761832"/>
                <a:gd name="connsiteY14" fmla="*/ 7938 h 559049"/>
                <a:gd name="connsiteX0" fmla="*/ 793 w 5761832"/>
                <a:gd name="connsiteY0" fmla="*/ 7938 h 559049"/>
                <a:gd name="connsiteX1" fmla="*/ 374650 w 5761832"/>
                <a:gd name="connsiteY1" fmla="*/ 31750 h 559049"/>
                <a:gd name="connsiteX2" fmla="*/ 916782 w 5761832"/>
                <a:gd name="connsiteY2" fmla="*/ 19050 h 559049"/>
                <a:gd name="connsiteX3" fmla="*/ 945507 w 5761832"/>
                <a:gd name="connsiteY3" fmla="*/ 20131 h 559049"/>
                <a:gd name="connsiteX4" fmla="*/ 4862512 w 5761832"/>
                <a:gd name="connsiteY4" fmla="*/ 19050 h 559049"/>
                <a:gd name="connsiteX5" fmla="*/ 5076032 w 5761832"/>
                <a:gd name="connsiteY5" fmla="*/ 26988 h 559049"/>
                <a:gd name="connsiteX6" fmla="*/ 5759450 w 5761832"/>
                <a:gd name="connsiteY6" fmla="*/ 0 h 559049"/>
                <a:gd name="connsiteX7" fmla="*/ 5577681 w 5761832"/>
                <a:gd name="connsiteY7" fmla="*/ 273050 h 559049"/>
                <a:gd name="connsiteX8" fmla="*/ 5761832 w 5761832"/>
                <a:gd name="connsiteY8" fmla="*/ 522287 h 559049"/>
                <a:gd name="connsiteX9" fmla="*/ 5251450 w 5761832"/>
                <a:gd name="connsiteY9" fmla="*/ 558800 h 559049"/>
                <a:gd name="connsiteX10" fmla="*/ 952905 w 5761832"/>
                <a:gd name="connsiteY10" fmla="*/ 546396 h 559049"/>
                <a:gd name="connsiteX11" fmla="*/ 919163 w 5761832"/>
                <a:gd name="connsiteY11" fmla="*/ 550068 h 559049"/>
                <a:gd name="connsiteX12" fmla="*/ 661194 w 5761832"/>
                <a:gd name="connsiteY12" fmla="*/ 553244 h 559049"/>
                <a:gd name="connsiteX13" fmla="*/ 0 w 5761832"/>
                <a:gd name="connsiteY13" fmla="*/ 527050 h 559049"/>
                <a:gd name="connsiteX14" fmla="*/ 200025 w 5761832"/>
                <a:gd name="connsiteY14" fmla="*/ 271463 h 559049"/>
                <a:gd name="connsiteX15" fmla="*/ 793 w 5761832"/>
                <a:gd name="connsiteY15" fmla="*/ 7938 h 559049"/>
                <a:gd name="connsiteX0" fmla="*/ 793 w 5835542"/>
                <a:gd name="connsiteY0" fmla="*/ 7938 h 559049"/>
                <a:gd name="connsiteX1" fmla="*/ 374650 w 5835542"/>
                <a:gd name="connsiteY1" fmla="*/ 31750 h 559049"/>
                <a:gd name="connsiteX2" fmla="*/ 916782 w 5835542"/>
                <a:gd name="connsiteY2" fmla="*/ 19050 h 559049"/>
                <a:gd name="connsiteX3" fmla="*/ 945507 w 5835542"/>
                <a:gd name="connsiteY3" fmla="*/ 20131 h 559049"/>
                <a:gd name="connsiteX4" fmla="*/ 4862512 w 5835542"/>
                <a:gd name="connsiteY4" fmla="*/ 19050 h 559049"/>
                <a:gd name="connsiteX5" fmla="*/ 5076032 w 5835542"/>
                <a:gd name="connsiteY5" fmla="*/ 26988 h 559049"/>
                <a:gd name="connsiteX6" fmla="*/ 5759450 w 5835542"/>
                <a:gd name="connsiteY6" fmla="*/ 0 h 559049"/>
                <a:gd name="connsiteX7" fmla="*/ 5761832 w 5835542"/>
                <a:gd name="connsiteY7" fmla="*/ 522287 h 559049"/>
                <a:gd name="connsiteX8" fmla="*/ 5251450 w 5835542"/>
                <a:gd name="connsiteY8" fmla="*/ 558800 h 559049"/>
                <a:gd name="connsiteX9" fmla="*/ 952905 w 5835542"/>
                <a:gd name="connsiteY9" fmla="*/ 546396 h 559049"/>
                <a:gd name="connsiteX10" fmla="*/ 919163 w 5835542"/>
                <a:gd name="connsiteY10" fmla="*/ 550068 h 559049"/>
                <a:gd name="connsiteX11" fmla="*/ 661194 w 5835542"/>
                <a:gd name="connsiteY11" fmla="*/ 553244 h 559049"/>
                <a:gd name="connsiteX12" fmla="*/ 0 w 5835542"/>
                <a:gd name="connsiteY12" fmla="*/ 527050 h 559049"/>
                <a:gd name="connsiteX13" fmla="*/ 200025 w 5835542"/>
                <a:gd name="connsiteY13" fmla="*/ 271463 h 559049"/>
                <a:gd name="connsiteX14" fmla="*/ 793 w 5835542"/>
                <a:gd name="connsiteY14" fmla="*/ 7938 h 559049"/>
                <a:gd name="connsiteX0" fmla="*/ 793 w 5761832"/>
                <a:gd name="connsiteY0" fmla="*/ 0 h 551111"/>
                <a:gd name="connsiteX1" fmla="*/ 374650 w 5761832"/>
                <a:gd name="connsiteY1" fmla="*/ 23812 h 551111"/>
                <a:gd name="connsiteX2" fmla="*/ 916782 w 5761832"/>
                <a:gd name="connsiteY2" fmla="*/ 11112 h 551111"/>
                <a:gd name="connsiteX3" fmla="*/ 945507 w 5761832"/>
                <a:gd name="connsiteY3" fmla="*/ 12193 h 551111"/>
                <a:gd name="connsiteX4" fmla="*/ 4862512 w 5761832"/>
                <a:gd name="connsiteY4" fmla="*/ 11112 h 551111"/>
                <a:gd name="connsiteX5" fmla="*/ 5076032 w 5761832"/>
                <a:gd name="connsiteY5" fmla="*/ 19050 h 551111"/>
                <a:gd name="connsiteX6" fmla="*/ 5761832 w 5761832"/>
                <a:gd name="connsiteY6" fmla="*/ 514349 h 551111"/>
                <a:gd name="connsiteX7" fmla="*/ 5251450 w 5761832"/>
                <a:gd name="connsiteY7" fmla="*/ 550862 h 551111"/>
                <a:gd name="connsiteX8" fmla="*/ 952905 w 5761832"/>
                <a:gd name="connsiteY8" fmla="*/ 538458 h 551111"/>
                <a:gd name="connsiteX9" fmla="*/ 919163 w 5761832"/>
                <a:gd name="connsiteY9" fmla="*/ 542130 h 551111"/>
                <a:gd name="connsiteX10" fmla="*/ 661194 w 5761832"/>
                <a:gd name="connsiteY10" fmla="*/ 545306 h 551111"/>
                <a:gd name="connsiteX11" fmla="*/ 0 w 5761832"/>
                <a:gd name="connsiteY11" fmla="*/ 519112 h 551111"/>
                <a:gd name="connsiteX12" fmla="*/ 200025 w 5761832"/>
                <a:gd name="connsiteY12" fmla="*/ 263525 h 551111"/>
                <a:gd name="connsiteX13" fmla="*/ 793 w 5761832"/>
                <a:gd name="connsiteY13" fmla="*/ 0 h 551111"/>
                <a:gd name="connsiteX0" fmla="*/ 793 w 5528877"/>
                <a:gd name="connsiteY0" fmla="*/ 0 h 551111"/>
                <a:gd name="connsiteX1" fmla="*/ 374650 w 5528877"/>
                <a:gd name="connsiteY1" fmla="*/ 23812 h 551111"/>
                <a:gd name="connsiteX2" fmla="*/ 916782 w 5528877"/>
                <a:gd name="connsiteY2" fmla="*/ 11112 h 551111"/>
                <a:gd name="connsiteX3" fmla="*/ 945507 w 5528877"/>
                <a:gd name="connsiteY3" fmla="*/ 12193 h 551111"/>
                <a:gd name="connsiteX4" fmla="*/ 4862512 w 5528877"/>
                <a:gd name="connsiteY4" fmla="*/ 11112 h 551111"/>
                <a:gd name="connsiteX5" fmla="*/ 5076032 w 5528877"/>
                <a:gd name="connsiteY5" fmla="*/ 19050 h 551111"/>
                <a:gd name="connsiteX6" fmla="*/ 5251450 w 5528877"/>
                <a:gd name="connsiteY6" fmla="*/ 550862 h 551111"/>
                <a:gd name="connsiteX7" fmla="*/ 952905 w 5528877"/>
                <a:gd name="connsiteY7" fmla="*/ 538458 h 551111"/>
                <a:gd name="connsiteX8" fmla="*/ 919163 w 5528877"/>
                <a:gd name="connsiteY8" fmla="*/ 542130 h 551111"/>
                <a:gd name="connsiteX9" fmla="*/ 661194 w 5528877"/>
                <a:gd name="connsiteY9" fmla="*/ 545306 h 551111"/>
                <a:gd name="connsiteX10" fmla="*/ 0 w 5528877"/>
                <a:gd name="connsiteY10" fmla="*/ 519112 h 551111"/>
                <a:gd name="connsiteX11" fmla="*/ 200025 w 5528877"/>
                <a:gd name="connsiteY11" fmla="*/ 263525 h 551111"/>
                <a:gd name="connsiteX12" fmla="*/ 793 w 5528877"/>
                <a:gd name="connsiteY12" fmla="*/ 0 h 551111"/>
                <a:gd name="connsiteX0" fmla="*/ 793 w 5528877"/>
                <a:gd name="connsiteY0" fmla="*/ 0 h 551111"/>
                <a:gd name="connsiteX1" fmla="*/ 374650 w 5528877"/>
                <a:gd name="connsiteY1" fmla="*/ 23812 h 551111"/>
                <a:gd name="connsiteX2" fmla="*/ 916782 w 5528877"/>
                <a:gd name="connsiteY2" fmla="*/ 11112 h 551111"/>
                <a:gd name="connsiteX3" fmla="*/ 945507 w 5528877"/>
                <a:gd name="connsiteY3" fmla="*/ 12193 h 551111"/>
                <a:gd name="connsiteX4" fmla="*/ 5076032 w 5528877"/>
                <a:gd name="connsiteY4" fmla="*/ 19050 h 551111"/>
                <a:gd name="connsiteX5" fmla="*/ 5251450 w 5528877"/>
                <a:gd name="connsiteY5" fmla="*/ 550862 h 551111"/>
                <a:gd name="connsiteX6" fmla="*/ 952905 w 5528877"/>
                <a:gd name="connsiteY6" fmla="*/ 538458 h 551111"/>
                <a:gd name="connsiteX7" fmla="*/ 919163 w 5528877"/>
                <a:gd name="connsiteY7" fmla="*/ 542130 h 551111"/>
                <a:gd name="connsiteX8" fmla="*/ 661194 w 5528877"/>
                <a:gd name="connsiteY8" fmla="*/ 545306 h 551111"/>
                <a:gd name="connsiteX9" fmla="*/ 0 w 5528877"/>
                <a:gd name="connsiteY9" fmla="*/ 519112 h 551111"/>
                <a:gd name="connsiteX10" fmla="*/ 200025 w 5528877"/>
                <a:gd name="connsiteY10" fmla="*/ 263525 h 551111"/>
                <a:gd name="connsiteX11" fmla="*/ 793 w 5528877"/>
                <a:gd name="connsiteY11" fmla="*/ 0 h 551111"/>
                <a:gd name="connsiteX0" fmla="*/ 793 w 5251450"/>
                <a:gd name="connsiteY0" fmla="*/ 0 h 551111"/>
                <a:gd name="connsiteX1" fmla="*/ 374650 w 5251450"/>
                <a:gd name="connsiteY1" fmla="*/ 23812 h 551111"/>
                <a:gd name="connsiteX2" fmla="*/ 916782 w 5251450"/>
                <a:gd name="connsiteY2" fmla="*/ 11112 h 551111"/>
                <a:gd name="connsiteX3" fmla="*/ 945507 w 5251450"/>
                <a:gd name="connsiteY3" fmla="*/ 12193 h 551111"/>
                <a:gd name="connsiteX4" fmla="*/ 5251450 w 5251450"/>
                <a:gd name="connsiteY4" fmla="*/ 550862 h 551111"/>
                <a:gd name="connsiteX5" fmla="*/ 952905 w 5251450"/>
                <a:gd name="connsiteY5" fmla="*/ 538458 h 551111"/>
                <a:gd name="connsiteX6" fmla="*/ 919163 w 5251450"/>
                <a:gd name="connsiteY6" fmla="*/ 542130 h 551111"/>
                <a:gd name="connsiteX7" fmla="*/ 661194 w 5251450"/>
                <a:gd name="connsiteY7" fmla="*/ 545306 h 551111"/>
                <a:gd name="connsiteX8" fmla="*/ 0 w 5251450"/>
                <a:gd name="connsiteY8" fmla="*/ 519112 h 551111"/>
                <a:gd name="connsiteX9" fmla="*/ 200025 w 5251450"/>
                <a:gd name="connsiteY9" fmla="*/ 263525 h 551111"/>
                <a:gd name="connsiteX10" fmla="*/ 793 w 5251450"/>
                <a:gd name="connsiteY10" fmla="*/ 0 h 551111"/>
                <a:gd name="connsiteX0" fmla="*/ 793 w 952905"/>
                <a:gd name="connsiteY0" fmla="*/ 0 h 551111"/>
                <a:gd name="connsiteX1" fmla="*/ 374650 w 952905"/>
                <a:gd name="connsiteY1" fmla="*/ 23812 h 551111"/>
                <a:gd name="connsiteX2" fmla="*/ 916782 w 952905"/>
                <a:gd name="connsiteY2" fmla="*/ 11112 h 551111"/>
                <a:gd name="connsiteX3" fmla="*/ 945507 w 952905"/>
                <a:gd name="connsiteY3" fmla="*/ 12193 h 551111"/>
                <a:gd name="connsiteX4" fmla="*/ 952905 w 952905"/>
                <a:gd name="connsiteY4" fmla="*/ 538458 h 551111"/>
                <a:gd name="connsiteX5" fmla="*/ 919163 w 952905"/>
                <a:gd name="connsiteY5" fmla="*/ 542130 h 551111"/>
                <a:gd name="connsiteX6" fmla="*/ 661194 w 952905"/>
                <a:gd name="connsiteY6" fmla="*/ 545306 h 551111"/>
                <a:gd name="connsiteX7" fmla="*/ 0 w 952905"/>
                <a:gd name="connsiteY7" fmla="*/ 519112 h 551111"/>
                <a:gd name="connsiteX8" fmla="*/ 200025 w 952905"/>
                <a:gd name="connsiteY8" fmla="*/ 263525 h 551111"/>
                <a:gd name="connsiteX9" fmla="*/ 793 w 952905"/>
                <a:gd name="connsiteY9" fmla="*/ 0 h 551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52905" h="551111">
                  <a:moveTo>
                    <a:pt x="793" y="0"/>
                  </a:moveTo>
                  <a:cubicBezTo>
                    <a:pt x="123031" y="24606"/>
                    <a:pt x="250031" y="15875"/>
                    <a:pt x="374650" y="23812"/>
                  </a:cubicBezTo>
                  <a:cubicBezTo>
                    <a:pt x="555361" y="19579"/>
                    <a:pt x="750359" y="24870"/>
                    <a:pt x="916782" y="11112"/>
                  </a:cubicBezTo>
                  <a:lnTo>
                    <a:pt x="945507" y="12193"/>
                  </a:lnTo>
                  <a:lnTo>
                    <a:pt x="952905" y="538458"/>
                  </a:lnTo>
                  <a:lnTo>
                    <a:pt x="919163" y="542130"/>
                  </a:lnTo>
                  <a:lnTo>
                    <a:pt x="661194" y="545306"/>
                  </a:lnTo>
                  <a:cubicBezTo>
                    <a:pt x="526521" y="548481"/>
                    <a:pt x="206111" y="565943"/>
                    <a:pt x="0" y="519112"/>
                  </a:cubicBezTo>
                  <a:lnTo>
                    <a:pt x="200025" y="263525"/>
                  </a:lnTo>
                  <a:cubicBezTo>
                    <a:pt x="124089" y="185208"/>
                    <a:pt x="79110" y="128323"/>
                    <a:pt x="793" y="0"/>
                  </a:cubicBezTo>
                  <a:close/>
                </a:path>
              </a:pathLst>
            </a:custGeom>
            <a:noFill/>
            <a:ln w="19050">
              <a:solidFill>
                <a:srgbClr val="CBF34B"/>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grpSp>
      <p:grpSp>
        <p:nvGrpSpPr>
          <p:cNvPr id="25" name="Group 15"/>
          <p:cNvGrpSpPr>
            <a:grpSpLocks/>
          </p:cNvGrpSpPr>
          <p:nvPr/>
        </p:nvGrpSpPr>
        <p:grpSpPr bwMode="auto">
          <a:xfrm>
            <a:off x="3599764" y="3104061"/>
            <a:ext cx="4651375" cy="1012002"/>
            <a:chOff x="2671148" y="1311915"/>
            <a:chExt cx="3938587" cy="1011238"/>
          </a:xfrm>
        </p:grpSpPr>
        <p:pic>
          <p:nvPicPr>
            <p:cNvPr id="2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71148" y="1311915"/>
              <a:ext cx="3938587" cy="1011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7" name="Rounded Rectangle 26"/>
            <p:cNvSpPr/>
            <p:nvPr/>
          </p:nvSpPr>
          <p:spPr>
            <a:xfrm>
              <a:off x="2762555" y="1386471"/>
              <a:ext cx="3777280" cy="861362"/>
            </a:xfrm>
            <a:prstGeom prst="roundRect">
              <a:avLst>
                <a:gd name="adj" fmla="val 12108"/>
              </a:avLst>
            </a:prstGeom>
            <a:noFill/>
            <a:ln w="19050">
              <a:solidFill>
                <a:srgbClr val="996633"/>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grpSp>
      <p:sp>
        <p:nvSpPr>
          <p:cNvPr id="28" name="Rectangle 27"/>
          <p:cNvSpPr/>
          <p:nvPr/>
        </p:nvSpPr>
        <p:spPr>
          <a:xfrm>
            <a:off x="3774390" y="3211782"/>
            <a:ext cx="3086622" cy="738664"/>
          </a:xfrm>
          <a:prstGeom prst="rect">
            <a:avLst/>
          </a:prstGeom>
        </p:spPr>
        <p:txBody>
          <a:bodyPr wrap="square" anchor="ctr">
            <a:spAutoFit/>
          </a:bodyPr>
          <a:lstStyle/>
          <a:p>
            <a:pPr marL="285750" indent="-285750" fontAlgn="auto">
              <a:spcBef>
                <a:spcPts val="0"/>
              </a:spcBef>
              <a:spcAft>
                <a:spcPts val="0"/>
              </a:spcAft>
              <a:buFont typeface="Arial" panose="020B0604020202020204" pitchFamily="34" charset="0"/>
              <a:buChar char="•"/>
              <a:defRPr/>
            </a:pPr>
            <a:r>
              <a:rPr lang="en-US" sz="1400" b="1" kern="0" dirty="0" err="1" smtClean="0">
                <a:solidFill>
                  <a:srgbClr val="C00000"/>
                </a:solidFill>
                <a:latin typeface="Times New Roman" panose="02020603050405020304" pitchFamily="18" charset="0"/>
                <a:cs typeface="Times New Roman" panose="02020603050405020304" pitchFamily="18" charset="0"/>
              </a:rPr>
              <a:t>Quản</a:t>
            </a:r>
            <a:r>
              <a:rPr lang="en-US" sz="1400" b="1" kern="0" dirty="0" smtClean="0">
                <a:solidFill>
                  <a:srgbClr val="C00000"/>
                </a:solidFill>
                <a:latin typeface="Times New Roman" panose="02020603050405020304" pitchFamily="18" charset="0"/>
                <a:cs typeface="Times New Roman" panose="02020603050405020304" pitchFamily="18" charset="0"/>
              </a:rPr>
              <a:t> </a:t>
            </a:r>
            <a:r>
              <a:rPr lang="en-US" sz="1400" b="1" kern="0" dirty="0" err="1" smtClean="0">
                <a:solidFill>
                  <a:srgbClr val="C00000"/>
                </a:solidFill>
                <a:latin typeface="Times New Roman" panose="02020603050405020304" pitchFamily="18" charset="0"/>
                <a:cs typeface="Times New Roman" panose="02020603050405020304" pitchFamily="18" charset="0"/>
              </a:rPr>
              <a:t>lý</a:t>
            </a:r>
            <a:r>
              <a:rPr lang="en-US" sz="1400" b="1" kern="0" dirty="0" smtClean="0">
                <a:solidFill>
                  <a:srgbClr val="C00000"/>
                </a:solidFill>
                <a:latin typeface="Times New Roman" panose="02020603050405020304" pitchFamily="18" charset="0"/>
                <a:cs typeface="Times New Roman" panose="02020603050405020304" pitchFamily="18" charset="0"/>
              </a:rPr>
              <a:t> </a:t>
            </a:r>
            <a:r>
              <a:rPr lang="en-US" sz="1400" b="1" kern="0" dirty="0" err="1" smtClean="0">
                <a:solidFill>
                  <a:srgbClr val="C00000"/>
                </a:solidFill>
                <a:latin typeface="Times New Roman" panose="02020603050405020304" pitchFamily="18" charset="0"/>
                <a:cs typeface="Times New Roman" panose="02020603050405020304" pitchFamily="18" charset="0"/>
              </a:rPr>
              <a:t>bài</a:t>
            </a:r>
            <a:r>
              <a:rPr lang="en-US" sz="1400" b="1" kern="0" dirty="0" smtClean="0">
                <a:solidFill>
                  <a:srgbClr val="C00000"/>
                </a:solidFill>
                <a:latin typeface="Times New Roman" panose="02020603050405020304" pitchFamily="18" charset="0"/>
                <a:cs typeface="Times New Roman" panose="02020603050405020304" pitchFamily="18" charset="0"/>
              </a:rPr>
              <a:t> </a:t>
            </a:r>
            <a:r>
              <a:rPr lang="en-US" sz="1400" b="1" kern="0" dirty="0" err="1" smtClean="0">
                <a:solidFill>
                  <a:srgbClr val="C00000"/>
                </a:solidFill>
                <a:latin typeface="Times New Roman" panose="02020603050405020304" pitchFamily="18" charset="0"/>
                <a:cs typeface="Times New Roman" panose="02020603050405020304" pitchFamily="18" charset="0"/>
              </a:rPr>
              <a:t>hát</a:t>
            </a:r>
            <a:r>
              <a:rPr lang="en-US" sz="1400" b="1" kern="0" dirty="0" smtClean="0">
                <a:solidFill>
                  <a:srgbClr val="C00000"/>
                </a:solidFill>
                <a:latin typeface="Times New Roman" panose="02020603050405020304" pitchFamily="18" charset="0"/>
                <a:cs typeface="Times New Roman" panose="02020603050405020304" pitchFamily="18" charset="0"/>
              </a:rPr>
              <a:t>.</a:t>
            </a:r>
            <a:endParaRPr lang="en-US" sz="1400" b="1" kern="0" dirty="0">
              <a:solidFill>
                <a:srgbClr val="C00000"/>
              </a:solidFill>
              <a:latin typeface="Times New Roman" panose="02020603050405020304" pitchFamily="18" charset="0"/>
              <a:cs typeface="Times New Roman" panose="02020603050405020304" pitchFamily="18" charset="0"/>
            </a:endParaRPr>
          </a:p>
          <a:p>
            <a:pPr marL="285750" indent="-285750" fontAlgn="auto">
              <a:spcBef>
                <a:spcPts val="0"/>
              </a:spcBef>
              <a:spcAft>
                <a:spcPts val="0"/>
              </a:spcAft>
              <a:buFont typeface="Arial" panose="020B0604020202020204" pitchFamily="34" charset="0"/>
              <a:buChar char="•"/>
              <a:defRPr/>
            </a:pPr>
            <a:r>
              <a:rPr lang="en-US" sz="1400" b="1" kern="0" dirty="0" err="1" smtClean="0">
                <a:solidFill>
                  <a:srgbClr val="C00000"/>
                </a:solidFill>
                <a:latin typeface="Times New Roman" panose="02020603050405020304" pitchFamily="18" charset="0"/>
                <a:cs typeface="Times New Roman" panose="02020603050405020304" pitchFamily="18" charset="0"/>
              </a:rPr>
              <a:t>Kết</a:t>
            </a:r>
            <a:r>
              <a:rPr lang="en-US" sz="1400" b="1" kern="0" dirty="0" smtClean="0">
                <a:solidFill>
                  <a:srgbClr val="C00000"/>
                </a:solidFill>
                <a:latin typeface="Times New Roman" panose="02020603050405020304" pitchFamily="18" charset="0"/>
                <a:cs typeface="Times New Roman" panose="02020603050405020304" pitchFamily="18" charset="0"/>
              </a:rPr>
              <a:t> </a:t>
            </a:r>
            <a:r>
              <a:rPr lang="en-US" sz="1400" b="1" kern="0" dirty="0" err="1" smtClean="0">
                <a:solidFill>
                  <a:srgbClr val="C00000"/>
                </a:solidFill>
                <a:latin typeface="Times New Roman" panose="02020603050405020304" pitchFamily="18" charset="0"/>
                <a:cs typeface="Times New Roman" panose="02020603050405020304" pitchFamily="18" charset="0"/>
              </a:rPr>
              <a:t>nối</a:t>
            </a:r>
            <a:r>
              <a:rPr lang="en-US" sz="1400" b="1" kern="0" dirty="0" smtClean="0">
                <a:solidFill>
                  <a:srgbClr val="C00000"/>
                </a:solidFill>
                <a:latin typeface="Times New Roman" panose="02020603050405020304" pitchFamily="18" charset="0"/>
                <a:cs typeface="Times New Roman" panose="02020603050405020304" pitchFamily="18" charset="0"/>
              </a:rPr>
              <a:t> </a:t>
            </a:r>
            <a:r>
              <a:rPr lang="en-US" sz="1400" b="1" kern="0" dirty="0" err="1" smtClean="0">
                <a:solidFill>
                  <a:srgbClr val="C00000"/>
                </a:solidFill>
                <a:latin typeface="Times New Roman" panose="02020603050405020304" pitchFamily="18" charset="0"/>
                <a:cs typeface="Times New Roman" panose="02020603050405020304" pitchFamily="18" charset="0"/>
              </a:rPr>
              <a:t>cơ</a:t>
            </a:r>
            <a:r>
              <a:rPr lang="en-US" sz="1400" b="1" kern="0" dirty="0" smtClean="0">
                <a:solidFill>
                  <a:srgbClr val="C00000"/>
                </a:solidFill>
                <a:latin typeface="Times New Roman" panose="02020603050405020304" pitchFamily="18" charset="0"/>
                <a:cs typeface="Times New Roman" panose="02020603050405020304" pitchFamily="18" charset="0"/>
              </a:rPr>
              <a:t> </a:t>
            </a:r>
            <a:r>
              <a:rPr lang="en-US" sz="1400" b="1" kern="0" dirty="0" err="1" smtClean="0">
                <a:solidFill>
                  <a:srgbClr val="C00000"/>
                </a:solidFill>
                <a:latin typeface="Times New Roman" panose="02020603050405020304" pitchFamily="18" charset="0"/>
                <a:cs typeface="Times New Roman" panose="02020603050405020304" pitchFamily="18" charset="0"/>
              </a:rPr>
              <a:t>sở</a:t>
            </a:r>
            <a:r>
              <a:rPr lang="en-US" sz="1400" b="1" kern="0" dirty="0" smtClean="0">
                <a:solidFill>
                  <a:srgbClr val="C00000"/>
                </a:solidFill>
                <a:latin typeface="Times New Roman" panose="02020603050405020304" pitchFamily="18" charset="0"/>
                <a:cs typeface="Times New Roman" panose="02020603050405020304" pitchFamily="18" charset="0"/>
              </a:rPr>
              <a:t> </a:t>
            </a:r>
            <a:r>
              <a:rPr lang="en-US" sz="1400" b="1" kern="0" dirty="0" err="1" smtClean="0">
                <a:solidFill>
                  <a:srgbClr val="C00000"/>
                </a:solidFill>
                <a:latin typeface="Times New Roman" panose="02020603050405020304" pitchFamily="18" charset="0"/>
                <a:cs typeface="Times New Roman" panose="02020603050405020304" pitchFamily="18" charset="0"/>
              </a:rPr>
              <a:t>dữ</a:t>
            </a:r>
            <a:r>
              <a:rPr lang="en-US" sz="1400" b="1" kern="0" dirty="0" smtClean="0">
                <a:solidFill>
                  <a:srgbClr val="C00000"/>
                </a:solidFill>
                <a:latin typeface="Times New Roman" panose="02020603050405020304" pitchFamily="18" charset="0"/>
                <a:cs typeface="Times New Roman" panose="02020603050405020304" pitchFamily="18" charset="0"/>
              </a:rPr>
              <a:t> </a:t>
            </a:r>
            <a:r>
              <a:rPr lang="en-US" sz="1400" b="1" kern="0" dirty="0" err="1" smtClean="0">
                <a:solidFill>
                  <a:srgbClr val="C00000"/>
                </a:solidFill>
                <a:latin typeface="Times New Roman" panose="02020603050405020304" pitchFamily="18" charset="0"/>
                <a:cs typeface="Times New Roman" panose="02020603050405020304" pitchFamily="18" charset="0"/>
              </a:rPr>
              <a:t>liệu</a:t>
            </a:r>
            <a:r>
              <a:rPr lang="en-US" sz="1400" b="1" kern="0" dirty="0" smtClean="0">
                <a:solidFill>
                  <a:srgbClr val="C00000"/>
                </a:solidFill>
                <a:latin typeface="Times New Roman" panose="02020603050405020304" pitchFamily="18" charset="0"/>
                <a:cs typeface="Times New Roman" panose="02020603050405020304" pitchFamily="18" charset="0"/>
              </a:rPr>
              <a:t>.</a:t>
            </a:r>
          </a:p>
          <a:p>
            <a:pPr marL="285750" indent="-285750">
              <a:buFont typeface="Arial" panose="020B0604020202020204" pitchFamily="34" charset="0"/>
              <a:buChar char="•"/>
              <a:defRPr/>
            </a:pPr>
            <a:r>
              <a:rPr lang="en-US" sz="1400" b="1" dirty="0" err="1">
                <a:solidFill>
                  <a:srgbClr val="C00000"/>
                </a:solidFill>
                <a:latin typeface="Times New Roman" panose="02020603050405020304" pitchFamily="18" charset="0"/>
                <a:cs typeface="Times New Roman" panose="02020603050405020304" pitchFamily="18" charset="0"/>
              </a:rPr>
              <a:t>Lập</a:t>
            </a:r>
            <a:r>
              <a:rPr lang="en-US" sz="1400" b="1" dirty="0">
                <a:solidFill>
                  <a:srgbClr val="C00000"/>
                </a:solidFill>
                <a:latin typeface="Times New Roman" panose="02020603050405020304" pitchFamily="18" charset="0"/>
                <a:cs typeface="Times New Roman" panose="02020603050405020304" pitchFamily="18" charset="0"/>
              </a:rPr>
              <a:t> </a:t>
            </a:r>
            <a:r>
              <a:rPr lang="en-US" sz="1400" b="1" dirty="0" err="1">
                <a:solidFill>
                  <a:srgbClr val="C00000"/>
                </a:solidFill>
                <a:latin typeface="Times New Roman" panose="02020603050405020304" pitchFamily="18" charset="0"/>
                <a:cs typeface="Times New Roman" panose="02020603050405020304" pitchFamily="18" charset="0"/>
              </a:rPr>
              <a:t>mô</a:t>
            </a:r>
            <a:r>
              <a:rPr lang="en-US" sz="1400" b="1" dirty="0">
                <a:solidFill>
                  <a:srgbClr val="C00000"/>
                </a:solidFill>
                <a:latin typeface="Times New Roman" panose="02020603050405020304" pitchFamily="18" charset="0"/>
                <a:cs typeface="Times New Roman" panose="02020603050405020304" pitchFamily="18" charset="0"/>
              </a:rPr>
              <a:t> </a:t>
            </a:r>
            <a:r>
              <a:rPr lang="en-US" sz="1400" b="1" dirty="0" err="1">
                <a:solidFill>
                  <a:srgbClr val="C00000"/>
                </a:solidFill>
                <a:latin typeface="Times New Roman" panose="02020603050405020304" pitchFamily="18" charset="0"/>
                <a:cs typeface="Times New Roman" panose="02020603050405020304" pitchFamily="18" charset="0"/>
              </a:rPr>
              <a:t>hình</a:t>
            </a:r>
            <a:r>
              <a:rPr lang="en-US" sz="1400" b="1" dirty="0">
                <a:solidFill>
                  <a:srgbClr val="C00000"/>
                </a:solidFill>
                <a:latin typeface="Times New Roman" panose="02020603050405020304" pitchFamily="18" charset="0"/>
                <a:cs typeface="Times New Roman" panose="02020603050405020304" pitchFamily="18" charset="0"/>
              </a:rPr>
              <a:t> </a:t>
            </a:r>
            <a:r>
              <a:rPr lang="en-US" sz="1400" b="1" dirty="0" err="1">
                <a:solidFill>
                  <a:srgbClr val="C00000"/>
                </a:solidFill>
                <a:latin typeface="Times New Roman" panose="02020603050405020304" pitchFamily="18" charset="0"/>
                <a:cs typeface="Times New Roman" panose="02020603050405020304" pitchFamily="18" charset="0"/>
              </a:rPr>
              <a:t>phân</a:t>
            </a:r>
            <a:r>
              <a:rPr lang="en-US" sz="1400" b="1" dirty="0">
                <a:solidFill>
                  <a:srgbClr val="C00000"/>
                </a:solidFill>
                <a:latin typeface="Times New Roman" panose="02020603050405020304" pitchFamily="18" charset="0"/>
                <a:cs typeface="Times New Roman" panose="02020603050405020304" pitchFamily="18" charset="0"/>
              </a:rPr>
              <a:t> </a:t>
            </a:r>
            <a:r>
              <a:rPr lang="en-US" sz="1400" b="1" dirty="0" err="1">
                <a:solidFill>
                  <a:srgbClr val="C00000"/>
                </a:solidFill>
                <a:latin typeface="Times New Roman" panose="02020603050405020304" pitchFamily="18" charset="0"/>
                <a:cs typeface="Times New Roman" panose="02020603050405020304" pitchFamily="18" charset="0"/>
              </a:rPr>
              <a:t>cấp</a:t>
            </a:r>
            <a:r>
              <a:rPr lang="en-US" sz="1400" b="1" dirty="0">
                <a:solidFill>
                  <a:srgbClr val="C00000"/>
                </a:solidFill>
                <a:latin typeface="Times New Roman" panose="02020603050405020304" pitchFamily="18" charset="0"/>
                <a:cs typeface="Times New Roman" panose="02020603050405020304" pitchFamily="18" charset="0"/>
              </a:rPr>
              <a:t> </a:t>
            </a:r>
            <a:r>
              <a:rPr lang="en-US" sz="1400" b="1" dirty="0" err="1">
                <a:solidFill>
                  <a:srgbClr val="C00000"/>
                </a:solidFill>
                <a:latin typeface="Times New Roman" panose="02020603050405020304" pitchFamily="18" charset="0"/>
                <a:cs typeface="Times New Roman" panose="02020603050405020304" pitchFamily="18" charset="0"/>
              </a:rPr>
              <a:t>chức</a:t>
            </a:r>
            <a:r>
              <a:rPr lang="en-US" sz="1400" b="1" dirty="0">
                <a:solidFill>
                  <a:srgbClr val="C00000"/>
                </a:solidFill>
                <a:latin typeface="Times New Roman" panose="02020603050405020304" pitchFamily="18" charset="0"/>
                <a:cs typeface="Times New Roman" panose="02020603050405020304" pitchFamily="18" charset="0"/>
              </a:rPr>
              <a:t> </a:t>
            </a:r>
            <a:r>
              <a:rPr lang="en-US" sz="1400" b="1" dirty="0" err="1">
                <a:solidFill>
                  <a:srgbClr val="C00000"/>
                </a:solidFill>
                <a:latin typeface="Times New Roman" panose="02020603050405020304" pitchFamily="18" charset="0"/>
                <a:cs typeface="Times New Roman" panose="02020603050405020304" pitchFamily="18" charset="0"/>
              </a:rPr>
              <a:t>năng</a:t>
            </a:r>
            <a:r>
              <a:rPr lang="en-US" sz="1400" b="1" dirty="0" smtClean="0">
                <a:solidFill>
                  <a:srgbClr val="C00000"/>
                </a:solidFill>
                <a:latin typeface="Times New Roman" panose="02020603050405020304" pitchFamily="18" charset="0"/>
                <a:cs typeface="Times New Roman" panose="02020603050405020304" pitchFamily="18" charset="0"/>
              </a:rPr>
              <a:t>.</a:t>
            </a:r>
            <a:endParaRPr lang="en-US" sz="1400" b="1" dirty="0">
              <a:solidFill>
                <a:srgbClr val="C00000"/>
              </a:solidFill>
              <a:latin typeface="Times New Roman" panose="02020603050405020304" pitchFamily="18" charset="0"/>
              <a:cs typeface="Times New Roman" panose="02020603050405020304" pitchFamily="18" charset="0"/>
            </a:endParaRPr>
          </a:p>
        </p:txBody>
      </p:sp>
      <p:grpSp>
        <p:nvGrpSpPr>
          <p:cNvPr id="29" name="Group 89"/>
          <p:cNvGrpSpPr>
            <a:grpSpLocks/>
          </p:cNvGrpSpPr>
          <p:nvPr/>
        </p:nvGrpSpPr>
        <p:grpSpPr bwMode="auto">
          <a:xfrm flipH="1">
            <a:off x="6674790" y="3194434"/>
            <a:ext cx="1819275" cy="663575"/>
            <a:chOff x="2452688" y="2863775"/>
            <a:chExt cx="1819275" cy="662858"/>
          </a:xfrm>
        </p:grpSpPr>
        <p:sp>
          <p:nvSpPr>
            <p:cNvPr id="30" name="Freeform 29"/>
            <p:cNvSpPr/>
            <p:nvPr/>
          </p:nvSpPr>
          <p:spPr>
            <a:xfrm>
              <a:off x="2452688" y="2863775"/>
              <a:ext cx="1819275" cy="583569"/>
            </a:xfrm>
            <a:custGeom>
              <a:avLst/>
              <a:gdLst>
                <a:gd name="connsiteX0" fmla="*/ 1824037 w 1824037"/>
                <a:gd name="connsiteY0" fmla="*/ 300038 h 585788"/>
                <a:gd name="connsiteX1" fmla="*/ 1590675 w 1824037"/>
                <a:gd name="connsiteY1" fmla="*/ 71438 h 585788"/>
                <a:gd name="connsiteX2" fmla="*/ 500062 w 1824037"/>
                <a:gd name="connsiteY2" fmla="*/ 0 h 585788"/>
                <a:gd name="connsiteX3" fmla="*/ 9525 w 1824037"/>
                <a:gd name="connsiteY3" fmla="*/ 66675 h 585788"/>
                <a:gd name="connsiteX4" fmla="*/ 0 w 1824037"/>
                <a:gd name="connsiteY4" fmla="*/ 581025 h 585788"/>
                <a:gd name="connsiteX5" fmla="*/ 233362 w 1824037"/>
                <a:gd name="connsiteY5" fmla="*/ 500063 h 585788"/>
                <a:gd name="connsiteX6" fmla="*/ 842962 w 1824037"/>
                <a:gd name="connsiteY6" fmla="*/ 538163 h 585788"/>
                <a:gd name="connsiteX7" fmla="*/ 1614487 w 1824037"/>
                <a:gd name="connsiteY7" fmla="*/ 585788 h 585788"/>
                <a:gd name="connsiteX8" fmla="*/ 1824037 w 1824037"/>
                <a:gd name="connsiteY8" fmla="*/ 300038 h 585788"/>
                <a:gd name="connsiteX0" fmla="*/ 1824037 w 1824037"/>
                <a:gd name="connsiteY0" fmla="*/ 300038 h 585788"/>
                <a:gd name="connsiteX1" fmla="*/ 1590675 w 1824037"/>
                <a:gd name="connsiteY1" fmla="*/ 71438 h 585788"/>
                <a:gd name="connsiteX2" fmla="*/ 500062 w 1824037"/>
                <a:gd name="connsiteY2" fmla="*/ 0 h 585788"/>
                <a:gd name="connsiteX3" fmla="*/ 9525 w 1824037"/>
                <a:gd name="connsiteY3" fmla="*/ 66675 h 585788"/>
                <a:gd name="connsiteX4" fmla="*/ 0 w 1824037"/>
                <a:gd name="connsiteY4" fmla="*/ 581025 h 585788"/>
                <a:gd name="connsiteX5" fmla="*/ 233362 w 1824037"/>
                <a:gd name="connsiteY5" fmla="*/ 500063 h 585788"/>
                <a:gd name="connsiteX6" fmla="*/ 842962 w 1824037"/>
                <a:gd name="connsiteY6" fmla="*/ 538163 h 585788"/>
                <a:gd name="connsiteX7" fmla="*/ 1614487 w 1824037"/>
                <a:gd name="connsiteY7" fmla="*/ 585788 h 585788"/>
                <a:gd name="connsiteX8" fmla="*/ 1824037 w 1824037"/>
                <a:gd name="connsiteY8" fmla="*/ 300038 h 585788"/>
                <a:gd name="connsiteX0" fmla="*/ 1824037 w 1824037"/>
                <a:gd name="connsiteY0" fmla="*/ 303288 h 589038"/>
                <a:gd name="connsiteX1" fmla="*/ 1590675 w 1824037"/>
                <a:gd name="connsiteY1" fmla="*/ 74688 h 589038"/>
                <a:gd name="connsiteX2" fmla="*/ 500062 w 1824037"/>
                <a:gd name="connsiteY2" fmla="*/ 3250 h 589038"/>
                <a:gd name="connsiteX3" fmla="*/ 9525 w 1824037"/>
                <a:gd name="connsiteY3" fmla="*/ 69925 h 589038"/>
                <a:gd name="connsiteX4" fmla="*/ 0 w 1824037"/>
                <a:gd name="connsiteY4" fmla="*/ 584275 h 589038"/>
                <a:gd name="connsiteX5" fmla="*/ 233362 w 1824037"/>
                <a:gd name="connsiteY5" fmla="*/ 503313 h 589038"/>
                <a:gd name="connsiteX6" fmla="*/ 842962 w 1824037"/>
                <a:gd name="connsiteY6" fmla="*/ 541413 h 589038"/>
                <a:gd name="connsiteX7" fmla="*/ 1614487 w 1824037"/>
                <a:gd name="connsiteY7" fmla="*/ 589038 h 589038"/>
                <a:gd name="connsiteX8" fmla="*/ 1824037 w 1824037"/>
                <a:gd name="connsiteY8" fmla="*/ 303288 h 589038"/>
                <a:gd name="connsiteX0" fmla="*/ 1824037 w 1824037"/>
                <a:gd name="connsiteY0" fmla="*/ 303288 h 589038"/>
                <a:gd name="connsiteX1" fmla="*/ 1590675 w 1824037"/>
                <a:gd name="connsiteY1" fmla="*/ 74688 h 589038"/>
                <a:gd name="connsiteX2" fmla="*/ 500062 w 1824037"/>
                <a:gd name="connsiteY2" fmla="*/ 3250 h 589038"/>
                <a:gd name="connsiteX3" fmla="*/ 9525 w 1824037"/>
                <a:gd name="connsiteY3" fmla="*/ 69925 h 589038"/>
                <a:gd name="connsiteX4" fmla="*/ 0 w 1824037"/>
                <a:gd name="connsiteY4" fmla="*/ 584275 h 589038"/>
                <a:gd name="connsiteX5" fmla="*/ 233362 w 1824037"/>
                <a:gd name="connsiteY5" fmla="*/ 503313 h 589038"/>
                <a:gd name="connsiteX6" fmla="*/ 842962 w 1824037"/>
                <a:gd name="connsiteY6" fmla="*/ 541413 h 589038"/>
                <a:gd name="connsiteX7" fmla="*/ 1614487 w 1824037"/>
                <a:gd name="connsiteY7" fmla="*/ 589038 h 589038"/>
                <a:gd name="connsiteX8" fmla="*/ 1824037 w 1824037"/>
                <a:gd name="connsiteY8" fmla="*/ 303288 h 589038"/>
                <a:gd name="connsiteX0" fmla="*/ 1824037 w 1824037"/>
                <a:gd name="connsiteY0" fmla="*/ 303288 h 589038"/>
                <a:gd name="connsiteX1" fmla="*/ 1590675 w 1824037"/>
                <a:gd name="connsiteY1" fmla="*/ 74688 h 589038"/>
                <a:gd name="connsiteX2" fmla="*/ 500062 w 1824037"/>
                <a:gd name="connsiteY2" fmla="*/ 3250 h 589038"/>
                <a:gd name="connsiteX3" fmla="*/ 9525 w 1824037"/>
                <a:gd name="connsiteY3" fmla="*/ 69925 h 589038"/>
                <a:gd name="connsiteX4" fmla="*/ 0 w 1824037"/>
                <a:gd name="connsiteY4" fmla="*/ 584275 h 589038"/>
                <a:gd name="connsiteX5" fmla="*/ 233362 w 1824037"/>
                <a:gd name="connsiteY5" fmla="*/ 503313 h 589038"/>
                <a:gd name="connsiteX6" fmla="*/ 842962 w 1824037"/>
                <a:gd name="connsiteY6" fmla="*/ 541413 h 589038"/>
                <a:gd name="connsiteX7" fmla="*/ 1614487 w 1824037"/>
                <a:gd name="connsiteY7" fmla="*/ 589038 h 589038"/>
                <a:gd name="connsiteX8" fmla="*/ 1824037 w 1824037"/>
                <a:gd name="connsiteY8" fmla="*/ 303288 h 589038"/>
                <a:gd name="connsiteX0" fmla="*/ 1824037 w 1824037"/>
                <a:gd name="connsiteY0" fmla="*/ 303288 h 589038"/>
                <a:gd name="connsiteX1" fmla="*/ 1590675 w 1824037"/>
                <a:gd name="connsiteY1" fmla="*/ 74688 h 589038"/>
                <a:gd name="connsiteX2" fmla="*/ 500062 w 1824037"/>
                <a:gd name="connsiteY2" fmla="*/ 3250 h 589038"/>
                <a:gd name="connsiteX3" fmla="*/ 9525 w 1824037"/>
                <a:gd name="connsiteY3" fmla="*/ 69925 h 589038"/>
                <a:gd name="connsiteX4" fmla="*/ 0 w 1824037"/>
                <a:gd name="connsiteY4" fmla="*/ 577131 h 589038"/>
                <a:gd name="connsiteX5" fmla="*/ 233362 w 1824037"/>
                <a:gd name="connsiteY5" fmla="*/ 503313 h 589038"/>
                <a:gd name="connsiteX6" fmla="*/ 842962 w 1824037"/>
                <a:gd name="connsiteY6" fmla="*/ 541413 h 589038"/>
                <a:gd name="connsiteX7" fmla="*/ 1614487 w 1824037"/>
                <a:gd name="connsiteY7" fmla="*/ 589038 h 589038"/>
                <a:gd name="connsiteX8" fmla="*/ 1824037 w 1824037"/>
                <a:gd name="connsiteY8" fmla="*/ 303288 h 589038"/>
                <a:gd name="connsiteX0" fmla="*/ 1824037 w 1824037"/>
                <a:gd name="connsiteY0" fmla="*/ 303288 h 589038"/>
                <a:gd name="connsiteX1" fmla="*/ 1590675 w 1824037"/>
                <a:gd name="connsiteY1" fmla="*/ 74688 h 589038"/>
                <a:gd name="connsiteX2" fmla="*/ 500062 w 1824037"/>
                <a:gd name="connsiteY2" fmla="*/ 3250 h 589038"/>
                <a:gd name="connsiteX3" fmla="*/ 9525 w 1824037"/>
                <a:gd name="connsiteY3" fmla="*/ 69925 h 589038"/>
                <a:gd name="connsiteX4" fmla="*/ 0 w 1824037"/>
                <a:gd name="connsiteY4" fmla="*/ 577131 h 589038"/>
                <a:gd name="connsiteX5" fmla="*/ 233362 w 1824037"/>
                <a:gd name="connsiteY5" fmla="*/ 503313 h 589038"/>
                <a:gd name="connsiteX6" fmla="*/ 842962 w 1824037"/>
                <a:gd name="connsiteY6" fmla="*/ 541413 h 589038"/>
                <a:gd name="connsiteX7" fmla="*/ 1614487 w 1824037"/>
                <a:gd name="connsiteY7" fmla="*/ 589038 h 589038"/>
                <a:gd name="connsiteX8" fmla="*/ 1824037 w 1824037"/>
                <a:gd name="connsiteY8" fmla="*/ 303288 h 589038"/>
                <a:gd name="connsiteX0" fmla="*/ 1824037 w 1824037"/>
                <a:gd name="connsiteY0" fmla="*/ 303288 h 584276"/>
                <a:gd name="connsiteX1" fmla="*/ 1590675 w 1824037"/>
                <a:gd name="connsiteY1" fmla="*/ 74688 h 584276"/>
                <a:gd name="connsiteX2" fmla="*/ 500062 w 1824037"/>
                <a:gd name="connsiteY2" fmla="*/ 3250 h 584276"/>
                <a:gd name="connsiteX3" fmla="*/ 9525 w 1824037"/>
                <a:gd name="connsiteY3" fmla="*/ 69925 h 584276"/>
                <a:gd name="connsiteX4" fmla="*/ 0 w 1824037"/>
                <a:gd name="connsiteY4" fmla="*/ 577131 h 584276"/>
                <a:gd name="connsiteX5" fmla="*/ 233362 w 1824037"/>
                <a:gd name="connsiteY5" fmla="*/ 503313 h 584276"/>
                <a:gd name="connsiteX6" fmla="*/ 842962 w 1824037"/>
                <a:gd name="connsiteY6" fmla="*/ 541413 h 584276"/>
                <a:gd name="connsiteX7" fmla="*/ 1604962 w 1824037"/>
                <a:gd name="connsiteY7" fmla="*/ 584276 h 584276"/>
                <a:gd name="connsiteX8" fmla="*/ 1824037 w 1824037"/>
                <a:gd name="connsiteY8" fmla="*/ 303288 h 584276"/>
                <a:gd name="connsiteX0" fmla="*/ 1824037 w 1824037"/>
                <a:gd name="connsiteY0" fmla="*/ 303288 h 584276"/>
                <a:gd name="connsiteX1" fmla="*/ 1590675 w 1824037"/>
                <a:gd name="connsiteY1" fmla="*/ 74688 h 584276"/>
                <a:gd name="connsiteX2" fmla="*/ 500062 w 1824037"/>
                <a:gd name="connsiteY2" fmla="*/ 3250 h 584276"/>
                <a:gd name="connsiteX3" fmla="*/ 9525 w 1824037"/>
                <a:gd name="connsiteY3" fmla="*/ 69925 h 584276"/>
                <a:gd name="connsiteX4" fmla="*/ 0 w 1824037"/>
                <a:gd name="connsiteY4" fmla="*/ 577131 h 584276"/>
                <a:gd name="connsiteX5" fmla="*/ 233362 w 1824037"/>
                <a:gd name="connsiteY5" fmla="*/ 503313 h 584276"/>
                <a:gd name="connsiteX6" fmla="*/ 842962 w 1824037"/>
                <a:gd name="connsiteY6" fmla="*/ 541413 h 584276"/>
                <a:gd name="connsiteX7" fmla="*/ 1604962 w 1824037"/>
                <a:gd name="connsiteY7" fmla="*/ 584276 h 584276"/>
                <a:gd name="connsiteX8" fmla="*/ 1824037 w 1824037"/>
                <a:gd name="connsiteY8" fmla="*/ 303288 h 584276"/>
                <a:gd name="connsiteX0" fmla="*/ 1824037 w 1824037"/>
                <a:gd name="connsiteY0" fmla="*/ 303288 h 584276"/>
                <a:gd name="connsiteX1" fmla="*/ 1590675 w 1824037"/>
                <a:gd name="connsiteY1" fmla="*/ 74688 h 584276"/>
                <a:gd name="connsiteX2" fmla="*/ 500062 w 1824037"/>
                <a:gd name="connsiteY2" fmla="*/ 3250 h 584276"/>
                <a:gd name="connsiteX3" fmla="*/ 9525 w 1824037"/>
                <a:gd name="connsiteY3" fmla="*/ 69925 h 584276"/>
                <a:gd name="connsiteX4" fmla="*/ 0 w 1824037"/>
                <a:gd name="connsiteY4" fmla="*/ 577131 h 584276"/>
                <a:gd name="connsiteX5" fmla="*/ 233362 w 1824037"/>
                <a:gd name="connsiteY5" fmla="*/ 503313 h 584276"/>
                <a:gd name="connsiteX6" fmla="*/ 842962 w 1824037"/>
                <a:gd name="connsiteY6" fmla="*/ 541413 h 584276"/>
                <a:gd name="connsiteX7" fmla="*/ 1604962 w 1824037"/>
                <a:gd name="connsiteY7" fmla="*/ 584276 h 584276"/>
                <a:gd name="connsiteX8" fmla="*/ 1824037 w 1824037"/>
                <a:gd name="connsiteY8" fmla="*/ 303288 h 584276"/>
                <a:gd name="connsiteX0" fmla="*/ 1824037 w 1824037"/>
                <a:gd name="connsiteY0" fmla="*/ 303288 h 584276"/>
                <a:gd name="connsiteX1" fmla="*/ 1590675 w 1824037"/>
                <a:gd name="connsiteY1" fmla="*/ 74688 h 584276"/>
                <a:gd name="connsiteX2" fmla="*/ 500062 w 1824037"/>
                <a:gd name="connsiteY2" fmla="*/ 3250 h 584276"/>
                <a:gd name="connsiteX3" fmla="*/ 9525 w 1824037"/>
                <a:gd name="connsiteY3" fmla="*/ 69925 h 584276"/>
                <a:gd name="connsiteX4" fmla="*/ 0 w 1824037"/>
                <a:gd name="connsiteY4" fmla="*/ 577131 h 584276"/>
                <a:gd name="connsiteX5" fmla="*/ 233362 w 1824037"/>
                <a:gd name="connsiteY5" fmla="*/ 503313 h 584276"/>
                <a:gd name="connsiteX6" fmla="*/ 842962 w 1824037"/>
                <a:gd name="connsiteY6" fmla="*/ 541413 h 584276"/>
                <a:gd name="connsiteX7" fmla="*/ 1604962 w 1824037"/>
                <a:gd name="connsiteY7" fmla="*/ 584276 h 584276"/>
                <a:gd name="connsiteX8" fmla="*/ 1824037 w 1824037"/>
                <a:gd name="connsiteY8" fmla="*/ 303288 h 584276"/>
                <a:gd name="connsiteX0" fmla="*/ 1824037 w 1824037"/>
                <a:gd name="connsiteY0" fmla="*/ 303288 h 584276"/>
                <a:gd name="connsiteX1" fmla="*/ 1604962 w 1824037"/>
                <a:gd name="connsiteY1" fmla="*/ 74688 h 584276"/>
                <a:gd name="connsiteX2" fmla="*/ 500062 w 1824037"/>
                <a:gd name="connsiteY2" fmla="*/ 3250 h 584276"/>
                <a:gd name="connsiteX3" fmla="*/ 9525 w 1824037"/>
                <a:gd name="connsiteY3" fmla="*/ 69925 h 584276"/>
                <a:gd name="connsiteX4" fmla="*/ 0 w 1824037"/>
                <a:gd name="connsiteY4" fmla="*/ 577131 h 584276"/>
                <a:gd name="connsiteX5" fmla="*/ 233362 w 1824037"/>
                <a:gd name="connsiteY5" fmla="*/ 503313 h 584276"/>
                <a:gd name="connsiteX6" fmla="*/ 842962 w 1824037"/>
                <a:gd name="connsiteY6" fmla="*/ 541413 h 584276"/>
                <a:gd name="connsiteX7" fmla="*/ 1604962 w 1824037"/>
                <a:gd name="connsiteY7" fmla="*/ 584276 h 584276"/>
                <a:gd name="connsiteX8" fmla="*/ 1824037 w 1824037"/>
                <a:gd name="connsiteY8" fmla="*/ 303288 h 584276"/>
                <a:gd name="connsiteX0" fmla="*/ 1819275 w 1819275"/>
                <a:gd name="connsiteY0" fmla="*/ 312813 h 584276"/>
                <a:gd name="connsiteX1" fmla="*/ 1604962 w 1819275"/>
                <a:gd name="connsiteY1" fmla="*/ 74688 h 584276"/>
                <a:gd name="connsiteX2" fmla="*/ 500062 w 1819275"/>
                <a:gd name="connsiteY2" fmla="*/ 3250 h 584276"/>
                <a:gd name="connsiteX3" fmla="*/ 9525 w 1819275"/>
                <a:gd name="connsiteY3" fmla="*/ 69925 h 584276"/>
                <a:gd name="connsiteX4" fmla="*/ 0 w 1819275"/>
                <a:gd name="connsiteY4" fmla="*/ 577131 h 584276"/>
                <a:gd name="connsiteX5" fmla="*/ 233362 w 1819275"/>
                <a:gd name="connsiteY5" fmla="*/ 503313 h 584276"/>
                <a:gd name="connsiteX6" fmla="*/ 842962 w 1819275"/>
                <a:gd name="connsiteY6" fmla="*/ 541413 h 584276"/>
                <a:gd name="connsiteX7" fmla="*/ 1604962 w 1819275"/>
                <a:gd name="connsiteY7" fmla="*/ 584276 h 584276"/>
                <a:gd name="connsiteX8" fmla="*/ 1819275 w 1819275"/>
                <a:gd name="connsiteY8" fmla="*/ 312813 h 584276"/>
                <a:gd name="connsiteX0" fmla="*/ 1819275 w 1819275"/>
                <a:gd name="connsiteY0" fmla="*/ 312813 h 584276"/>
                <a:gd name="connsiteX1" fmla="*/ 1604962 w 1819275"/>
                <a:gd name="connsiteY1" fmla="*/ 74688 h 584276"/>
                <a:gd name="connsiteX2" fmla="*/ 500062 w 1819275"/>
                <a:gd name="connsiteY2" fmla="*/ 3250 h 584276"/>
                <a:gd name="connsiteX3" fmla="*/ 9525 w 1819275"/>
                <a:gd name="connsiteY3" fmla="*/ 69925 h 584276"/>
                <a:gd name="connsiteX4" fmla="*/ 0 w 1819275"/>
                <a:gd name="connsiteY4" fmla="*/ 577131 h 584276"/>
                <a:gd name="connsiteX5" fmla="*/ 233362 w 1819275"/>
                <a:gd name="connsiteY5" fmla="*/ 503313 h 584276"/>
                <a:gd name="connsiteX6" fmla="*/ 842962 w 1819275"/>
                <a:gd name="connsiteY6" fmla="*/ 541413 h 584276"/>
                <a:gd name="connsiteX7" fmla="*/ 1604962 w 1819275"/>
                <a:gd name="connsiteY7" fmla="*/ 584276 h 584276"/>
                <a:gd name="connsiteX8" fmla="*/ 1819275 w 1819275"/>
                <a:gd name="connsiteY8" fmla="*/ 312813 h 584276"/>
                <a:gd name="connsiteX0" fmla="*/ 1819275 w 1819275"/>
                <a:gd name="connsiteY0" fmla="*/ 312813 h 584276"/>
                <a:gd name="connsiteX1" fmla="*/ 1604962 w 1819275"/>
                <a:gd name="connsiteY1" fmla="*/ 74688 h 584276"/>
                <a:gd name="connsiteX2" fmla="*/ 500062 w 1819275"/>
                <a:gd name="connsiteY2" fmla="*/ 3250 h 584276"/>
                <a:gd name="connsiteX3" fmla="*/ 9525 w 1819275"/>
                <a:gd name="connsiteY3" fmla="*/ 69925 h 584276"/>
                <a:gd name="connsiteX4" fmla="*/ 0 w 1819275"/>
                <a:gd name="connsiteY4" fmla="*/ 577131 h 584276"/>
                <a:gd name="connsiteX5" fmla="*/ 233362 w 1819275"/>
                <a:gd name="connsiteY5" fmla="*/ 503313 h 584276"/>
                <a:gd name="connsiteX6" fmla="*/ 842962 w 1819275"/>
                <a:gd name="connsiteY6" fmla="*/ 541413 h 584276"/>
                <a:gd name="connsiteX7" fmla="*/ 1604962 w 1819275"/>
                <a:gd name="connsiteY7" fmla="*/ 584276 h 584276"/>
                <a:gd name="connsiteX8" fmla="*/ 1819275 w 1819275"/>
                <a:gd name="connsiteY8" fmla="*/ 312813 h 584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19275" h="584276">
                  <a:moveTo>
                    <a:pt x="1819275" y="312813"/>
                  </a:moveTo>
                  <a:lnTo>
                    <a:pt x="1604962" y="74688"/>
                  </a:lnTo>
                  <a:cubicBezTo>
                    <a:pt x="1243806" y="74688"/>
                    <a:pt x="868362" y="27063"/>
                    <a:pt x="500062" y="3250"/>
                  </a:cubicBezTo>
                  <a:cubicBezTo>
                    <a:pt x="348456" y="-718"/>
                    <a:pt x="108744" y="-14213"/>
                    <a:pt x="9525" y="69925"/>
                  </a:cubicBezTo>
                  <a:lnTo>
                    <a:pt x="0" y="577131"/>
                  </a:lnTo>
                  <a:cubicBezTo>
                    <a:pt x="23020" y="507281"/>
                    <a:pt x="191294" y="513631"/>
                    <a:pt x="233362" y="503313"/>
                  </a:cubicBezTo>
                  <a:cubicBezTo>
                    <a:pt x="477043" y="496963"/>
                    <a:pt x="658812" y="514426"/>
                    <a:pt x="842962" y="541413"/>
                  </a:cubicBezTo>
                  <a:cubicBezTo>
                    <a:pt x="1020762" y="560464"/>
                    <a:pt x="1350962" y="569988"/>
                    <a:pt x="1604962" y="584276"/>
                  </a:cubicBezTo>
                  <a:lnTo>
                    <a:pt x="1819275" y="312813"/>
                  </a:lnTo>
                  <a:close/>
                </a:path>
              </a:pathLst>
            </a:custGeom>
            <a:gradFill flip="none" rotWithShape="1">
              <a:gsLst>
                <a:gs pos="22000">
                  <a:srgbClr val="9DCA0D"/>
                </a:gs>
                <a:gs pos="0">
                  <a:srgbClr val="9DCA0D">
                    <a:lumMod val="95000"/>
                    <a:lumOff val="5000"/>
                  </a:srgbClr>
                </a:gs>
                <a:gs pos="49000">
                  <a:srgbClr val="9DCA0D">
                    <a:lumMod val="90000"/>
                  </a:srgbClr>
                </a:gs>
                <a:gs pos="60000">
                  <a:srgbClr val="9DCA0D"/>
                </a:gs>
                <a:gs pos="100000">
                  <a:srgbClr val="9DCA0D">
                    <a:lumMod val="80000"/>
                  </a:srgbClr>
                </a:gs>
                <a:gs pos="84000">
                  <a:srgbClr val="9DCA0D">
                    <a:lumMod val="50000"/>
                    <a:lumOff val="50000"/>
                  </a:srgbClr>
                </a:gs>
                <a:gs pos="80000">
                  <a:srgbClr val="9DCA0D">
                    <a:lumMod val="50000"/>
                    <a:lumOff val="50000"/>
                  </a:srgbClr>
                </a:gs>
              </a:gsLst>
              <a:lin ang="10800000" scaled="1"/>
              <a:tileRect/>
            </a:gradFill>
            <a:ln w="3175">
              <a:noFill/>
            </a:ln>
            <a:effectLst>
              <a:outerShdw blurRad="50800" dist="38100" dir="5400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31" name="Freeform 30"/>
            <p:cNvSpPr/>
            <p:nvPr/>
          </p:nvSpPr>
          <p:spPr>
            <a:xfrm>
              <a:off x="2452688" y="3369468"/>
              <a:ext cx="247755" cy="157165"/>
            </a:xfrm>
            <a:custGeom>
              <a:avLst/>
              <a:gdLst>
                <a:gd name="connsiteX0" fmla="*/ 233362 w 242887"/>
                <a:gd name="connsiteY0" fmla="*/ 138113 h 138113"/>
                <a:gd name="connsiteX1" fmla="*/ 242887 w 242887"/>
                <a:gd name="connsiteY1" fmla="*/ 0 h 138113"/>
                <a:gd name="connsiteX2" fmla="*/ 0 w 242887"/>
                <a:gd name="connsiteY2" fmla="*/ 66675 h 138113"/>
                <a:gd name="connsiteX3" fmla="*/ 233362 w 242887"/>
                <a:gd name="connsiteY3" fmla="*/ 138113 h 138113"/>
                <a:gd name="connsiteX0" fmla="*/ 235743 w 245268"/>
                <a:gd name="connsiteY0" fmla="*/ 138113 h 138113"/>
                <a:gd name="connsiteX1" fmla="*/ 245268 w 245268"/>
                <a:gd name="connsiteY1" fmla="*/ 0 h 138113"/>
                <a:gd name="connsiteX2" fmla="*/ 0 w 245268"/>
                <a:gd name="connsiteY2" fmla="*/ 78581 h 138113"/>
                <a:gd name="connsiteX3" fmla="*/ 235743 w 245268"/>
                <a:gd name="connsiteY3" fmla="*/ 138113 h 138113"/>
                <a:gd name="connsiteX0" fmla="*/ 235743 w 245268"/>
                <a:gd name="connsiteY0" fmla="*/ 138113 h 138113"/>
                <a:gd name="connsiteX1" fmla="*/ 245268 w 245268"/>
                <a:gd name="connsiteY1" fmla="*/ 0 h 138113"/>
                <a:gd name="connsiteX2" fmla="*/ 0 w 245268"/>
                <a:gd name="connsiteY2" fmla="*/ 78581 h 138113"/>
                <a:gd name="connsiteX3" fmla="*/ 235743 w 245268"/>
                <a:gd name="connsiteY3" fmla="*/ 138113 h 138113"/>
                <a:gd name="connsiteX0" fmla="*/ 240506 w 245268"/>
                <a:gd name="connsiteY0" fmla="*/ 159545 h 159545"/>
                <a:gd name="connsiteX1" fmla="*/ 245268 w 245268"/>
                <a:gd name="connsiteY1" fmla="*/ 0 h 159545"/>
                <a:gd name="connsiteX2" fmla="*/ 0 w 245268"/>
                <a:gd name="connsiteY2" fmla="*/ 78581 h 159545"/>
                <a:gd name="connsiteX3" fmla="*/ 240506 w 245268"/>
                <a:gd name="connsiteY3" fmla="*/ 159545 h 159545"/>
                <a:gd name="connsiteX0" fmla="*/ 240506 w 245268"/>
                <a:gd name="connsiteY0" fmla="*/ 159545 h 159545"/>
                <a:gd name="connsiteX1" fmla="*/ 245268 w 245268"/>
                <a:gd name="connsiteY1" fmla="*/ 0 h 159545"/>
                <a:gd name="connsiteX2" fmla="*/ 0 w 245268"/>
                <a:gd name="connsiteY2" fmla="*/ 78581 h 159545"/>
                <a:gd name="connsiteX3" fmla="*/ 240506 w 245268"/>
                <a:gd name="connsiteY3" fmla="*/ 159545 h 159545"/>
                <a:gd name="connsiteX0" fmla="*/ 240506 w 245268"/>
                <a:gd name="connsiteY0" fmla="*/ 159545 h 159545"/>
                <a:gd name="connsiteX1" fmla="*/ 245268 w 245268"/>
                <a:gd name="connsiteY1" fmla="*/ 0 h 159545"/>
                <a:gd name="connsiteX2" fmla="*/ 0 w 245268"/>
                <a:gd name="connsiteY2" fmla="*/ 78581 h 159545"/>
                <a:gd name="connsiteX3" fmla="*/ 240506 w 245268"/>
                <a:gd name="connsiteY3" fmla="*/ 159545 h 159545"/>
                <a:gd name="connsiteX0" fmla="*/ 240506 w 245268"/>
                <a:gd name="connsiteY0" fmla="*/ 159545 h 159545"/>
                <a:gd name="connsiteX1" fmla="*/ 245268 w 245268"/>
                <a:gd name="connsiteY1" fmla="*/ 0 h 159545"/>
                <a:gd name="connsiteX2" fmla="*/ 0 w 245268"/>
                <a:gd name="connsiteY2" fmla="*/ 78581 h 159545"/>
                <a:gd name="connsiteX3" fmla="*/ 240506 w 245268"/>
                <a:gd name="connsiteY3" fmla="*/ 159545 h 159545"/>
                <a:gd name="connsiteX0" fmla="*/ 240506 w 245268"/>
                <a:gd name="connsiteY0" fmla="*/ 159545 h 159545"/>
                <a:gd name="connsiteX1" fmla="*/ 245268 w 245268"/>
                <a:gd name="connsiteY1" fmla="*/ 0 h 159545"/>
                <a:gd name="connsiteX2" fmla="*/ 0 w 245268"/>
                <a:gd name="connsiteY2" fmla="*/ 78581 h 159545"/>
                <a:gd name="connsiteX3" fmla="*/ 240506 w 245268"/>
                <a:gd name="connsiteY3" fmla="*/ 159545 h 159545"/>
                <a:gd name="connsiteX0" fmla="*/ 240506 w 245268"/>
                <a:gd name="connsiteY0" fmla="*/ 159545 h 159545"/>
                <a:gd name="connsiteX1" fmla="*/ 245268 w 245268"/>
                <a:gd name="connsiteY1" fmla="*/ 0 h 159545"/>
                <a:gd name="connsiteX2" fmla="*/ 0 w 245268"/>
                <a:gd name="connsiteY2" fmla="*/ 78581 h 159545"/>
                <a:gd name="connsiteX3" fmla="*/ 240506 w 245268"/>
                <a:gd name="connsiteY3" fmla="*/ 159545 h 159545"/>
                <a:gd name="connsiteX0" fmla="*/ 240506 w 245268"/>
                <a:gd name="connsiteY0" fmla="*/ 159545 h 159545"/>
                <a:gd name="connsiteX1" fmla="*/ 245268 w 245268"/>
                <a:gd name="connsiteY1" fmla="*/ 0 h 159545"/>
                <a:gd name="connsiteX2" fmla="*/ 0 w 245268"/>
                <a:gd name="connsiteY2" fmla="*/ 78581 h 159545"/>
                <a:gd name="connsiteX3" fmla="*/ 240506 w 245268"/>
                <a:gd name="connsiteY3" fmla="*/ 159545 h 159545"/>
                <a:gd name="connsiteX0" fmla="*/ 240506 w 242887"/>
                <a:gd name="connsiteY0" fmla="*/ 147639 h 147639"/>
                <a:gd name="connsiteX1" fmla="*/ 242887 w 242887"/>
                <a:gd name="connsiteY1" fmla="*/ 0 h 147639"/>
                <a:gd name="connsiteX2" fmla="*/ 0 w 242887"/>
                <a:gd name="connsiteY2" fmla="*/ 66675 h 147639"/>
                <a:gd name="connsiteX3" fmla="*/ 240506 w 242887"/>
                <a:gd name="connsiteY3" fmla="*/ 147639 h 147639"/>
                <a:gd name="connsiteX0" fmla="*/ 240506 w 245268"/>
                <a:gd name="connsiteY0" fmla="*/ 154783 h 154783"/>
                <a:gd name="connsiteX1" fmla="*/ 245268 w 245268"/>
                <a:gd name="connsiteY1" fmla="*/ 0 h 154783"/>
                <a:gd name="connsiteX2" fmla="*/ 0 w 245268"/>
                <a:gd name="connsiteY2" fmla="*/ 73819 h 154783"/>
                <a:gd name="connsiteX3" fmla="*/ 240506 w 245268"/>
                <a:gd name="connsiteY3" fmla="*/ 154783 h 154783"/>
                <a:gd name="connsiteX0" fmla="*/ 247650 w 247755"/>
                <a:gd name="connsiteY0" fmla="*/ 157165 h 157165"/>
                <a:gd name="connsiteX1" fmla="*/ 245268 w 247755"/>
                <a:gd name="connsiteY1" fmla="*/ 0 h 157165"/>
                <a:gd name="connsiteX2" fmla="*/ 0 w 247755"/>
                <a:gd name="connsiteY2" fmla="*/ 73819 h 157165"/>
                <a:gd name="connsiteX3" fmla="*/ 247650 w 247755"/>
                <a:gd name="connsiteY3" fmla="*/ 157165 h 157165"/>
              </a:gdLst>
              <a:ahLst/>
              <a:cxnLst>
                <a:cxn ang="0">
                  <a:pos x="connsiteX0" y="connsiteY0"/>
                </a:cxn>
                <a:cxn ang="0">
                  <a:pos x="connsiteX1" y="connsiteY1"/>
                </a:cxn>
                <a:cxn ang="0">
                  <a:pos x="connsiteX2" y="connsiteY2"/>
                </a:cxn>
                <a:cxn ang="0">
                  <a:pos x="connsiteX3" y="connsiteY3"/>
                </a:cxn>
              </a:cxnLst>
              <a:rect l="l" t="t" r="r" b="b"/>
              <a:pathLst>
                <a:path w="247755" h="157165">
                  <a:moveTo>
                    <a:pt x="247650" y="157165"/>
                  </a:moveTo>
                  <a:cubicBezTo>
                    <a:pt x="248444" y="107952"/>
                    <a:pt x="244474" y="49213"/>
                    <a:pt x="245268" y="0"/>
                  </a:cubicBezTo>
                  <a:cubicBezTo>
                    <a:pt x="192087" y="2382"/>
                    <a:pt x="22225" y="4762"/>
                    <a:pt x="0" y="73819"/>
                  </a:cubicBezTo>
                  <a:cubicBezTo>
                    <a:pt x="35718" y="122238"/>
                    <a:pt x="178594" y="156371"/>
                    <a:pt x="247650" y="157165"/>
                  </a:cubicBezTo>
                  <a:close/>
                </a:path>
              </a:pathLst>
            </a:custGeom>
            <a:solidFill>
              <a:srgbClr val="7B9E0A"/>
            </a:solidFill>
            <a:ln w="3175">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grpSp>
      <p:sp>
        <p:nvSpPr>
          <p:cNvPr id="32" name="Rectangle 31"/>
          <p:cNvSpPr/>
          <p:nvPr/>
        </p:nvSpPr>
        <p:spPr>
          <a:xfrm>
            <a:off x="6674790" y="3176249"/>
            <a:ext cx="2066960" cy="646331"/>
          </a:xfrm>
          <a:prstGeom prst="rect">
            <a:avLst/>
          </a:prstGeom>
        </p:spPr>
        <p:txBody>
          <a:bodyPr wrap="square" anchor="ctr">
            <a:spAutoFit/>
          </a:bodyPr>
          <a:lstStyle/>
          <a:p>
            <a:pPr algn="ctr" fontAlgn="auto">
              <a:spcBef>
                <a:spcPts val="0"/>
              </a:spcBef>
              <a:spcAft>
                <a:spcPts val="0"/>
              </a:spcAft>
              <a:defRPr/>
            </a:pPr>
            <a:r>
              <a:rPr lang="en-US" b="1" kern="0" dirty="0" err="1" smtClean="0">
                <a:solidFill>
                  <a:schemeClr val="bg1"/>
                </a:solidFill>
                <a:effectLst>
                  <a:glow rad="127000">
                    <a:srgbClr val="526907">
                      <a:alpha val="80000"/>
                    </a:srgbClr>
                  </a:glow>
                </a:effectLst>
                <a:latin typeface="Arial" pitchFamily="34" charset="0"/>
              </a:rPr>
              <a:t>Phạm</a:t>
            </a:r>
            <a:r>
              <a:rPr lang="en-US" b="1" kern="0" dirty="0" smtClean="0">
                <a:solidFill>
                  <a:schemeClr val="bg1"/>
                </a:solidFill>
                <a:effectLst>
                  <a:glow rad="127000">
                    <a:srgbClr val="526907">
                      <a:alpha val="80000"/>
                    </a:srgbClr>
                  </a:glow>
                </a:effectLst>
                <a:latin typeface="Arial" pitchFamily="34" charset="0"/>
              </a:rPr>
              <a:t> </a:t>
            </a:r>
            <a:r>
              <a:rPr lang="en-US" b="1" kern="0" dirty="0" err="1" smtClean="0">
                <a:solidFill>
                  <a:schemeClr val="bg1"/>
                </a:solidFill>
                <a:effectLst>
                  <a:glow rad="127000">
                    <a:srgbClr val="526907">
                      <a:alpha val="80000"/>
                    </a:srgbClr>
                  </a:glow>
                </a:effectLst>
                <a:latin typeface="Arial" pitchFamily="34" charset="0"/>
              </a:rPr>
              <a:t>Quang</a:t>
            </a:r>
            <a:r>
              <a:rPr lang="en-US" b="1" kern="0" dirty="0" smtClean="0">
                <a:solidFill>
                  <a:schemeClr val="bg1"/>
                </a:solidFill>
                <a:effectLst>
                  <a:glow rad="127000">
                    <a:srgbClr val="526907">
                      <a:alpha val="80000"/>
                    </a:srgbClr>
                  </a:glow>
                </a:effectLst>
                <a:latin typeface="Arial" pitchFamily="34" charset="0"/>
              </a:rPr>
              <a:t> </a:t>
            </a:r>
            <a:r>
              <a:rPr lang="en-US" b="1" kern="0" dirty="0" err="1" smtClean="0">
                <a:solidFill>
                  <a:schemeClr val="bg1"/>
                </a:solidFill>
                <a:effectLst>
                  <a:glow rad="127000">
                    <a:srgbClr val="526907">
                      <a:alpha val="80000"/>
                    </a:srgbClr>
                  </a:glow>
                </a:effectLst>
                <a:latin typeface="Arial" pitchFamily="34" charset="0"/>
              </a:rPr>
              <a:t>Đức</a:t>
            </a:r>
            <a:endParaRPr lang="en-US" b="1" kern="0" dirty="0">
              <a:solidFill>
                <a:schemeClr val="bg1"/>
              </a:solidFill>
              <a:effectLst>
                <a:glow rad="127000">
                  <a:srgbClr val="526907">
                    <a:alpha val="80000"/>
                  </a:srgbClr>
                </a:glow>
              </a:effectLst>
              <a:latin typeface="Arial" pitchFamily="34" charset="0"/>
            </a:endParaRPr>
          </a:p>
        </p:txBody>
      </p:sp>
      <p:grpSp>
        <p:nvGrpSpPr>
          <p:cNvPr id="33" name="Group 50"/>
          <p:cNvGrpSpPr>
            <a:grpSpLocks/>
          </p:cNvGrpSpPr>
          <p:nvPr/>
        </p:nvGrpSpPr>
        <p:grpSpPr bwMode="auto">
          <a:xfrm flipH="1">
            <a:off x="8427318" y="4577496"/>
            <a:ext cx="1047750" cy="495300"/>
            <a:chOff x="1714500" y="3094038"/>
            <a:chExt cx="1047750" cy="551111"/>
          </a:xfrm>
        </p:grpSpPr>
        <p:sp>
          <p:nvSpPr>
            <p:cNvPr id="34" name="Freeform 33"/>
            <p:cNvSpPr/>
            <p:nvPr/>
          </p:nvSpPr>
          <p:spPr>
            <a:xfrm>
              <a:off x="1714500" y="3094038"/>
              <a:ext cx="1047750" cy="551111"/>
            </a:xfrm>
            <a:custGeom>
              <a:avLst/>
              <a:gdLst>
                <a:gd name="connsiteX0" fmla="*/ 12700 w 5759450"/>
                <a:gd name="connsiteY0" fmla="*/ 0 h 565150"/>
                <a:gd name="connsiteX1" fmla="*/ 374650 w 5759450"/>
                <a:gd name="connsiteY1" fmla="*/ 38100 h 565150"/>
                <a:gd name="connsiteX2" fmla="*/ 5073650 w 5759450"/>
                <a:gd name="connsiteY2" fmla="*/ 38100 h 565150"/>
                <a:gd name="connsiteX3" fmla="*/ 5759450 w 5759450"/>
                <a:gd name="connsiteY3" fmla="*/ 6350 h 565150"/>
                <a:gd name="connsiteX4" fmla="*/ 5594350 w 5759450"/>
                <a:gd name="connsiteY4" fmla="*/ 279400 h 565150"/>
                <a:gd name="connsiteX5" fmla="*/ 5759450 w 5759450"/>
                <a:gd name="connsiteY5" fmla="*/ 552450 h 565150"/>
                <a:gd name="connsiteX6" fmla="*/ 5251450 w 5759450"/>
                <a:gd name="connsiteY6" fmla="*/ 565150 h 565150"/>
                <a:gd name="connsiteX7" fmla="*/ 654050 w 5759450"/>
                <a:gd name="connsiteY7" fmla="*/ 552450 h 565150"/>
                <a:gd name="connsiteX8" fmla="*/ 0 w 5759450"/>
                <a:gd name="connsiteY8" fmla="*/ 533400 h 565150"/>
                <a:gd name="connsiteX9" fmla="*/ 190500 w 5759450"/>
                <a:gd name="connsiteY9" fmla="*/ 254000 h 565150"/>
                <a:gd name="connsiteX10" fmla="*/ 12700 w 5759450"/>
                <a:gd name="connsiteY10" fmla="*/ 0 h 565150"/>
                <a:gd name="connsiteX0" fmla="*/ 12700 w 5759450"/>
                <a:gd name="connsiteY0" fmla="*/ 0 h 565150"/>
                <a:gd name="connsiteX1" fmla="*/ 374650 w 5759450"/>
                <a:gd name="connsiteY1" fmla="*/ 38100 h 565150"/>
                <a:gd name="connsiteX2" fmla="*/ 5073650 w 5759450"/>
                <a:gd name="connsiteY2" fmla="*/ 38100 h 565150"/>
                <a:gd name="connsiteX3" fmla="*/ 5759450 w 5759450"/>
                <a:gd name="connsiteY3" fmla="*/ 6350 h 565150"/>
                <a:gd name="connsiteX4" fmla="*/ 5594350 w 5759450"/>
                <a:gd name="connsiteY4" fmla="*/ 279400 h 565150"/>
                <a:gd name="connsiteX5" fmla="*/ 5759450 w 5759450"/>
                <a:gd name="connsiteY5" fmla="*/ 552450 h 565150"/>
                <a:gd name="connsiteX6" fmla="*/ 5251450 w 5759450"/>
                <a:gd name="connsiteY6" fmla="*/ 565150 h 565150"/>
                <a:gd name="connsiteX7" fmla="*/ 654050 w 5759450"/>
                <a:gd name="connsiteY7" fmla="*/ 552450 h 565150"/>
                <a:gd name="connsiteX8" fmla="*/ 0 w 5759450"/>
                <a:gd name="connsiteY8" fmla="*/ 533400 h 565150"/>
                <a:gd name="connsiteX9" fmla="*/ 190500 w 5759450"/>
                <a:gd name="connsiteY9" fmla="*/ 254000 h 565150"/>
                <a:gd name="connsiteX10" fmla="*/ 12700 w 5759450"/>
                <a:gd name="connsiteY10" fmla="*/ 0 h 565150"/>
                <a:gd name="connsiteX0" fmla="*/ 12700 w 5759450"/>
                <a:gd name="connsiteY0" fmla="*/ 0 h 565150"/>
                <a:gd name="connsiteX1" fmla="*/ 374650 w 5759450"/>
                <a:gd name="connsiteY1" fmla="*/ 38100 h 565150"/>
                <a:gd name="connsiteX2" fmla="*/ 5073650 w 5759450"/>
                <a:gd name="connsiteY2" fmla="*/ 38100 h 565150"/>
                <a:gd name="connsiteX3" fmla="*/ 5759450 w 5759450"/>
                <a:gd name="connsiteY3" fmla="*/ 6350 h 565150"/>
                <a:gd name="connsiteX4" fmla="*/ 5594350 w 5759450"/>
                <a:gd name="connsiteY4" fmla="*/ 279400 h 565150"/>
                <a:gd name="connsiteX5" fmla="*/ 5759450 w 5759450"/>
                <a:gd name="connsiteY5" fmla="*/ 552450 h 565150"/>
                <a:gd name="connsiteX6" fmla="*/ 5251450 w 5759450"/>
                <a:gd name="connsiteY6" fmla="*/ 565150 h 565150"/>
                <a:gd name="connsiteX7" fmla="*/ 654050 w 5759450"/>
                <a:gd name="connsiteY7" fmla="*/ 552450 h 565150"/>
                <a:gd name="connsiteX8" fmla="*/ 0 w 5759450"/>
                <a:gd name="connsiteY8" fmla="*/ 533400 h 565150"/>
                <a:gd name="connsiteX9" fmla="*/ 190500 w 5759450"/>
                <a:gd name="connsiteY9" fmla="*/ 254000 h 565150"/>
                <a:gd name="connsiteX10" fmla="*/ 12700 w 5759450"/>
                <a:gd name="connsiteY10" fmla="*/ 0 h 565150"/>
                <a:gd name="connsiteX0" fmla="*/ 22225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190500 w 5759450"/>
                <a:gd name="connsiteY9" fmla="*/ 247650 h 558800"/>
                <a:gd name="connsiteX10" fmla="*/ 22225 w 5759450"/>
                <a:gd name="connsiteY10" fmla="*/ 7938 h 558800"/>
                <a:gd name="connsiteX0" fmla="*/ 22225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190500 w 5759450"/>
                <a:gd name="connsiteY9" fmla="*/ 247650 h 558800"/>
                <a:gd name="connsiteX10" fmla="*/ 30956 w 5759450"/>
                <a:gd name="connsiteY10" fmla="*/ 28575 h 558800"/>
                <a:gd name="connsiteX11" fmla="*/ 22225 w 5759450"/>
                <a:gd name="connsiteY11" fmla="*/ 7938 h 558800"/>
                <a:gd name="connsiteX0" fmla="*/ 22225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190500 w 5759450"/>
                <a:gd name="connsiteY9" fmla="*/ 247650 h 558800"/>
                <a:gd name="connsiteX10" fmla="*/ 19050 w 5759450"/>
                <a:gd name="connsiteY10" fmla="*/ 35719 h 558800"/>
                <a:gd name="connsiteX11" fmla="*/ 22225 w 5759450"/>
                <a:gd name="connsiteY11" fmla="*/ 7938 h 558800"/>
                <a:gd name="connsiteX0" fmla="*/ 24606 w 5761831"/>
                <a:gd name="connsiteY0" fmla="*/ 7938 h 558800"/>
                <a:gd name="connsiteX1" fmla="*/ 377031 w 5761831"/>
                <a:gd name="connsiteY1" fmla="*/ 31750 h 558800"/>
                <a:gd name="connsiteX2" fmla="*/ 5076031 w 5761831"/>
                <a:gd name="connsiteY2" fmla="*/ 31750 h 558800"/>
                <a:gd name="connsiteX3" fmla="*/ 5761831 w 5761831"/>
                <a:gd name="connsiteY3" fmla="*/ 0 h 558800"/>
                <a:gd name="connsiteX4" fmla="*/ 5596731 w 5761831"/>
                <a:gd name="connsiteY4" fmla="*/ 273050 h 558800"/>
                <a:gd name="connsiteX5" fmla="*/ 5761831 w 5761831"/>
                <a:gd name="connsiteY5" fmla="*/ 546100 h 558800"/>
                <a:gd name="connsiteX6" fmla="*/ 5253831 w 5761831"/>
                <a:gd name="connsiteY6" fmla="*/ 558800 h 558800"/>
                <a:gd name="connsiteX7" fmla="*/ 656431 w 5761831"/>
                <a:gd name="connsiteY7" fmla="*/ 546100 h 558800"/>
                <a:gd name="connsiteX8" fmla="*/ 2381 w 5761831"/>
                <a:gd name="connsiteY8" fmla="*/ 527050 h 558800"/>
                <a:gd name="connsiteX9" fmla="*/ 192881 w 5761831"/>
                <a:gd name="connsiteY9" fmla="*/ 247650 h 558800"/>
                <a:gd name="connsiteX10" fmla="*/ 0 w 5761831"/>
                <a:gd name="connsiteY10" fmla="*/ 30957 h 558800"/>
                <a:gd name="connsiteX11" fmla="*/ 24606 w 5761831"/>
                <a:gd name="connsiteY11" fmla="*/ 7938 h 558800"/>
                <a:gd name="connsiteX0" fmla="*/ 22225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190500 w 5759450"/>
                <a:gd name="connsiteY9" fmla="*/ 247650 h 558800"/>
                <a:gd name="connsiteX10" fmla="*/ 22225 w 5759450"/>
                <a:gd name="connsiteY10" fmla="*/ 7938 h 558800"/>
                <a:gd name="connsiteX0" fmla="*/ 793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190500 w 5759450"/>
                <a:gd name="connsiteY9" fmla="*/ 247650 h 558800"/>
                <a:gd name="connsiteX10" fmla="*/ 793 w 5759450"/>
                <a:gd name="connsiteY10" fmla="*/ 7938 h 558800"/>
                <a:gd name="connsiteX0" fmla="*/ 793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190500 w 5759450"/>
                <a:gd name="connsiteY9" fmla="*/ 247650 h 558800"/>
                <a:gd name="connsiteX10" fmla="*/ 793 w 5759450"/>
                <a:gd name="connsiteY10" fmla="*/ 7938 h 558800"/>
                <a:gd name="connsiteX0" fmla="*/ 793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200025 w 5759450"/>
                <a:gd name="connsiteY9" fmla="*/ 271463 h 558800"/>
                <a:gd name="connsiteX10" fmla="*/ 793 w 5759450"/>
                <a:gd name="connsiteY10" fmla="*/ 7938 h 558800"/>
                <a:gd name="connsiteX0" fmla="*/ 793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200025 w 5759450"/>
                <a:gd name="connsiteY9" fmla="*/ 271463 h 558800"/>
                <a:gd name="connsiteX10" fmla="*/ 793 w 5759450"/>
                <a:gd name="connsiteY10" fmla="*/ 7938 h 558800"/>
                <a:gd name="connsiteX0" fmla="*/ 793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200025 w 5759450"/>
                <a:gd name="connsiteY9" fmla="*/ 271463 h 558800"/>
                <a:gd name="connsiteX10" fmla="*/ 793 w 5759450"/>
                <a:gd name="connsiteY10" fmla="*/ 7938 h 558800"/>
                <a:gd name="connsiteX0" fmla="*/ 793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200025 w 5759450"/>
                <a:gd name="connsiteY9" fmla="*/ 271463 h 558800"/>
                <a:gd name="connsiteX10" fmla="*/ 793 w 5759450"/>
                <a:gd name="connsiteY10" fmla="*/ 7938 h 558800"/>
                <a:gd name="connsiteX0" fmla="*/ 793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200025 w 5759450"/>
                <a:gd name="connsiteY9" fmla="*/ 271463 h 558800"/>
                <a:gd name="connsiteX10" fmla="*/ 793 w 5759450"/>
                <a:gd name="connsiteY10" fmla="*/ 7938 h 558800"/>
                <a:gd name="connsiteX0" fmla="*/ 793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61194 w 5759450"/>
                <a:gd name="connsiteY7" fmla="*/ 553244 h 558800"/>
                <a:gd name="connsiteX8" fmla="*/ 0 w 5759450"/>
                <a:gd name="connsiteY8" fmla="*/ 527050 h 558800"/>
                <a:gd name="connsiteX9" fmla="*/ 200025 w 5759450"/>
                <a:gd name="connsiteY9" fmla="*/ 271463 h 558800"/>
                <a:gd name="connsiteX10" fmla="*/ 793 w 5759450"/>
                <a:gd name="connsiteY10" fmla="*/ 7938 h 558800"/>
                <a:gd name="connsiteX0" fmla="*/ 793 w 5759450"/>
                <a:gd name="connsiteY0" fmla="*/ 7938 h 559049"/>
                <a:gd name="connsiteX1" fmla="*/ 374650 w 5759450"/>
                <a:gd name="connsiteY1" fmla="*/ 31750 h 559049"/>
                <a:gd name="connsiteX2" fmla="*/ 5073650 w 5759450"/>
                <a:gd name="connsiteY2" fmla="*/ 31750 h 559049"/>
                <a:gd name="connsiteX3" fmla="*/ 5759450 w 5759450"/>
                <a:gd name="connsiteY3" fmla="*/ 0 h 559049"/>
                <a:gd name="connsiteX4" fmla="*/ 5594350 w 5759450"/>
                <a:gd name="connsiteY4" fmla="*/ 273050 h 559049"/>
                <a:gd name="connsiteX5" fmla="*/ 5759450 w 5759450"/>
                <a:gd name="connsiteY5" fmla="*/ 546100 h 559049"/>
                <a:gd name="connsiteX6" fmla="*/ 5251450 w 5759450"/>
                <a:gd name="connsiteY6" fmla="*/ 558800 h 559049"/>
                <a:gd name="connsiteX7" fmla="*/ 661194 w 5759450"/>
                <a:gd name="connsiteY7" fmla="*/ 553244 h 559049"/>
                <a:gd name="connsiteX8" fmla="*/ 0 w 5759450"/>
                <a:gd name="connsiteY8" fmla="*/ 527050 h 559049"/>
                <a:gd name="connsiteX9" fmla="*/ 200025 w 5759450"/>
                <a:gd name="connsiteY9" fmla="*/ 271463 h 559049"/>
                <a:gd name="connsiteX10" fmla="*/ 793 w 5759450"/>
                <a:gd name="connsiteY10" fmla="*/ 7938 h 559049"/>
                <a:gd name="connsiteX0" fmla="*/ 793 w 5759450"/>
                <a:gd name="connsiteY0" fmla="*/ 7938 h 559049"/>
                <a:gd name="connsiteX1" fmla="*/ 374650 w 5759450"/>
                <a:gd name="connsiteY1" fmla="*/ 31750 h 559049"/>
                <a:gd name="connsiteX2" fmla="*/ 919163 w 5759450"/>
                <a:gd name="connsiteY2" fmla="*/ 28575 h 559049"/>
                <a:gd name="connsiteX3" fmla="*/ 5073650 w 5759450"/>
                <a:gd name="connsiteY3" fmla="*/ 31750 h 559049"/>
                <a:gd name="connsiteX4" fmla="*/ 5759450 w 5759450"/>
                <a:gd name="connsiteY4" fmla="*/ 0 h 559049"/>
                <a:gd name="connsiteX5" fmla="*/ 5594350 w 5759450"/>
                <a:gd name="connsiteY5" fmla="*/ 273050 h 559049"/>
                <a:gd name="connsiteX6" fmla="*/ 5759450 w 5759450"/>
                <a:gd name="connsiteY6" fmla="*/ 546100 h 559049"/>
                <a:gd name="connsiteX7" fmla="*/ 5251450 w 5759450"/>
                <a:gd name="connsiteY7" fmla="*/ 558800 h 559049"/>
                <a:gd name="connsiteX8" fmla="*/ 661194 w 5759450"/>
                <a:gd name="connsiteY8" fmla="*/ 553244 h 559049"/>
                <a:gd name="connsiteX9" fmla="*/ 0 w 5759450"/>
                <a:gd name="connsiteY9" fmla="*/ 527050 h 559049"/>
                <a:gd name="connsiteX10" fmla="*/ 200025 w 5759450"/>
                <a:gd name="connsiteY10" fmla="*/ 271463 h 559049"/>
                <a:gd name="connsiteX11" fmla="*/ 793 w 5759450"/>
                <a:gd name="connsiteY11"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5073650 w 5759450"/>
                <a:gd name="connsiteY3" fmla="*/ 31750 h 559049"/>
                <a:gd name="connsiteX4" fmla="*/ 5759450 w 5759450"/>
                <a:gd name="connsiteY4" fmla="*/ 0 h 559049"/>
                <a:gd name="connsiteX5" fmla="*/ 5594350 w 5759450"/>
                <a:gd name="connsiteY5" fmla="*/ 273050 h 559049"/>
                <a:gd name="connsiteX6" fmla="*/ 5759450 w 5759450"/>
                <a:gd name="connsiteY6" fmla="*/ 546100 h 559049"/>
                <a:gd name="connsiteX7" fmla="*/ 5251450 w 5759450"/>
                <a:gd name="connsiteY7" fmla="*/ 558800 h 559049"/>
                <a:gd name="connsiteX8" fmla="*/ 661194 w 5759450"/>
                <a:gd name="connsiteY8" fmla="*/ 553244 h 559049"/>
                <a:gd name="connsiteX9" fmla="*/ 0 w 5759450"/>
                <a:gd name="connsiteY9" fmla="*/ 527050 h 559049"/>
                <a:gd name="connsiteX10" fmla="*/ 200025 w 5759450"/>
                <a:gd name="connsiteY10" fmla="*/ 271463 h 559049"/>
                <a:gd name="connsiteX11" fmla="*/ 793 w 5759450"/>
                <a:gd name="connsiteY11"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5073650 w 5759450"/>
                <a:gd name="connsiteY3" fmla="*/ 31750 h 559049"/>
                <a:gd name="connsiteX4" fmla="*/ 5759450 w 5759450"/>
                <a:gd name="connsiteY4" fmla="*/ 0 h 559049"/>
                <a:gd name="connsiteX5" fmla="*/ 5594350 w 5759450"/>
                <a:gd name="connsiteY5" fmla="*/ 273050 h 559049"/>
                <a:gd name="connsiteX6" fmla="*/ 5759450 w 5759450"/>
                <a:gd name="connsiteY6" fmla="*/ 546100 h 559049"/>
                <a:gd name="connsiteX7" fmla="*/ 5251450 w 5759450"/>
                <a:gd name="connsiteY7" fmla="*/ 558800 h 559049"/>
                <a:gd name="connsiteX8" fmla="*/ 661194 w 5759450"/>
                <a:gd name="connsiteY8" fmla="*/ 553244 h 559049"/>
                <a:gd name="connsiteX9" fmla="*/ 0 w 5759450"/>
                <a:gd name="connsiteY9" fmla="*/ 527050 h 559049"/>
                <a:gd name="connsiteX10" fmla="*/ 200025 w 5759450"/>
                <a:gd name="connsiteY10" fmla="*/ 271463 h 559049"/>
                <a:gd name="connsiteX11" fmla="*/ 793 w 5759450"/>
                <a:gd name="connsiteY11"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5073650 w 5759450"/>
                <a:gd name="connsiteY3" fmla="*/ 31750 h 559049"/>
                <a:gd name="connsiteX4" fmla="*/ 5759450 w 5759450"/>
                <a:gd name="connsiteY4" fmla="*/ 0 h 559049"/>
                <a:gd name="connsiteX5" fmla="*/ 5594350 w 5759450"/>
                <a:gd name="connsiteY5" fmla="*/ 273050 h 559049"/>
                <a:gd name="connsiteX6" fmla="*/ 5759450 w 5759450"/>
                <a:gd name="connsiteY6" fmla="*/ 546100 h 559049"/>
                <a:gd name="connsiteX7" fmla="*/ 5251450 w 5759450"/>
                <a:gd name="connsiteY7" fmla="*/ 558800 h 559049"/>
                <a:gd name="connsiteX8" fmla="*/ 661194 w 5759450"/>
                <a:gd name="connsiteY8" fmla="*/ 553244 h 559049"/>
                <a:gd name="connsiteX9" fmla="*/ 0 w 5759450"/>
                <a:gd name="connsiteY9" fmla="*/ 527050 h 559049"/>
                <a:gd name="connsiteX10" fmla="*/ 200025 w 5759450"/>
                <a:gd name="connsiteY10" fmla="*/ 271463 h 559049"/>
                <a:gd name="connsiteX11" fmla="*/ 793 w 5759450"/>
                <a:gd name="connsiteY11"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5073650 w 5759450"/>
                <a:gd name="connsiteY3" fmla="*/ 31750 h 559049"/>
                <a:gd name="connsiteX4" fmla="*/ 5759450 w 5759450"/>
                <a:gd name="connsiteY4" fmla="*/ 0 h 559049"/>
                <a:gd name="connsiteX5" fmla="*/ 5594350 w 5759450"/>
                <a:gd name="connsiteY5" fmla="*/ 273050 h 559049"/>
                <a:gd name="connsiteX6" fmla="*/ 5759450 w 5759450"/>
                <a:gd name="connsiteY6" fmla="*/ 546100 h 559049"/>
                <a:gd name="connsiteX7" fmla="*/ 5251450 w 5759450"/>
                <a:gd name="connsiteY7" fmla="*/ 558800 h 559049"/>
                <a:gd name="connsiteX8" fmla="*/ 919163 w 5759450"/>
                <a:gd name="connsiteY8" fmla="*/ 554831 h 559049"/>
                <a:gd name="connsiteX9" fmla="*/ 661194 w 5759450"/>
                <a:gd name="connsiteY9" fmla="*/ 553244 h 559049"/>
                <a:gd name="connsiteX10" fmla="*/ 0 w 5759450"/>
                <a:gd name="connsiteY10" fmla="*/ 527050 h 559049"/>
                <a:gd name="connsiteX11" fmla="*/ 200025 w 5759450"/>
                <a:gd name="connsiteY11" fmla="*/ 271463 h 559049"/>
                <a:gd name="connsiteX12" fmla="*/ 793 w 5759450"/>
                <a:gd name="connsiteY12"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5073650 w 5759450"/>
                <a:gd name="connsiteY3" fmla="*/ 31750 h 559049"/>
                <a:gd name="connsiteX4" fmla="*/ 5759450 w 5759450"/>
                <a:gd name="connsiteY4" fmla="*/ 0 h 559049"/>
                <a:gd name="connsiteX5" fmla="*/ 5594350 w 5759450"/>
                <a:gd name="connsiteY5" fmla="*/ 273050 h 559049"/>
                <a:gd name="connsiteX6" fmla="*/ 5759450 w 5759450"/>
                <a:gd name="connsiteY6" fmla="*/ 546100 h 559049"/>
                <a:gd name="connsiteX7" fmla="*/ 5251450 w 5759450"/>
                <a:gd name="connsiteY7" fmla="*/ 558800 h 559049"/>
                <a:gd name="connsiteX8" fmla="*/ 919163 w 5759450"/>
                <a:gd name="connsiteY8" fmla="*/ 550068 h 559049"/>
                <a:gd name="connsiteX9" fmla="*/ 661194 w 5759450"/>
                <a:gd name="connsiteY9" fmla="*/ 553244 h 559049"/>
                <a:gd name="connsiteX10" fmla="*/ 0 w 5759450"/>
                <a:gd name="connsiteY10" fmla="*/ 527050 h 559049"/>
                <a:gd name="connsiteX11" fmla="*/ 200025 w 5759450"/>
                <a:gd name="connsiteY11" fmla="*/ 271463 h 559049"/>
                <a:gd name="connsiteX12" fmla="*/ 793 w 5759450"/>
                <a:gd name="connsiteY12"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0131 w 5759450"/>
                <a:gd name="connsiteY3" fmla="*/ 30956 h 559049"/>
                <a:gd name="connsiteX4" fmla="*/ 5073650 w 5759450"/>
                <a:gd name="connsiteY4" fmla="*/ 31750 h 559049"/>
                <a:gd name="connsiteX5" fmla="*/ 5759450 w 5759450"/>
                <a:gd name="connsiteY5" fmla="*/ 0 h 559049"/>
                <a:gd name="connsiteX6" fmla="*/ 5594350 w 5759450"/>
                <a:gd name="connsiteY6" fmla="*/ 273050 h 559049"/>
                <a:gd name="connsiteX7" fmla="*/ 5759450 w 5759450"/>
                <a:gd name="connsiteY7" fmla="*/ 546100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3650 w 5759450"/>
                <a:gd name="connsiteY4" fmla="*/ 31750 h 559049"/>
                <a:gd name="connsiteX5" fmla="*/ 5759450 w 5759450"/>
                <a:gd name="connsiteY5" fmla="*/ 0 h 559049"/>
                <a:gd name="connsiteX6" fmla="*/ 5594350 w 5759450"/>
                <a:gd name="connsiteY6" fmla="*/ 273050 h 559049"/>
                <a:gd name="connsiteX7" fmla="*/ 5759450 w 5759450"/>
                <a:gd name="connsiteY7" fmla="*/ 546100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6032 w 5759450"/>
                <a:gd name="connsiteY4" fmla="*/ 26988 h 559049"/>
                <a:gd name="connsiteX5" fmla="*/ 5759450 w 5759450"/>
                <a:gd name="connsiteY5" fmla="*/ 0 h 559049"/>
                <a:gd name="connsiteX6" fmla="*/ 5594350 w 5759450"/>
                <a:gd name="connsiteY6" fmla="*/ 273050 h 559049"/>
                <a:gd name="connsiteX7" fmla="*/ 5759450 w 5759450"/>
                <a:gd name="connsiteY7" fmla="*/ 546100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6032 w 5759450"/>
                <a:gd name="connsiteY4" fmla="*/ 26988 h 559049"/>
                <a:gd name="connsiteX5" fmla="*/ 5759450 w 5759450"/>
                <a:gd name="connsiteY5" fmla="*/ 0 h 559049"/>
                <a:gd name="connsiteX6" fmla="*/ 5594350 w 5759450"/>
                <a:gd name="connsiteY6" fmla="*/ 273050 h 559049"/>
                <a:gd name="connsiteX7" fmla="*/ 5759450 w 5759450"/>
                <a:gd name="connsiteY7" fmla="*/ 546100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6032 w 5759450"/>
                <a:gd name="connsiteY4" fmla="*/ 26988 h 559049"/>
                <a:gd name="connsiteX5" fmla="*/ 5759450 w 5759450"/>
                <a:gd name="connsiteY5" fmla="*/ 0 h 559049"/>
                <a:gd name="connsiteX6" fmla="*/ 5594350 w 5759450"/>
                <a:gd name="connsiteY6" fmla="*/ 273050 h 559049"/>
                <a:gd name="connsiteX7" fmla="*/ 5759450 w 5759450"/>
                <a:gd name="connsiteY7" fmla="*/ 546100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6032 w 5759450"/>
                <a:gd name="connsiteY4" fmla="*/ 26988 h 559049"/>
                <a:gd name="connsiteX5" fmla="*/ 5759450 w 5759450"/>
                <a:gd name="connsiteY5" fmla="*/ 0 h 559049"/>
                <a:gd name="connsiteX6" fmla="*/ 5594350 w 5759450"/>
                <a:gd name="connsiteY6" fmla="*/ 273050 h 559049"/>
                <a:gd name="connsiteX7" fmla="*/ 5759450 w 5759450"/>
                <a:gd name="connsiteY7" fmla="*/ 546100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6032 w 5759450"/>
                <a:gd name="connsiteY4" fmla="*/ 26988 h 559049"/>
                <a:gd name="connsiteX5" fmla="*/ 5759450 w 5759450"/>
                <a:gd name="connsiteY5" fmla="*/ 0 h 559049"/>
                <a:gd name="connsiteX6" fmla="*/ 5577681 w 5759450"/>
                <a:gd name="connsiteY6" fmla="*/ 273050 h 559049"/>
                <a:gd name="connsiteX7" fmla="*/ 5759450 w 5759450"/>
                <a:gd name="connsiteY7" fmla="*/ 546100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6032 w 5759450"/>
                <a:gd name="connsiteY4" fmla="*/ 26988 h 559049"/>
                <a:gd name="connsiteX5" fmla="*/ 5759450 w 5759450"/>
                <a:gd name="connsiteY5" fmla="*/ 0 h 559049"/>
                <a:gd name="connsiteX6" fmla="*/ 5577681 w 5759450"/>
                <a:gd name="connsiteY6" fmla="*/ 273050 h 559049"/>
                <a:gd name="connsiteX7" fmla="*/ 5759450 w 5759450"/>
                <a:gd name="connsiteY7" fmla="*/ 546100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6032 w 5759450"/>
                <a:gd name="connsiteY4" fmla="*/ 26988 h 559049"/>
                <a:gd name="connsiteX5" fmla="*/ 5759450 w 5759450"/>
                <a:gd name="connsiteY5" fmla="*/ 0 h 559049"/>
                <a:gd name="connsiteX6" fmla="*/ 5577681 w 5759450"/>
                <a:gd name="connsiteY6" fmla="*/ 273050 h 559049"/>
                <a:gd name="connsiteX7" fmla="*/ 5754688 w 5759450"/>
                <a:gd name="connsiteY7" fmla="*/ 517525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6032 w 5759450"/>
                <a:gd name="connsiteY4" fmla="*/ 26988 h 559049"/>
                <a:gd name="connsiteX5" fmla="*/ 5759450 w 5759450"/>
                <a:gd name="connsiteY5" fmla="*/ 0 h 559049"/>
                <a:gd name="connsiteX6" fmla="*/ 5577681 w 5759450"/>
                <a:gd name="connsiteY6" fmla="*/ 273050 h 559049"/>
                <a:gd name="connsiteX7" fmla="*/ 5754688 w 5759450"/>
                <a:gd name="connsiteY7" fmla="*/ 517525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61529"/>
                <a:gd name="connsiteX1" fmla="*/ 374650 w 5759450"/>
                <a:gd name="connsiteY1" fmla="*/ 31750 h 561529"/>
                <a:gd name="connsiteX2" fmla="*/ 916782 w 5759450"/>
                <a:gd name="connsiteY2" fmla="*/ 19050 h 561529"/>
                <a:gd name="connsiteX3" fmla="*/ 4862512 w 5759450"/>
                <a:gd name="connsiteY3" fmla="*/ 19050 h 561529"/>
                <a:gd name="connsiteX4" fmla="*/ 5076032 w 5759450"/>
                <a:gd name="connsiteY4" fmla="*/ 26988 h 561529"/>
                <a:gd name="connsiteX5" fmla="*/ 5759450 w 5759450"/>
                <a:gd name="connsiteY5" fmla="*/ 0 h 561529"/>
                <a:gd name="connsiteX6" fmla="*/ 5577681 w 5759450"/>
                <a:gd name="connsiteY6" fmla="*/ 273050 h 561529"/>
                <a:gd name="connsiteX7" fmla="*/ 5754688 w 5759450"/>
                <a:gd name="connsiteY7" fmla="*/ 517525 h 561529"/>
                <a:gd name="connsiteX8" fmla="*/ 5251450 w 5759450"/>
                <a:gd name="connsiteY8" fmla="*/ 558800 h 561529"/>
                <a:gd name="connsiteX9" fmla="*/ 919163 w 5759450"/>
                <a:gd name="connsiteY9" fmla="*/ 550068 h 561529"/>
                <a:gd name="connsiteX10" fmla="*/ 661194 w 5759450"/>
                <a:gd name="connsiteY10" fmla="*/ 553244 h 561529"/>
                <a:gd name="connsiteX11" fmla="*/ 0 w 5759450"/>
                <a:gd name="connsiteY11" fmla="*/ 527050 h 561529"/>
                <a:gd name="connsiteX12" fmla="*/ 200025 w 5759450"/>
                <a:gd name="connsiteY12" fmla="*/ 271463 h 561529"/>
                <a:gd name="connsiteX13" fmla="*/ 793 w 5759450"/>
                <a:gd name="connsiteY13" fmla="*/ 7938 h 561529"/>
                <a:gd name="connsiteX0" fmla="*/ 793 w 5759450"/>
                <a:gd name="connsiteY0" fmla="*/ 7938 h 562791"/>
                <a:gd name="connsiteX1" fmla="*/ 374650 w 5759450"/>
                <a:gd name="connsiteY1" fmla="*/ 31750 h 562791"/>
                <a:gd name="connsiteX2" fmla="*/ 916782 w 5759450"/>
                <a:gd name="connsiteY2" fmla="*/ 19050 h 562791"/>
                <a:gd name="connsiteX3" fmla="*/ 4862512 w 5759450"/>
                <a:gd name="connsiteY3" fmla="*/ 19050 h 562791"/>
                <a:gd name="connsiteX4" fmla="*/ 5076032 w 5759450"/>
                <a:gd name="connsiteY4" fmla="*/ 26988 h 562791"/>
                <a:gd name="connsiteX5" fmla="*/ 5759450 w 5759450"/>
                <a:gd name="connsiteY5" fmla="*/ 0 h 562791"/>
                <a:gd name="connsiteX6" fmla="*/ 5577681 w 5759450"/>
                <a:gd name="connsiteY6" fmla="*/ 273050 h 562791"/>
                <a:gd name="connsiteX7" fmla="*/ 5754688 w 5759450"/>
                <a:gd name="connsiteY7" fmla="*/ 517525 h 562791"/>
                <a:gd name="connsiteX8" fmla="*/ 5251450 w 5759450"/>
                <a:gd name="connsiteY8" fmla="*/ 558800 h 562791"/>
                <a:gd name="connsiteX9" fmla="*/ 919163 w 5759450"/>
                <a:gd name="connsiteY9" fmla="*/ 550068 h 562791"/>
                <a:gd name="connsiteX10" fmla="*/ 661194 w 5759450"/>
                <a:gd name="connsiteY10" fmla="*/ 553244 h 562791"/>
                <a:gd name="connsiteX11" fmla="*/ 0 w 5759450"/>
                <a:gd name="connsiteY11" fmla="*/ 527050 h 562791"/>
                <a:gd name="connsiteX12" fmla="*/ 200025 w 5759450"/>
                <a:gd name="connsiteY12" fmla="*/ 271463 h 562791"/>
                <a:gd name="connsiteX13" fmla="*/ 793 w 5759450"/>
                <a:gd name="connsiteY13" fmla="*/ 7938 h 562791"/>
                <a:gd name="connsiteX0" fmla="*/ 793 w 5761832"/>
                <a:gd name="connsiteY0" fmla="*/ 7938 h 563259"/>
                <a:gd name="connsiteX1" fmla="*/ 374650 w 5761832"/>
                <a:gd name="connsiteY1" fmla="*/ 31750 h 563259"/>
                <a:gd name="connsiteX2" fmla="*/ 916782 w 5761832"/>
                <a:gd name="connsiteY2" fmla="*/ 19050 h 563259"/>
                <a:gd name="connsiteX3" fmla="*/ 4862512 w 5761832"/>
                <a:gd name="connsiteY3" fmla="*/ 19050 h 563259"/>
                <a:gd name="connsiteX4" fmla="*/ 5076032 w 5761832"/>
                <a:gd name="connsiteY4" fmla="*/ 26988 h 563259"/>
                <a:gd name="connsiteX5" fmla="*/ 5759450 w 5761832"/>
                <a:gd name="connsiteY5" fmla="*/ 0 h 563259"/>
                <a:gd name="connsiteX6" fmla="*/ 5577681 w 5761832"/>
                <a:gd name="connsiteY6" fmla="*/ 273050 h 563259"/>
                <a:gd name="connsiteX7" fmla="*/ 5761832 w 5761832"/>
                <a:gd name="connsiteY7" fmla="*/ 522287 h 563259"/>
                <a:gd name="connsiteX8" fmla="*/ 5251450 w 5761832"/>
                <a:gd name="connsiteY8" fmla="*/ 558800 h 563259"/>
                <a:gd name="connsiteX9" fmla="*/ 919163 w 5761832"/>
                <a:gd name="connsiteY9" fmla="*/ 550068 h 563259"/>
                <a:gd name="connsiteX10" fmla="*/ 661194 w 5761832"/>
                <a:gd name="connsiteY10" fmla="*/ 553244 h 563259"/>
                <a:gd name="connsiteX11" fmla="*/ 0 w 5761832"/>
                <a:gd name="connsiteY11" fmla="*/ 527050 h 563259"/>
                <a:gd name="connsiteX12" fmla="*/ 200025 w 5761832"/>
                <a:gd name="connsiteY12" fmla="*/ 271463 h 563259"/>
                <a:gd name="connsiteX13" fmla="*/ 793 w 5761832"/>
                <a:gd name="connsiteY13" fmla="*/ 7938 h 563259"/>
                <a:gd name="connsiteX0" fmla="*/ 793 w 5761832"/>
                <a:gd name="connsiteY0" fmla="*/ 7938 h 563781"/>
                <a:gd name="connsiteX1" fmla="*/ 374650 w 5761832"/>
                <a:gd name="connsiteY1" fmla="*/ 31750 h 563781"/>
                <a:gd name="connsiteX2" fmla="*/ 916782 w 5761832"/>
                <a:gd name="connsiteY2" fmla="*/ 19050 h 563781"/>
                <a:gd name="connsiteX3" fmla="*/ 4862512 w 5761832"/>
                <a:gd name="connsiteY3" fmla="*/ 19050 h 563781"/>
                <a:gd name="connsiteX4" fmla="*/ 5076032 w 5761832"/>
                <a:gd name="connsiteY4" fmla="*/ 26988 h 563781"/>
                <a:gd name="connsiteX5" fmla="*/ 5759450 w 5761832"/>
                <a:gd name="connsiteY5" fmla="*/ 0 h 563781"/>
                <a:gd name="connsiteX6" fmla="*/ 5577681 w 5761832"/>
                <a:gd name="connsiteY6" fmla="*/ 273050 h 563781"/>
                <a:gd name="connsiteX7" fmla="*/ 5761832 w 5761832"/>
                <a:gd name="connsiteY7" fmla="*/ 522287 h 563781"/>
                <a:gd name="connsiteX8" fmla="*/ 5251450 w 5761832"/>
                <a:gd name="connsiteY8" fmla="*/ 558800 h 563781"/>
                <a:gd name="connsiteX9" fmla="*/ 919163 w 5761832"/>
                <a:gd name="connsiteY9" fmla="*/ 550068 h 563781"/>
                <a:gd name="connsiteX10" fmla="*/ 661194 w 5761832"/>
                <a:gd name="connsiteY10" fmla="*/ 553244 h 563781"/>
                <a:gd name="connsiteX11" fmla="*/ 0 w 5761832"/>
                <a:gd name="connsiteY11" fmla="*/ 527050 h 563781"/>
                <a:gd name="connsiteX12" fmla="*/ 200025 w 5761832"/>
                <a:gd name="connsiteY12" fmla="*/ 271463 h 563781"/>
                <a:gd name="connsiteX13" fmla="*/ 793 w 5761832"/>
                <a:gd name="connsiteY13" fmla="*/ 7938 h 563781"/>
                <a:gd name="connsiteX0" fmla="*/ 793 w 5761832"/>
                <a:gd name="connsiteY0" fmla="*/ 7938 h 559049"/>
                <a:gd name="connsiteX1" fmla="*/ 374650 w 5761832"/>
                <a:gd name="connsiteY1" fmla="*/ 31750 h 559049"/>
                <a:gd name="connsiteX2" fmla="*/ 916782 w 5761832"/>
                <a:gd name="connsiteY2" fmla="*/ 19050 h 559049"/>
                <a:gd name="connsiteX3" fmla="*/ 4862512 w 5761832"/>
                <a:gd name="connsiteY3" fmla="*/ 19050 h 559049"/>
                <a:gd name="connsiteX4" fmla="*/ 5076032 w 5761832"/>
                <a:gd name="connsiteY4" fmla="*/ 26988 h 559049"/>
                <a:gd name="connsiteX5" fmla="*/ 5759450 w 5761832"/>
                <a:gd name="connsiteY5" fmla="*/ 0 h 559049"/>
                <a:gd name="connsiteX6" fmla="*/ 5577681 w 5761832"/>
                <a:gd name="connsiteY6" fmla="*/ 273050 h 559049"/>
                <a:gd name="connsiteX7" fmla="*/ 5761832 w 5761832"/>
                <a:gd name="connsiteY7" fmla="*/ 522287 h 559049"/>
                <a:gd name="connsiteX8" fmla="*/ 5251450 w 5761832"/>
                <a:gd name="connsiteY8" fmla="*/ 558800 h 559049"/>
                <a:gd name="connsiteX9" fmla="*/ 919163 w 5761832"/>
                <a:gd name="connsiteY9" fmla="*/ 550068 h 559049"/>
                <a:gd name="connsiteX10" fmla="*/ 661194 w 5761832"/>
                <a:gd name="connsiteY10" fmla="*/ 553244 h 559049"/>
                <a:gd name="connsiteX11" fmla="*/ 0 w 5761832"/>
                <a:gd name="connsiteY11" fmla="*/ 527050 h 559049"/>
                <a:gd name="connsiteX12" fmla="*/ 200025 w 5761832"/>
                <a:gd name="connsiteY12" fmla="*/ 271463 h 559049"/>
                <a:gd name="connsiteX13" fmla="*/ 793 w 5761832"/>
                <a:gd name="connsiteY13" fmla="*/ 7938 h 559049"/>
                <a:gd name="connsiteX0" fmla="*/ 793 w 5761832"/>
                <a:gd name="connsiteY0" fmla="*/ 7938 h 559049"/>
                <a:gd name="connsiteX1" fmla="*/ 374650 w 5761832"/>
                <a:gd name="connsiteY1" fmla="*/ 31750 h 559049"/>
                <a:gd name="connsiteX2" fmla="*/ 916782 w 5761832"/>
                <a:gd name="connsiteY2" fmla="*/ 19050 h 559049"/>
                <a:gd name="connsiteX3" fmla="*/ 1047750 w 5761832"/>
                <a:gd name="connsiteY3" fmla="*/ 14288 h 559049"/>
                <a:gd name="connsiteX4" fmla="*/ 4862512 w 5761832"/>
                <a:gd name="connsiteY4" fmla="*/ 19050 h 559049"/>
                <a:gd name="connsiteX5" fmla="*/ 5076032 w 5761832"/>
                <a:gd name="connsiteY5" fmla="*/ 26988 h 559049"/>
                <a:gd name="connsiteX6" fmla="*/ 5759450 w 5761832"/>
                <a:gd name="connsiteY6" fmla="*/ 0 h 559049"/>
                <a:gd name="connsiteX7" fmla="*/ 5577681 w 5761832"/>
                <a:gd name="connsiteY7" fmla="*/ 273050 h 559049"/>
                <a:gd name="connsiteX8" fmla="*/ 5761832 w 5761832"/>
                <a:gd name="connsiteY8" fmla="*/ 522287 h 559049"/>
                <a:gd name="connsiteX9" fmla="*/ 5251450 w 5761832"/>
                <a:gd name="connsiteY9" fmla="*/ 558800 h 559049"/>
                <a:gd name="connsiteX10" fmla="*/ 919163 w 5761832"/>
                <a:gd name="connsiteY10" fmla="*/ 550068 h 559049"/>
                <a:gd name="connsiteX11" fmla="*/ 661194 w 5761832"/>
                <a:gd name="connsiteY11" fmla="*/ 553244 h 559049"/>
                <a:gd name="connsiteX12" fmla="*/ 0 w 5761832"/>
                <a:gd name="connsiteY12" fmla="*/ 527050 h 559049"/>
                <a:gd name="connsiteX13" fmla="*/ 200025 w 5761832"/>
                <a:gd name="connsiteY13" fmla="*/ 271463 h 559049"/>
                <a:gd name="connsiteX14" fmla="*/ 793 w 5761832"/>
                <a:gd name="connsiteY14" fmla="*/ 7938 h 559049"/>
                <a:gd name="connsiteX0" fmla="*/ 793 w 5761832"/>
                <a:gd name="connsiteY0" fmla="*/ 7938 h 559049"/>
                <a:gd name="connsiteX1" fmla="*/ 374650 w 5761832"/>
                <a:gd name="connsiteY1" fmla="*/ 31750 h 559049"/>
                <a:gd name="connsiteX2" fmla="*/ 916782 w 5761832"/>
                <a:gd name="connsiteY2" fmla="*/ 19050 h 559049"/>
                <a:gd name="connsiteX3" fmla="*/ 1047750 w 5761832"/>
                <a:gd name="connsiteY3" fmla="*/ 14288 h 559049"/>
                <a:gd name="connsiteX4" fmla="*/ 4862512 w 5761832"/>
                <a:gd name="connsiteY4" fmla="*/ 19050 h 559049"/>
                <a:gd name="connsiteX5" fmla="*/ 5076032 w 5761832"/>
                <a:gd name="connsiteY5" fmla="*/ 26988 h 559049"/>
                <a:gd name="connsiteX6" fmla="*/ 5759450 w 5761832"/>
                <a:gd name="connsiteY6" fmla="*/ 0 h 559049"/>
                <a:gd name="connsiteX7" fmla="*/ 5577681 w 5761832"/>
                <a:gd name="connsiteY7" fmla="*/ 273050 h 559049"/>
                <a:gd name="connsiteX8" fmla="*/ 5761832 w 5761832"/>
                <a:gd name="connsiteY8" fmla="*/ 522287 h 559049"/>
                <a:gd name="connsiteX9" fmla="*/ 5251450 w 5761832"/>
                <a:gd name="connsiteY9" fmla="*/ 558800 h 559049"/>
                <a:gd name="connsiteX10" fmla="*/ 1042988 w 5761832"/>
                <a:gd name="connsiteY10" fmla="*/ 547688 h 559049"/>
                <a:gd name="connsiteX11" fmla="*/ 919163 w 5761832"/>
                <a:gd name="connsiteY11" fmla="*/ 550068 h 559049"/>
                <a:gd name="connsiteX12" fmla="*/ 661194 w 5761832"/>
                <a:gd name="connsiteY12" fmla="*/ 553244 h 559049"/>
                <a:gd name="connsiteX13" fmla="*/ 0 w 5761832"/>
                <a:gd name="connsiteY13" fmla="*/ 527050 h 559049"/>
                <a:gd name="connsiteX14" fmla="*/ 200025 w 5761832"/>
                <a:gd name="connsiteY14" fmla="*/ 271463 h 559049"/>
                <a:gd name="connsiteX15" fmla="*/ 793 w 5761832"/>
                <a:gd name="connsiteY15" fmla="*/ 7938 h 559049"/>
                <a:gd name="connsiteX0" fmla="*/ 793 w 5761832"/>
                <a:gd name="connsiteY0" fmla="*/ 7938 h 559049"/>
                <a:gd name="connsiteX1" fmla="*/ 374650 w 5761832"/>
                <a:gd name="connsiteY1" fmla="*/ 31750 h 559049"/>
                <a:gd name="connsiteX2" fmla="*/ 916782 w 5761832"/>
                <a:gd name="connsiteY2" fmla="*/ 19050 h 559049"/>
                <a:gd name="connsiteX3" fmla="*/ 1047750 w 5761832"/>
                <a:gd name="connsiteY3" fmla="*/ 14288 h 559049"/>
                <a:gd name="connsiteX4" fmla="*/ 5076032 w 5761832"/>
                <a:gd name="connsiteY4" fmla="*/ 26988 h 559049"/>
                <a:gd name="connsiteX5" fmla="*/ 5759450 w 5761832"/>
                <a:gd name="connsiteY5" fmla="*/ 0 h 559049"/>
                <a:gd name="connsiteX6" fmla="*/ 5577681 w 5761832"/>
                <a:gd name="connsiteY6" fmla="*/ 273050 h 559049"/>
                <a:gd name="connsiteX7" fmla="*/ 5761832 w 5761832"/>
                <a:gd name="connsiteY7" fmla="*/ 522287 h 559049"/>
                <a:gd name="connsiteX8" fmla="*/ 5251450 w 5761832"/>
                <a:gd name="connsiteY8" fmla="*/ 558800 h 559049"/>
                <a:gd name="connsiteX9" fmla="*/ 1042988 w 5761832"/>
                <a:gd name="connsiteY9" fmla="*/ 547688 h 559049"/>
                <a:gd name="connsiteX10" fmla="*/ 919163 w 5761832"/>
                <a:gd name="connsiteY10" fmla="*/ 550068 h 559049"/>
                <a:gd name="connsiteX11" fmla="*/ 661194 w 5761832"/>
                <a:gd name="connsiteY11" fmla="*/ 553244 h 559049"/>
                <a:gd name="connsiteX12" fmla="*/ 0 w 5761832"/>
                <a:gd name="connsiteY12" fmla="*/ 527050 h 559049"/>
                <a:gd name="connsiteX13" fmla="*/ 200025 w 5761832"/>
                <a:gd name="connsiteY13" fmla="*/ 271463 h 559049"/>
                <a:gd name="connsiteX14" fmla="*/ 793 w 5761832"/>
                <a:gd name="connsiteY14" fmla="*/ 7938 h 559049"/>
                <a:gd name="connsiteX0" fmla="*/ 793 w 5761832"/>
                <a:gd name="connsiteY0" fmla="*/ 7938 h 559049"/>
                <a:gd name="connsiteX1" fmla="*/ 374650 w 5761832"/>
                <a:gd name="connsiteY1" fmla="*/ 31750 h 559049"/>
                <a:gd name="connsiteX2" fmla="*/ 916782 w 5761832"/>
                <a:gd name="connsiteY2" fmla="*/ 19050 h 559049"/>
                <a:gd name="connsiteX3" fmla="*/ 1047750 w 5761832"/>
                <a:gd name="connsiteY3" fmla="*/ 14288 h 559049"/>
                <a:gd name="connsiteX4" fmla="*/ 5759450 w 5761832"/>
                <a:gd name="connsiteY4" fmla="*/ 0 h 559049"/>
                <a:gd name="connsiteX5" fmla="*/ 5577681 w 5761832"/>
                <a:gd name="connsiteY5" fmla="*/ 273050 h 559049"/>
                <a:gd name="connsiteX6" fmla="*/ 5761832 w 5761832"/>
                <a:gd name="connsiteY6" fmla="*/ 522287 h 559049"/>
                <a:gd name="connsiteX7" fmla="*/ 5251450 w 5761832"/>
                <a:gd name="connsiteY7" fmla="*/ 558800 h 559049"/>
                <a:gd name="connsiteX8" fmla="*/ 1042988 w 5761832"/>
                <a:gd name="connsiteY8" fmla="*/ 547688 h 559049"/>
                <a:gd name="connsiteX9" fmla="*/ 919163 w 5761832"/>
                <a:gd name="connsiteY9" fmla="*/ 550068 h 559049"/>
                <a:gd name="connsiteX10" fmla="*/ 661194 w 5761832"/>
                <a:gd name="connsiteY10" fmla="*/ 553244 h 559049"/>
                <a:gd name="connsiteX11" fmla="*/ 0 w 5761832"/>
                <a:gd name="connsiteY11" fmla="*/ 527050 h 559049"/>
                <a:gd name="connsiteX12" fmla="*/ 200025 w 5761832"/>
                <a:gd name="connsiteY12" fmla="*/ 271463 h 559049"/>
                <a:gd name="connsiteX13" fmla="*/ 793 w 5761832"/>
                <a:gd name="connsiteY13" fmla="*/ 7938 h 559049"/>
                <a:gd name="connsiteX0" fmla="*/ 793 w 5761832"/>
                <a:gd name="connsiteY0" fmla="*/ 0 h 551111"/>
                <a:gd name="connsiteX1" fmla="*/ 374650 w 5761832"/>
                <a:gd name="connsiteY1" fmla="*/ 23812 h 551111"/>
                <a:gd name="connsiteX2" fmla="*/ 916782 w 5761832"/>
                <a:gd name="connsiteY2" fmla="*/ 11112 h 551111"/>
                <a:gd name="connsiteX3" fmla="*/ 1047750 w 5761832"/>
                <a:gd name="connsiteY3" fmla="*/ 6350 h 551111"/>
                <a:gd name="connsiteX4" fmla="*/ 5577681 w 5761832"/>
                <a:gd name="connsiteY4" fmla="*/ 265112 h 551111"/>
                <a:gd name="connsiteX5" fmla="*/ 5761832 w 5761832"/>
                <a:gd name="connsiteY5" fmla="*/ 514349 h 551111"/>
                <a:gd name="connsiteX6" fmla="*/ 5251450 w 5761832"/>
                <a:gd name="connsiteY6" fmla="*/ 550862 h 551111"/>
                <a:gd name="connsiteX7" fmla="*/ 1042988 w 5761832"/>
                <a:gd name="connsiteY7" fmla="*/ 539750 h 551111"/>
                <a:gd name="connsiteX8" fmla="*/ 919163 w 5761832"/>
                <a:gd name="connsiteY8" fmla="*/ 542130 h 551111"/>
                <a:gd name="connsiteX9" fmla="*/ 661194 w 5761832"/>
                <a:gd name="connsiteY9" fmla="*/ 545306 h 551111"/>
                <a:gd name="connsiteX10" fmla="*/ 0 w 5761832"/>
                <a:gd name="connsiteY10" fmla="*/ 519112 h 551111"/>
                <a:gd name="connsiteX11" fmla="*/ 200025 w 5761832"/>
                <a:gd name="connsiteY11" fmla="*/ 263525 h 551111"/>
                <a:gd name="connsiteX12" fmla="*/ 793 w 5761832"/>
                <a:gd name="connsiteY12" fmla="*/ 0 h 551111"/>
                <a:gd name="connsiteX0" fmla="*/ 793 w 5761832"/>
                <a:gd name="connsiteY0" fmla="*/ 0 h 551111"/>
                <a:gd name="connsiteX1" fmla="*/ 374650 w 5761832"/>
                <a:gd name="connsiteY1" fmla="*/ 23812 h 551111"/>
                <a:gd name="connsiteX2" fmla="*/ 916782 w 5761832"/>
                <a:gd name="connsiteY2" fmla="*/ 11112 h 551111"/>
                <a:gd name="connsiteX3" fmla="*/ 1047750 w 5761832"/>
                <a:gd name="connsiteY3" fmla="*/ 6350 h 551111"/>
                <a:gd name="connsiteX4" fmla="*/ 5761832 w 5761832"/>
                <a:gd name="connsiteY4" fmla="*/ 514349 h 551111"/>
                <a:gd name="connsiteX5" fmla="*/ 5251450 w 5761832"/>
                <a:gd name="connsiteY5" fmla="*/ 550862 h 551111"/>
                <a:gd name="connsiteX6" fmla="*/ 1042988 w 5761832"/>
                <a:gd name="connsiteY6" fmla="*/ 539750 h 551111"/>
                <a:gd name="connsiteX7" fmla="*/ 919163 w 5761832"/>
                <a:gd name="connsiteY7" fmla="*/ 542130 h 551111"/>
                <a:gd name="connsiteX8" fmla="*/ 661194 w 5761832"/>
                <a:gd name="connsiteY8" fmla="*/ 545306 h 551111"/>
                <a:gd name="connsiteX9" fmla="*/ 0 w 5761832"/>
                <a:gd name="connsiteY9" fmla="*/ 519112 h 551111"/>
                <a:gd name="connsiteX10" fmla="*/ 200025 w 5761832"/>
                <a:gd name="connsiteY10" fmla="*/ 263525 h 551111"/>
                <a:gd name="connsiteX11" fmla="*/ 793 w 5761832"/>
                <a:gd name="connsiteY11" fmla="*/ 0 h 551111"/>
                <a:gd name="connsiteX0" fmla="*/ 793 w 5251450"/>
                <a:gd name="connsiteY0" fmla="*/ 0 h 551111"/>
                <a:gd name="connsiteX1" fmla="*/ 374650 w 5251450"/>
                <a:gd name="connsiteY1" fmla="*/ 23812 h 551111"/>
                <a:gd name="connsiteX2" fmla="*/ 916782 w 5251450"/>
                <a:gd name="connsiteY2" fmla="*/ 11112 h 551111"/>
                <a:gd name="connsiteX3" fmla="*/ 1047750 w 5251450"/>
                <a:gd name="connsiteY3" fmla="*/ 6350 h 551111"/>
                <a:gd name="connsiteX4" fmla="*/ 5251450 w 5251450"/>
                <a:gd name="connsiteY4" fmla="*/ 550862 h 551111"/>
                <a:gd name="connsiteX5" fmla="*/ 1042988 w 5251450"/>
                <a:gd name="connsiteY5" fmla="*/ 539750 h 551111"/>
                <a:gd name="connsiteX6" fmla="*/ 919163 w 5251450"/>
                <a:gd name="connsiteY6" fmla="*/ 542130 h 551111"/>
                <a:gd name="connsiteX7" fmla="*/ 661194 w 5251450"/>
                <a:gd name="connsiteY7" fmla="*/ 545306 h 551111"/>
                <a:gd name="connsiteX8" fmla="*/ 0 w 5251450"/>
                <a:gd name="connsiteY8" fmla="*/ 519112 h 551111"/>
                <a:gd name="connsiteX9" fmla="*/ 200025 w 5251450"/>
                <a:gd name="connsiteY9" fmla="*/ 263525 h 551111"/>
                <a:gd name="connsiteX10" fmla="*/ 793 w 5251450"/>
                <a:gd name="connsiteY10" fmla="*/ 0 h 551111"/>
                <a:gd name="connsiteX0" fmla="*/ 793 w 1047750"/>
                <a:gd name="connsiteY0" fmla="*/ 0 h 551111"/>
                <a:gd name="connsiteX1" fmla="*/ 374650 w 1047750"/>
                <a:gd name="connsiteY1" fmla="*/ 23812 h 551111"/>
                <a:gd name="connsiteX2" fmla="*/ 916782 w 1047750"/>
                <a:gd name="connsiteY2" fmla="*/ 11112 h 551111"/>
                <a:gd name="connsiteX3" fmla="*/ 1047750 w 1047750"/>
                <a:gd name="connsiteY3" fmla="*/ 6350 h 551111"/>
                <a:gd name="connsiteX4" fmla="*/ 1042988 w 1047750"/>
                <a:gd name="connsiteY4" fmla="*/ 539750 h 551111"/>
                <a:gd name="connsiteX5" fmla="*/ 919163 w 1047750"/>
                <a:gd name="connsiteY5" fmla="*/ 542130 h 551111"/>
                <a:gd name="connsiteX6" fmla="*/ 661194 w 1047750"/>
                <a:gd name="connsiteY6" fmla="*/ 545306 h 551111"/>
                <a:gd name="connsiteX7" fmla="*/ 0 w 1047750"/>
                <a:gd name="connsiteY7" fmla="*/ 519112 h 551111"/>
                <a:gd name="connsiteX8" fmla="*/ 200025 w 1047750"/>
                <a:gd name="connsiteY8" fmla="*/ 263525 h 551111"/>
                <a:gd name="connsiteX9" fmla="*/ 793 w 1047750"/>
                <a:gd name="connsiteY9" fmla="*/ 0 h 551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7750" h="551111">
                  <a:moveTo>
                    <a:pt x="793" y="0"/>
                  </a:moveTo>
                  <a:cubicBezTo>
                    <a:pt x="123031" y="24606"/>
                    <a:pt x="250031" y="15875"/>
                    <a:pt x="374650" y="23812"/>
                  </a:cubicBezTo>
                  <a:cubicBezTo>
                    <a:pt x="555361" y="19579"/>
                    <a:pt x="750359" y="24870"/>
                    <a:pt x="916782" y="11112"/>
                  </a:cubicBezTo>
                  <a:lnTo>
                    <a:pt x="1047750" y="6350"/>
                  </a:lnTo>
                  <a:cubicBezTo>
                    <a:pt x="1046163" y="184150"/>
                    <a:pt x="1044575" y="361950"/>
                    <a:pt x="1042988" y="539750"/>
                  </a:cubicBezTo>
                  <a:lnTo>
                    <a:pt x="919163" y="542130"/>
                  </a:lnTo>
                  <a:lnTo>
                    <a:pt x="661194" y="545306"/>
                  </a:lnTo>
                  <a:cubicBezTo>
                    <a:pt x="526521" y="548481"/>
                    <a:pt x="206111" y="565943"/>
                    <a:pt x="0" y="519112"/>
                  </a:cubicBezTo>
                  <a:lnTo>
                    <a:pt x="200025" y="263525"/>
                  </a:lnTo>
                  <a:cubicBezTo>
                    <a:pt x="124089" y="185208"/>
                    <a:pt x="79110" y="128323"/>
                    <a:pt x="793" y="0"/>
                  </a:cubicBezTo>
                  <a:close/>
                </a:path>
              </a:pathLst>
            </a:custGeom>
            <a:gradFill flip="none" rotWithShape="1">
              <a:gsLst>
                <a:gs pos="0">
                  <a:srgbClr val="9DCA0D">
                    <a:lumMod val="95000"/>
                    <a:lumOff val="5000"/>
                  </a:srgbClr>
                </a:gs>
                <a:gs pos="21000">
                  <a:srgbClr val="9DCA0D">
                    <a:lumMod val="85000"/>
                  </a:srgbClr>
                </a:gs>
                <a:gs pos="52000">
                  <a:srgbClr val="9DCA0D">
                    <a:lumMod val="90000"/>
                  </a:srgbClr>
                </a:gs>
                <a:gs pos="100000">
                  <a:srgbClr val="9DCA0D">
                    <a:lumMod val="77000"/>
                  </a:srgbClr>
                </a:gs>
                <a:gs pos="86000">
                  <a:srgbClr val="9DCA0D">
                    <a:lumMod val="85000"/>
                  </a:srgbClr>
                </a:gs>
              </a:gsLst>
              <a:lin ang="0" scaled="1"/>
              <a:tileRect/>
            </a:gra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35" name="Freeform 34"/>
            <p:cNvSpPr/>
            <p:nvPr/>
          </p:nvSpPr>
          <p:spPr>
            <a:xfrm>
              <a:off x="1816100" y="3154095"/>
              <a:ext cx="919162" cy="436297"/>
            </a:xfrm>
            <a:custGeom>
              <a:avLst/>
              <a:gdLst>
                <a:gd name="connsiteX0" fmla="*/ 12700 w 5759450"/>
                <a:gd name="connsiteY0" fmla="*/ 0 h 565150"/>
                <a:gd name="connsiteX1" fmla="*/ 374650 w 5759450"/>
                <a:gd name="connsiteY1" fmla="*/ 38100 h 565150"/>
                <a:gd name="connsiteX2" fmla="*/ 5073650 w 5759450"/>
                <a:gd name="connsiteY2" fmla="*/ 38100 h 565150"/>
                <a:gd name="connsiteX3" fmla="*/ 5759450 w 5759450"/>
                <a:gd name="connsiteY3" fmla="*/ 6350 h 565150"/>
                <a:gd name="connsiteX4" fmla="*/ 5594350 w 5759450"/>
                <a:gd name="connsiteY4" fmla="*/ 279400 h 565150"/>
                <a:gd name="connsiteX5" fmla="*/ 5759450 w 5759450"/>
                <a:gd name="connsiteY5" fmla="*/ 552450 h 565150"/>
                <a:gd name="connsiteX6" fmla="*/ 5251450 w 5759450"/>
                <a:gd name="connsiteY6" fmla="*/ 565150 h 565150"/>
                <a:gd name="connsiteX7" fmla="*/ 654050 w 5759450"/>
                <a:gd name="connsiteY7" fmla="*/ 552450 h 565150"/>
                <a:gd name="connsiteX8" fmla="*/ 0 w 5759450"/>
                <a:gd name="connsiteY8" fmla="*/ 533400 h 565150"/>
                <a:gd name="connsiteX9" fmla="*/ 190500 w 5759450"/>
                <a:gd name="connsiteY9" fmla="*/ 254000 h 565150"/>
                <a:gd name="connsiteX10" fmla="*/ 12700 w 5759450"/>
                <a:gd name="connsiteY10" fmla="*/ 0 h 565150"/>
                <a:gd name="connsiteX0" fmla="*/ 12700 w 5759450"/>
                <a:gd name="connsiteY0" fmla="*/ 0 h 565150"/>
                <a:gd name="connsiteX1" fmla="*/ 374650 w 5759450"/>
                <a:gd name="connsiteY1" fmla="*/ 38100 h 565150"/>
                <a:gd name="connsiteX2" fmla="*/ 5073650 w 5759450"/>
                <a:gd name="connsiteY2" fmla="*/ 38100 h 565150"/>
                <a:gd name="connsiteX3" fmla="*/ 5759450 w 5759450"/>
                <a:gd name="connsiteY3" fmla="*/ 6350 h 565150"/>
                <a:gd name="connsiteX4" fmla="*/ 5594350 w 5759450"/>
                <a:gd name="connsiteY4" fmla="*/ 279400 h 565150"/>
                <a:gd name="connsiteX5" fmla="*/ 5759450 w 5759450"/>
                <a:gd name="connsiteY5" fmla="*/ 552450 h 565150"/>
                <a:gd name="connsiteX6" fmla="*/ 5251450 w 5759450"/>
                <a:gd name="connsiteY6" fmla="*/ 565150 h 565150"/>
                <a:gd name="connsiteX7" fmla="*/ 654050 w 5759450"/>
                <a:gd name="connsiteY7" fmla="*/ 552450 h 565150"/>
                <a:gd name="connsiteX8" fmla="*/ 0 w 5759450"/>
                <a:gd name="connsiteY8" fmla="*/ 533400 h 565150"/>
                <a:gd name="connsiteX9" fmla="*/ 190500 w 5759450"/>
                <a:gd name="connsiteY9" fmla="*/ 254000 h 565150"/>
                <a:gd name="connsiteX10" fmla="*/ 12700 w 5759450"/>
                <a:gd name="connsiteY10" fmla="*/ 0 h 565150"/>
                <a:gd name="connsiteX0" fmla="*/ 12700 w 5759450"/>
                <a:gd name="connsiteY0" fmla="*/ 0 h 565150"/>
                <a:gd name="connsiteX1" fmla="*/ 374650 w 5759450"/>
                <a:gd name="connsiteY1" fmla="*/ 38100 h 565150"/>
                <a:gd name="connsiteX2" fmla="*/ 5073650 w 5759450"/>
                <a:gd name="connsiteY2" fmla="*/ 38100 h 565150"/>
                <a:gd name="connsiteX3" fmla="*/ 5759450 w 5759450"/>
                <a:gd name="connsiteY3" fmla="*/ 6350 h 565150"/>
                <a:gd name="connsiteX4" fmla="*/ 5594350 w 5759450"/>
                <a:gd name="connsiteY4" fmla="*/ 279400 h 565150"/>
                <a:gd name="connsiteX5" fmla="*/ 5759450 w 5759450"/>
                <a:gd name="connsiteY5" fmla="*/ 552450 h 565150"/>
                <a:gd name="connsiteX6" fmla="*/ 5251450 w 5759450"/>
                <a:gd name="connsiteY6" fmla="*/ 565150 h 565150"/>
                <a:gd name="connsiteX7" fmla="*/ 654050 w 5759450"/>
                <a:gd name="connsiteY7" fmla="*/ 552450 h 565150"/>
                <a:gd name="connsiteX8" fmla="*/ 0 w 5759450"/>
                <a:gd name="connsiteY8" fmla="*/ 533400 h 565150"/>
                <a:gd name="connsiteX9" fmla="*/ 190500 w 5759450"/>
                <a:gd name="connsiteY9" fmla="*/ 254000 h 565150"/>
                <a:gd name="connsiteX10" fmla="*/ 12700 w 5759450"/>
                <a:gd name="connsiteY10" fmla="*/ 0 h 565150"/>
                <a:gd name="connsiteX0" fmla="*/ 22225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190500 w 5759450"/>
                <a:gd name="connsiteY9" fmla="*/ 247650 h 558800"/>
                <a:gd name="connsiteX10" fmla="*/ 22225 w 5759450"/>
                <a:gd name="connsiteY10" fmla="*/ 7938 h 558800"/>
                <a:gd name="connsiteX0" fmla="*/ 22225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190500 w 5759450"/>
                <a:gd name="connsiteY9" fmla="*/ 247650 h 558800"/>
                <a:gd name="connsiteX10" fmla="*/ 30956 w 5759450"/>
                <a:gd name="connsiteY10" fmla="*/ 28575 h 558800"/>
                <a:gd name="connsiteX11" fmla="*/ 22225 w 5759450"/>
                <a:gd name="connsiteY11" fmla="*/ 7938 h 558800"/>
                <a:gd name="connsiteX0" fmla="*/ 22225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190500 w 5759450"/>
                <a:gd name="connsiteY9" fmla="*/ 247650 h 558800"/>
                <a:gd name="connsiteX10" fmla="*/ 19050 w 5759450"/>
                <a:gd name="connsiteY10" fmla="*/ 35719 h 558800"/>
                <a:gd name="connsiteX11" fmla="*/ 22225 w 5759450"/>
                <a:gd name="connsiteY11" fmla="*/ 7938 h 558800"/>
                <a:gd name="connsiteX0" fmla="*/ 24606 w 5761831"/>
                <a:gd name="connsiteY0" fmla="*/ 7938 h 558800"/>
                <a:gd name="connsiteX1" fmla="*/ 377031 w 5761831"/>
                <a:gd name="connsiteY1" fmla="*/ 31750 h 558800"/>
                <a:gd name="connsiteX2" fmla="*/ 5076031 w 5761831"/>
                <a:gd name="connsiteY2" fmla="*/ 31750 h 558800"/>
                <a:gd name="connsiteX3" fmla="*/ 5761831 w 5761831"/>
                <a:gd name="connsiteY3" fmla="*/ 0 h 558800"/>
                <a:gd name="connsiteX4" fmla="*/ 5596731 w 5761831"/>
                <a:gd name="connsiteY4" fmla="*/ 273050 h 558800"/>
                <a:gd name="connsiteX5" fmla="*/ 5761831 w 5761831"/>
                <a:gd name="connsiteY5" fmla="*/ 546100 h 558800"/>
                <a:gd name="connsiteX6" fmla="*/ 5253831 w 5761831"/>
                <a:gd name="connsiteY6" fmla="*/ 558800 h 558800"/>
                <a:gd name="connsiteX7" fmla="*/ 656431 w 5761831"/>
                <a:gd name="connsiteY7" fmla="*/ 546100 h 558800"/>
                <a:gd name="connsiteX8" fmla="*/ 2381 w 5761831"/>
                <a:gd name="connsiteY8" fmla="*/ 527050 h 558800"/>
                <a:gd name="connsiteX9" fmla="*/ 192881 w 5761831"/>
                <a:gd name="connsiteY9" fmla="*/ 247650 h 558800"/>
                <a:gd name="connsiteX10" fmla="*/ 0 w 5761831"/>
                <a:gd name="connsiteY10" fmla="*/ 30957 h 558800"/>
                <a:gd name="connsiteX11" fmla="*/ 24606 w 5761831"/>
                <a:gd name="connsiteY11" fmla="*/ 7938 h 558800"/>
                <a:gd name="connsiteX0" fmla="*/ 22225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190500 w 5759450"/>
                <a:gd name="connsiteY9" fmla="*/ 247650 h 558800"/>
                <a:gd name="connsiteX10" fmla="*/ 22225 w 5759450"/>
                <a:gd name="connsiteY10" fmla="*/ 7938 h 558800"/>
                <a:gd name="connsiteX0" fmla="*/ 793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190500 w 5759450"/>
                <a:gd name="connsiteY9" fmla="*/ 247650 h 558800"/>
                <a:gd name="connsiteX10" fmla="*/ 793 w 5759450"/>
                <a:gd name="connsiteY10" fmla="*/ 7938 h 558800"/>
                <a:gd name="connsiteX0" fmla="*/ 793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190500 w 5759450"/>
                <a:gd name="connsiteY9" fmla="*/ 247650 h 558800"/>
                <a:gd name="connsiteX10" fmla="*/ 793 w 5759450"/>
                <a:gd name="connsiteY10" fmla="*/ 7938 h 558800"/>
                <a:gd name="connsiteX0" fmla="*/ 793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200025 w 5759450"/>
                <a:gd name="connsiteY9" fmla="*/ 271463 h 558800"/>
                <a:gd name="connsiteX10" fmla="*/ 793 w 5759450"/>
                <a:gd name="connsiteY10" fmla="*/ 7938 h 558800"/>
                <a:gd name="connsiteX0" fmla="*/ 793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200025 w 5759450"/>
                <a:gd name="connsiteY9" fmla="*/ 271463 h 558800"/>
                <a:gd name="connsiteX10" fmla="*/ 793 w 5759450"/>
                <a:gd name="connsiteY10" fmla="*/ 7938 h 558800"/>
                <a:gd name="connsiteX0" fmla="*/ 793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200025 w 5759450"/>
                <a:gd name="connsiteY9" fmla="*/ 271463 h 558800"/>
                <a:gd name="connsiteX10" fmla="*/ 793 w 5759450"/>
                <a:gd name="connsiteY10" fmla="*/ 7938 h 558800"/>
                <a:gd name="connsiteX0" fmla="*/ 793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200025 w 5759450"/>
                <a:gd name="connsiteY9" fmla="*/ 271463 h 558800"/>
                <a:gd name="connsiteX10" fmla="*/ 793 w 5759450"/>
                <a:gd name="connsiteY10" fmla="*/ 7938 h 558800"/>
                <a:gd name="connsiteX0" fmla="*/ 793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200025 w 5759450"/>
                <a:gd name="connsiteY9" fmla="*/ 271463 h 558800"/>
                <a:gd name="connsiteX10" fmla="*/ 793 w 5759450"/>
                <a:gd name="connsiteY10" fmla="*/ 7938 h 558800"/>
                <a:gd name="connsiteX0" fmla="*/ 793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61194 w 5759450"/>
                <a:gd name="connsiteY7" fmla="*/ 553244 h 558800"/>
                <a:gd name="connsiteX8" fmla="*/ 0 w 5759450"/>
                <a:gd name="connsiteY8" fmla="*/ 527050 h 558800"/>
                <a:gd name="connsiteX9" fmla="*/ 200025 w 5759450"/>
                <a:gd name="connsiteY9" fmla="*/ 271463 h 558800"/>
                <a:gd name="connsiteX10" fmla="*/ 793 w 5759450"/>
                <a:gd name="connsiteY10" fmla="*/ 7938 h 558800"/>
                <a:gd name="connsiteX0" fmla="*/ 793 w 5759450"/>
                <a:gd name="connsiteY0" fmla="*/ 7938 h 559049"/>
                <a:gd name="connsiteX1" fmla="*/ 374650 w 5759450"/>
                <a:gd name="connsiteY1" fmla="*/ 31750 h 559049"/>
                <a:gd name="connsiteX2" fmla="*/ 5073650 w 5759450"/>
                <a:gd name="connsiteY2" fmla="*/ 31750 h 559049"/>
                <a:gd name="connsiteX3" fmla="*/ 5759450 w 5759450"/>
                <a:gd name="connsiteY3" fmla="*/ 0 h 559049"/>
                <a:gd name="connsiteX4" fmla="*/ 5594350 w 5759450"/>
                <a:gd name="connsiteY4" fmla="*/ 273050 h 559049"/>
                <a:gd name="connsiteX5" fmla="*/ 5759450 w 5759450"/>
                <a:gd name="connsiteY5" fmla="*/ 546100 h 559049"/>
                <a:gd name="connsiteX6" fmla="*/ 5251450 w 5759450"/>
                <a:gd name="connsiteY6" fmla="*/ 558800 h 559049"/>
                <a:gd name="connsiteX7" fmla="*/ 661194 w 5759450"/>
                <a:gd name="connsiteY7" fmla="*/ 553244 h 559049"/>
                <a:gd name="connsiteX8" fmla="*/ 0 w 5759450"/>
                <a:gd name="connsiteY8" fmla="*/ 527050 h 559049"/>
                <a:gd name="connsiteX9" fmla="*/ 200025 w 5759450"/>
                <a:gd name="connsiteY9" fmla="*/ 271463 h 559049"/>
                <a:gd name="connsiteX10" fmla="*/ 793 w 5759450"/>
                <a:gd name="connsiteY10" fmla="*/ 7938 h 559049"/>
                <a:gd name="connsiteX0" fmla="*/ 793 w 5759450"/>
                <a:gd name="connsiteY0" fmla="*/ 7938 h 559049"/>
                <a:gd name="connsiteX1" fmla="*/ 374650 w 5759450"/>
                <a:gd name="connsiteY1" fmla="*/ 31750 h 559049"/>
                <a:gd name="connsiteX2" fmla="*/ 919163 w 5759450"/>
                <a:gd name="connsiteY2" fmla="*/ 28575 h 559049"/>
                <a:gd name="connsiteX3" fmla="*/ 5073650 w 5759450"/>
                <a:gd name="connsiteY3" fmla="*/ 31750 h 559049"/>
                <a:gd name="connsiteX4" fmla="*/ 5759450 w 5759450"/>
                <a:gd name="connsiteY4" fmla="*/ 0 h 559049"/>
                <a:gd name="connsiteX5" fmla="*/ 5594350 w 5759450"/>
                <a:gd name="connsiteY5" fmla="*/ 273050 h 559049"/>
                <a:gd name="connsiteX6" fmla="*/ 5759450 w 5759450"/>
                <a:gd name="connsiteY6" fmla="*/ 546100 h 559049"/>
                <a:gd name="connsiteX7" fmla="*/ 5251450 w 5759450"/>
                <a:gd name="connsiteY7" fmla="*/ 558800 h 559049"/>
                <a:gd name="connsiteX8" fmla="*/ 661194 w 5759450"/>
                <a:gd name="connsiteY8" fmla="*/ 553244 h 559049"/>
                <a:gd name="connsiteX9" fmla="*/ 0 w 5759450"/>
                <a:gd name="connsiteY9" fmla="*/ 527050 h 559049"/>
                <a:gd name="connsiteX10" fmla="*/ 200025 w 5759450"/>
                <a:gd name="connsiteY10" fmla="*/ 271463 h 559049"/>
                <a:gd name="connsiteX11" fmla="*/ 793 w 5759450"/>
                <a:gd name="connsiteY11"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5073650 w 5759450"/>
                <a:gd name="connsiteY3" fmla="*/ 31750 h 559049"/>
                <a:gd name="connsiteX4" fmla="*/ 5759450 w 5759450"/>
                <a:gd name="connsiteY4" fmla="*/ 0 h 559049"/>
                <a:gd name="connsiteX5" fmla="*/ 5594350 w 5759450"/>
                <a:gd name="connsiteY5" fmla="*/ 273050 h 559049"/>
                <a:gd name="connsiteX6" fmla="*/ 5759450 w 5759450"/>
                <a:gd name="connsiteY6" fmla="*/ 546100 h 559049"/>
                <a:gd name="connsiteX7" fmla="*/ 5251450 w 5759450"/>
                <a:gd name="connsiteY7" fmla="*/ 558800 h 559049"/>
                <a:gd name="connsiteX8" fmla="*/ 661194 w 5759450"/>
                <a:gd name="connsiteY8" fmla="*/ 553244 h 559049"/>
                <a:gd name="connsiteX9" fmla="*/ 0 w 5759450"/>
                <a:gd name="connsiteY9" fmla="*/ 527050 h 559049"/>
                <a:gd name="connsiteX10" fmla="*/ 200025 w 5759450"/>
                <a:gd name="connsiteY10" fmla="*/ 271463 h 559049"/>
                <a:gd name="connsiteX11" fmla="*/ 793 w 5759450"/>
                <a:gd name="connsiteY11"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5073650 w 5759450"/>
                <a:gd name="connsiteY3" fmla="*/ 31750 h 559049"/>
                <a:gd name="connsiteX4" fmla="*/ 5759450 w 5759450"/>
                <a:gd name="connsiteY4" fmla="*/ 0 h 559049"/>
                <a:gd name="connsiteX5" fmla="*/ 5594350 w 5759450"/>
                <a:gd name="connsiteY5" fmla="*/ 273050 h 559049"/>
                <a:gd name="connsiteX6" fmla="*/ 5759450 w 5759450"/>
                <a:gd name="connsiteY6" fmla="*/ 546100 h 559049"/>
                <a:gd name="connsiteX7" fmla="*/ 5251450 w 5759450"/>
                <a:gd name="connsiteY7" fmla="*/ 558800 h 559049"/>
                <a:gd name="connsiteX8" fmla="*/ 661194 w 5759450"/>
                <a:gd name="connsiteY8" fmla="*/ 553244 h 559049"/>
                <a:gd name="connsiteX9" fmla="*/ 0 w 5759450"/>
                <a:gd name="connsiteY9" fmla="*/ 527050 h 559049"/>
                <a:gd name="connsiteX10" fmla="*/ 200025 w 5759450"/>
                <a:gd name="connsiteY10" fmla="*/ 271463 h 559049"/>
                <a:gd name="connsiteX11" fmla="*/ 793 w 5759450"/>
                <a:gd name="connsiteY11"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5073650 w 5759450"/>
                <a:gd name="connsiteY3" fmla="*/ 31750 h 559049"/>
                <a:gd name="connsiteX4" fmla="*/ 5759450 w 5759450"/>
                <a:gd name="connsiteY4" fmla="*/ 0 h 559049"/>
                <a:gd name="connsiteX5" fmla="*/ 5594350 w 5759450"/>
                <a:gd name="connsiteY5" fmla="*/ 273050 h 559049"/>
                <a:gd name="connsiteX6" fmla="*/ 5759450 w 5759450"/>
                <a:gd name="connsiteY6" fmla="*/ 546100 h 559049"/>
                <a:gd name="connsiteX7" fmla="*/ 5251450 w 5759450"/>
                <a:gd name="connsiteY7" fmla="*/ 558800 h 559049"/>
                <a:gd name="connsiteX8" fmla="*/ 661194 w 5759450"/>
                <a:gd name="connsiteY8" fmla="*/ 553244 h 559049"/>
                <a:gd name="connsiteX9" fmla="*/ 0 w 5759450"/>
                <a:gd name="connsiteY9" fmla="*/ 527050 h 559049"/>
                <a:gd name="connsiteX10" fmla="*/ 200025 w 5759450"/>
                <a:gd name="connsiteY10" fmla="*/ 271463 h 559049"/>
                <a:gd name="connsiteX11" fmla="*/ 793 w 5759450"/>
                <a:gd name="connsiteY11"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5073650 w 5759450"/>
                <a:gd name="connsiteY3" fmla="*/ 31750 h 559049"/>
                <a:gd name="connsiteX4" fmla="*/ 5759450 w 5759450"/>
                <a:gd name="connsiteY4" fmla="*/ 0 h 559049"/>
                <a:gd name="connsiteX5" fmla="*/ 5594350 w 5759450"/>
                <a:gd name="connsiteY5" fmla="*/ 273050 h 559049"/>
                <a:gd name="connsiteX6" fmla="*/ 5759450 w 5759450"/>
                <a:gd name="connsiteY6" fmla="*/ 546100 h 559049"/>
                <a:gd name="connsiteX7" fmla="*/ 5251450 w 5759450"/>
                <a:gd name="connsiteY7" fmla="*/ 558800 h 559049"/>
                <a:gd name="connsiteX8" fmla="*/ 919163 w 5759450"/>
                <a:gd name="connsiteY8" fmla="*/ 554831 h 559049"/>
                <a:gd name="connsiteX9" fmla="*/ 661194 w 5759450"/>
                <a:gd name="connsiteY9" fmla="*/ 553244 h 559049"/>
                <a:gd name="connsiteX10" fmla="*/ 0 w 5759450"/>
                <a:gd name="connsiteY10" fmla="*/ 527050 h 559049"/>
                <a:gd name="connsiteX11" fmla="*/ 200025 w 5759450"/>
                <a:gd name="connsiteY11" fmla="*/ 271463 h 559049"/>
                <a:gd name="connsiteX12" fmla="*/ 793 w 5759450"/>
                <a:gd name="connsiteY12"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5073650 w 5759450"/>
                <a:gd name="connsiteY3" fmla="*/ 31750 h 559049"/>
                <a:gd name="connsiteX4" fmla="*/ 5759450 w 5759450"/>
                <a:gd name="connsiteY4" fmla="*/ 0 h 559049"/>
                <a:gd name="connsiteX5" fmla="*/ 5594350 w 5759450"/>
                <a:gd name="connsiteY5" fmla="*/ 273050 h 559049"/>
                <a:gd name="connsiteX6" fmla="*/ 5759450 w 5759450"/>
                <a:gd name="connsiteY6" fmla="*/ 546100 h 559049"/>
                <a:gd name="connsiteX7" fmla="*/ 5251450 w 5759450"/>
                <a:gd name="connsiteY7" fmla="*/ 558800 h 559049"/>
                <a:gd name="connsiteX8" fmla="*/ 919163 w 5759450"/>
                <a:gd name="connsiteY8" fmla="*/ 550068 h 559049"/>
                <a:gd name="connsiteX9" fmla="*/ 661194 w 5759450"/>
                <a:gd name="connsiteY9" fmla="*/ 553244 h 559049"/>
                <a:gd name="connsiteX10" fmla="*/ 0 w 5759450"/>
                <a:gd name="connsiteY10" fmla="*/ 527050 h 559049"/>
                <a:gd name="connsiteX11" fmla="*/ 200025 w 5759450"/>
                <a:gd name="connsiteY11" fmla="*/ 271463 h 559049"/>
                <a:gd name="connsiteX12" fmla="*/ 793 w 5759450"/>
                <a:gd name="connsiteY12"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0131 w 5759450"/>
                <a:gd name="connsiteY3" fmla="*/ 30956 h 559049"/>
                <a:gd name="connsiteX4" fmla="*/ 5073650 w 5759450"/>
                <a:gd name="connsiteY4" fmla="*/ 31750 h 559049"/>
                <a:gd name="connsiteX5" fmla="*/ 5759450 w 5759450"/>
                <a:gd name="connsiteY5" fmla="*/ 0 h 559049"/>
                <a:gd name="connsiteX6" fmla="*/ 5594350 w 5759450"/>
                <a:gd name="connsiteY6" fmla="*/ 273050 h 559049"/>
                <a:gd name="connsiteX7" fmla="*/ 5759450 w 5759450"/>
                <a:gd name="connsiteY7" fmla="*/ 546100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3650 w 5759450"/>
                <a:gd name="connsiteY4" fmla="*/ 31750 h 559049"/>
                <a:gd name="connsiteX5" fmla="*/ 5759450 w 5759450"/>
                <a:gd name="connsiteY5" fmla="*/ 0 h 559049"/>
                <a:gd name="connsiteX6" fmla="*/ 5594350 w 5759450"/>
                <a:gd name="connsiteY6" fmla="*/ 273050 h 559049"/>
                <a:gd name="connsiteX7" fmla="*/ 5759450 w 5759450"/>
                <a:gd name="connsiteY7" fmla="*/ 546100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6032 w 5759450"/>
                <a:gd name="connsiteY4" fmla="*/ 26988 h 559049"/>
                <a:gd name="connsiteX5" fmla="*/ 5759450 w 5759450"/>
                <a:gd name="connsiteY5" fmla="*/ 0 h 559049"/>
                <a:gd name="connsiteX6" fmla="*/ 5594350 w 5759450"/>
                <a:gd name="connsiteY6" fmla="*/ 273050 h 559049"/>
                <a:gd name="connsiteX7" fmla="*/ 5759450 w 5759450"/>
                <a:gd name="connsiteY7" fmla="*/ 546100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6032 w 5759450"/>
                <a:gd name="connsiteY4" fmla="*/ 26988 h 559049"/>
                <a:gd name="connsiteX5" fmla="*/ 5759450 w 5759450"/>
                <a:gd name="connsiteY5" fmla="*/ 0 h 559049"/>
                <a:gd name="connsiteX6" fmla="*/ 5594350 w 5759450"/>
                <a:gd name="connsiteY6" fmla="*/ 273050 h 559049"/>
                <a:gd name="connsiteX7" fmla="*/ 5759450 w 5759450"/>
                <a:gd name="connsiteY7" fmla="*/ 546100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6032 w 5759450"/>
                <a:gd name="connsiteY4" fmla="*/ 26988 h 559049"/>
                <a:gd name="connsiteX5" fmla="*/ 5759450 w 5759450"/>
                <a:gd name="connsiteY5" fmla="*/ 0 h 559049"/>
                <a:gd name="connsiteX6" fmla="*/ 5594350 w 5759450"/>
                <a:gd name="connsiteY6" fmla="*/ 273050 h 559049"/>
                <a:gd name="connsiteX7" fmla="*/ 5759450 w 5759450"/>
                <a:gd name="connsiteY7" fmla="*/ 546100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6032 w 5759450"/>
                <a:gd name="connsiteY4" fmla="*/ 26988 h 559049"/>
                <a:gd name="connsiteX5" fmla="*/ 5759450 w 5759450"/>
                <a:gd name="connsiteY5" fmla="*/ 0 h 559049"/>
                <a:gd name="connsiteX6" fmla="*/ 5594350 w 5759450"/>
                <a:gd name="connsiteY6" fmla="*/ 273050 h 559049"/>
                <a:gd name="connsiteX7" fmla="*/ 5759450 w 5759450"/>
                <a:gd name="connsiteY7" fmla="*/ 546100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6032 w 5759450"/>
                <a:gd name="connsiteY4" fmla="*/ 26988 h 559049"/>
                <a:gd name="connsiteX5" fmla="*/ 5759450 w 5759450"/>
                <a:gd name="connsiteY5" fmla="*/ 0 h 559049"/>
                <a:gd name="connsiteX6" fmla="*/ 5577681 w 5759450"/>
                <a:gd name="connsiteY6" fmla="*/ 273050 h 559049"/>
                <a:gd name="connsiteX7" fmla="*/ 5759450 w 5759450"/>
                <a:gd name="connsiteY7" fmla="*/ 546100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6032 w 5759450"/>
                <a:gd name="connsiteY4" fmla="*/ 26988 h 559049"/>
                <a:gd name="connsiteX5" fmla="*/ 5759450 w 5759450"/>
                <a:gd name="connsiteY5" fmla="*/ 0 h 559049"/>
                <a:gd name="connsiteX6" fmla="*/ 5577681 w 5759450"/>
                <a:gd name="connsiteY6" fmla="*/ 273050 h 559049"/>
                <a:gd name="connsiteX7" fmla="*/ 5759450 w 5759450"/>
                <a:gd name="connsiteY7" fmla="*/ 546100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6032 w 5759450"/>
                <a:gd name="connsiteY4" fmla="*/ 26988 h 559049"/>
                <a:gd name="connsiteX5" fmla="*/ 5759450 w 5759450"/>
                <a:gd name="connsiteY5" fmla="*/ 0 h 559049"/>
                <a:gd name="connsiteX6" fmla="*/ 5577681 w 5759450"/>
                <a:gd name="connsiteY6" fmla="*/ 273050 h 559049"/>
                <a:gd name="connsiteX7" fmla="*/ 5754688 w 5759450"/>
                <a:gd name="connsiteY7" fmla="*/ 517525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6032 w 5759450"/>
                <a:gd name="connsiteY4" fmla="*/ 26988 h 559049"/>
                <a:gd name="connsiteX5" fmla="*/ 5759450 w 5759450"/>
                <a:gd name="connsiteY5" fmla="*/ 0 h 559049"/>
                <a:gd name="connsiteX6" fmla="*/ 5577681 w 5759450"/>
                <a:gd name="connsiteY6" fmla="*/ 273050 h 559049"/>
                <a:gd name="connsiteX7" fmla="*/ 5754688 w 5759450"/>
                <a:gd name="connsiteY7" fmla="*/ 517525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61529"/>
                <a:gd name="connsiteX1" fmla="*/ 374650 w 5759450"/>
                <a:gd name="connsiteY1" fmla="*/ 31750 h 561529"/>
                <a:gd name="connsiteX2" fmla="*/ 916782 w 5759450"/>
                <a:gd name="connsiteY2" fmla="*/ 19050 h 561529"/>
                <a:gd name="connsiteX3" fmla="*/ 4862512 w 5759450"/>
                <a:gd name="connsiteY3" fmla="*/ 19050 h 561529"/>
                <a:gd name="connsiteX4" fmla="*/ 5076032 w 5759450"/>
                <a:gd name="connsiteY4" fmla="*/ 26988 h 561529"/>
                <a:gd name="connsiteX5" fmla="*/ 5759450 w 5759450"/>
                <a:gd name="connsiteY5" fmla="*/ 0 h 561529"/>
                <a:gd name="connsiteX6" fmla="*/ 5577681 w 5759450"/>
                <a:gd name="connsiteY6" fmla="*/ 273050 h 561529"/>
                <a:gd name="connsiteX7" fmla="*/ 5754688 w 5759450"/>
                <a:gd name="connsiteY7" fmla="*/ 517525 h 561529"/>
                <a:gd name="connsiteX8" fmla="*/ 5251450 w 5759450"/>
                <a:gd name="connsiteY8" fmla="*/ 558800 h 561529"/>
                <a:gd name="connsiteX9" fmla="*/ 919163 w 5759450"/>
                <a:gd name="connsiteY9" fmla="*/ 550068 h 561529"/>
                <a:gd name="connsiteX10" fmla="*/ 661194 w 5759450"/>
                <a:gd name="connsiteY10" fmla="*/ 553244 h 561529"/>
                <a:gd name="connsiteX11" fmla="*/ 0 w 5759450"/>
                <a:gd name="connsiteY11" fmla="*/ 527050 h 561529"/>
                <a:gd name="connsiteX12" fmla="*/ 200025 w 5759450"/>
                <a:gd name="connsiteY12" fmla="*/ 271463 h 561529"/>
                <a:gd name="connsiteX13" fmla="*/ 793 w 5759450"/>
                <a:gd name="connsiteY13" fmla="*/ 7938 h 561529"/>
                <a:gd name="connsiteX0" fmla="*/ 793 w 5759450"/>
                <a:gd name="connsiteY0" fmla="*/ 7938 h 562791"/>
                <a:gd name="connsiteX1" fmla="*/ 374650 w 5759450"/>
                <a:gd name="connsiteY1" fmla="*/ 31750 h 562791"/>
                <a:gd name="connsiteX2" fmla="*/ 916782 w 5759450"/>
                <a:gd name="connsiteY2" fmla="*/ 19050 h 562791"/>
                <a:gd name="connsiteX3" fmla="*/ 4862512 w 5759450"/>
                <a:gd name="connsiteY3" fmla="*/ 19050 h 562791"/>
                <a:gd name="connsiteX4" fmla="*/ 5076032 w 5759450"/>
                <a:gd name="connsiteY4" fmla="*/ 26988 h 562791"/>
                <a:gd name="connsiteX5" fmla="*/ 5759450 w 5759450"/>
                <a:gd name="connsiteY5" fmla="*/ 0 h 562791"/>
                <a:gd name="connsiteX6" fmla="*/ 5577681 w 5759450"/>
                <a:gd name="connsiteY6" fmla="*/ 273050 h 562791"/>
                <a:gd name="connsiteX7" fmla="*/ 5754688 w 5759450"/>
                <a:gd name="connsiteY7" fmla="*/ 517525 h 562791"/>
                <a:gd name="connsiteX8" fmla="*/ 5251450 w 5759450"/>
                <a:gd name="connsiteY8" fmla="*/ 558800 h 562791"/>
                <a:gd name="connsiteX9" fmla="*/ 919163 w 5759450"/>
                <a:gd name="connsiteY9" fmla="*/ 550068 h 562791"/>
                <a:gd name="connsiteX10" fmla="*/ 661194 w 5759450"/>
                <a:gd name="connsiteY10" fmla="*/ 553244 h 562791"/>
                <a:gd name="connsiteX11" fmla="*/ 0 w 5759450"/>
                <a:gd name="connsiteY11" fmla="*/ 527050 h 562791"/>
                <a:gd name="connsiteX12" fmla="*/ 200025 w 5759450"/>
                <a:gd name="connsiteY12" fmla="*/ 271463 h 562791"/>
                <a:gd name="connsiteX13" fmla="*/ 793 w 5759450"/>
                <a:gd name="connsiteY13" fmla="*/ 7938 h 562791"/>
                <a:gd name="connsiteX0" fmla="*/ 793 w 5761832"/>
                <a:gd name="connsiteY0" fmla="*/ 7938 h 563259"/>
                <a:gd name="connsiteX1" fmla="*/ 374650 w 5761832"/>
                <a:gd name="connsiteY1" fmla="*/ 31750 h 563259"/>
                <a:gd name="connsiteX2" fmla="*/ 916782 w 5761832"/>
                <a:gd name="connsiteY2" fmla="*/ 19050 h 563259"/>
                <a:gd name="connsiteX3" fmla="*/ 4862512 w 5761832"/>
                <a:gd name="connsiteY3" fmla="*/ 19050 h 563259"/>
                <a:gd name="connsiteX4" fmla="*/ 5076032 w 5761832"/>
                <a:gd name="connsiteY4" fmla="*/ 26988 h 563259"/>
                <a:gd name="connsiteX5" fmla="*/ 5759450 w 5761832"/>
                <a:gd name="connsiteY5" fmla="*/ 0 h 563259"/>
                <a:gd name="connsiteX6" fmla="*/ 5577681 w 5761832"/>
                <a:gd name="connsiteY6" fmla="*/ 273050 h 563259"/>
                <a:gd name="connsiteX7" fmla="*/ 5761832 w 5761832"/>
                <a:gd name="connsiteY7" fmla="*/ 522287 h 563259"/>
                <a:gd name="connsiteX8" fmla="*/ 5251450 w 5761832"/>
                <a:gd name="connsiteY8" fmla="*/ 558800 h 563259"/>
                <a:gd name="connsiteX9" fmla="*/ 919163 w 5761832"/>
                <a:gd name="connsiteY9" fmla="*/ 550068 h 563259"/>
                <a:gd name="connsiteX10" fmla="*/ 661194 w 5761832"/>
                <a:gd name="connsiteY10" fmla="*/ 553244 h 563259"/>
                <a:gd name="connsiteX11" fmla="*/ 0 w 5761832"/>
                <a:gd name="connsiteY11" fmla="*/ 527050 h 563259"/>
                <a:gd name="connsiteX12" fmla="*/ 200025 w 5761832"/>
                <a:gd name="connsiteY12" fmla="*/ 271463 h 563259"/>
                <a:gd name="connsiteX13" fmla="*/ 793 w 5761832"/>
                <a:gd name="connsiteY13" fmla="*/ 7938 h 563259"/>
                <a:gd name="connsiteX0" fmla="*/ 793 w 5761832"/>
                <a:gd name="connsiteY0" fmla="*/ 7938 h 563781"/>
                <a:gd name="connsiteX1" fmla="*/ 374650 w 5761832"/>
                <a:gd name="connsiteY1" fmla="*/ 31750 h 563781"/>
                <a:gd name="connsiteX2" fmla="*/ 916782 w 5761832"/>
                <a:gd name="connsiteY2" fmla="*/ 19050 h 563781"/>
                <a:gd name="connsiteX3" fmla="*/ 4862512 w 5761832"/>
                <a:gd name="connsiteY3" fmla="*/ 19050 h 563781"/>
                <a:gd name="connsiteX4" fmla="*/ 5076032 w 5761832"/>
                <a:gd name="connsiteY4" fmla="*/ 26988 h 563781"/>
                <a:gd name="connsiteX5" fmla="*/ 5759450 w 5761832"/>
                <a:gd name="connsiteY5" fmla="*/ 0 h 563781"/>
                <a:gd name="connsiteX6" fmla="*/ 5577681 w 5761832"/>
                <a:gd name="connsiteY6" fmla="*/ 273050 h 563781"/>
                <a:gd name="connsiteX7" fmla="*/ 5761832 w 5761832"/>
                <a:gd name="connsiteY7" fmla="*/ 522287 h 563781"/>
                <a:gd name="connsiteX8" fmla="*/ 5251450 w 5761832"/>
                <a:gd name="connsiteY8" fmla="*/ 558800 h 563781"/>
                <a:gd name="connsiteX9" fmla="*/ 919163 w 5761832"/>
                <a:gd name="connsiteY9" fmla="*/ 550068 h 563781"/>
                <a:gd name="connsiteX10" fmla="*/ 661194 w 5761832"/>
                <a:gd name="connsiteY10" fmla="*/ 553244 h 563781"/>
                <a:gd name="connsiteX11" fmla="*/ 0 w 5761832"/>
                <a:gd name="connsiteY11" fmla="*/ 527050 h 563781"/>
                <a:gd name="connsiteX12" fmla="*/ 200025 w 5761832"/>
                <a:gd name="connsiteY12" fmla="*/ 271463 h 563781"/>
                <a:gd name="connsiteX13" fmla="*/ 793 w 5761832"/>
                <a:gd name="connsiteY13" fmla="*/ 7938 h 563781"/>
                <a:gd name="connsiteX0" fmla="*/ 793 w 5761832"/>
                <a:gd name="connsiteY0" fmla="*/ 7938 h 559049"/>
                <a:gd name="connsiteX1" fmla="*/ 374650 w 5761832"/>
                <a:gd name="connsiteY1" fmla="*/ 31750 h 559049"/>
                <a:gd name="connsiteX2" fmla="*/ 916782 w 5761832"/>
                <a:gd name="connsiteY2" fmla="*/ 19050 h 559049"/>
                <a:gd name="connsiteX3" fmla="*/ 4862512 w 5761832"/>
                <a:gd name="connsiteY3" fmla="*/ 19050 h 559049"/>
                <a:gd name="connsiteX4" fmla="*/ 5076032 w 5761832"/>
                <a:gd name="connsiteY4" fmla="*/ 26988 h 559049"/>
                <a:gd name="connsiteX5" fmla="*/ 5759450 w 5761832"/>
                <a:gd name="connsiteY5" fmla="*/ 0 h 559049"/>
                <a:gd name="connsiteX6" fmla="*/ 5577681 w 5761832"/>
                <a:gd name="connsiteY6" fmla="*/ 273050 h 559049"/>
                <a:gd name="connsiteX7" fmla="*/ 5761832 w 5761832"/>
                <a:gd name="connsiteY7" fmla="*/ 522287 h 559049"/>
                <a:gd name="connsiteX8" fmla="*/ 5251450 w 5761832"/>
                <a:gd name="connsiteY8" fmla="*/ 558800 h 559049"/>
                <a:gd name="connsiteX9" fmla="*/ 919163 w 5761832"/>
                <a:gd name="connsiteY9" fmla="*/ 550068 h 559049"/>
                <a:gd name="connsiteX10" fmla="*/ 661194 w 5761832"/>
                <a:gd name="connsiteY10" fmla="*/ 553244 h 559049"/>
                <a:gd name="connsiteX11" fmla="*/ 0 w 5761832"/>
                <a:gd name="connsiteY11" fmla="*/ 527050 h 559049"/>
                <a:gd name="connsiteX12" fmla="*/ 200025 w 5761832"/>
                <a:gd name="connsiteY12" fmla="*/ 271463 h 559049"/>
                <a:gd name="connsiteX13" fmla="*/ 793 w 5761832"/>
                <a:gd name="connsiteY13" fmla="*/ 7938 h 559049"/>
                <a:gd name="connsiteX0" fmla="*/ 793 w 5761832"/>
                <a:gd name="connsiteY0" fmla="*/ 7938 h 559049"/>
                <a:gd name="connsiteX1" fmla="*/ 374650 w 5761832"/>
                <a:gd name="connsiteY1" fmla="*/ 31750 h 559049"/>
                <a:gd name="connsiteX2" fmla="*/ 916782 w 5761832"/>
                <a:gd name="connsiteY2" fmla="*/ 19050 h 559049"/>
                <a:gd name="connsiteX3" fmla="*/ 945507 w 5761832"/>
                <a:gd name="connsiteY3" fmla="*/ 20131 h 559049"/>
                <a:gd name="connsiteX4" fmla="*/ 4862512 w 5761832"/>
                <a:gd name="connsiteY4" fmla="*/ 19050 h 559049"/>
                <a:gd name="connsiteX5" fmla="*/ 5076032 w 5761832"/>
                <a:gd name="connsiteY5" fmla="*/ 26988 h 559049"/>
                <a:gd name="connsiteX6" fmla="*/ 5759450 w 5761832"/>
                <a:gd name="connsiteY6" fmla="*/ 0 h 559049"/>
                <a:gd name="connsiteX7" fmla="*/ 5577681 w 5761832"/>
                <a:gd name="connsiteY7" fmla="*/ 273050 h 559049"/>
                <a:gd name="connsiteX8" fmla="*/ 5761832 w 5761832"/>
                <a:gd name="connsiteY8" fmla="*/ 522287 h 559049"/>
                <a:gd name="connsiteX9" fmla="*/ 5251450 w 5761832"/>
                <a:gd name="connsiteY9" fmla="*/ 558800 h 559049"/>
                <a:gd name="connsiteX10" fmla="*/ 919163 w 5761832"/>
                <a:gd name="connsiteY10" fmla="*/ 550068 h 559049"/>
                <a:gd name="connsiteX11" fmla="*/ 661194 w 5761832"/>
                <a:gd name="connsiteY11" fmla="*/ 553244 h 559049"/>
                <a:gd name="connsiteX12" fmla="*/ 0 w 5761832"/>
                <a:gd name="connsiteY12" fmla="*/ 527050 h 559049"/>
                <a:gd name="connsiteX13" fmla="*/ 200025 w 5761832"/>
                <a:gd name="connsiteY13" fmla="*/ 271463 h 559049"/>
                <a:gd name="connsiteX14" fmla="*/ 793 w 5761832"/>
                <a:gd name="connsiteY14" fmla="*/ 7938 h 559049"/>
                <a:gd name="connsiteX0" fmla="*/ 793 w 5761832"/>
                <a:gd name="connsiteY0" fmla="*/ 7938 h 559049"/>
                <a:gd name="connsiteX1" fmla="*/ 374650 w 5761832"/>
                <a:gd name="connsiteY1" fmla="*/ 31750 h 559049"/>
                <a:gd name="connsiteX2" fmla="*/ 916782 w 5761832"/>
                <a:gd name="connsiteY2" fmla="*/ 19050 h 559049"/>
                <a:gd name="connsiteX3" fmla="*/ 945507 w 5761832"/>
                <a:gd name="connsiteY3" fmla="*/ 20131 h 559049"/>
                <a:gd name="connsiteX4" fmla="*/ 4862512 w 5761832"/>
                <a:gd name="connsiteY4" fmla="*/ 19050 h 559049"/>
                <a:gd name="connsiteX5" fmla="*/ 5076032 w 5761832"/>
                <a:gd name="connsiteY5" fmla="*/ 26988 h 559049"/>
                <a:gd name="connsiteX6" fmla="*/ 5759450 w 5761832"/>
                <a:gd name="connsiteY6" fmla="*/ 0 h 559049"/>
                <a:gd name="connsiteX7" fmla="*/ 5577681 w 5761832"/>
                <a:gd name="connsiteY7" fmla="*/ 273050 h 559049"/>
                <a:gd name="connsiteX8" fmla="*/ 5761832 w 5761832"/>
                <a:gd name="connsiteY8" fmla="*/ 522287 h 559049"/>
                <a:gd name="connsiteX9" fmla="*/ 5251450 w 5761832"/>
                <a:gd name="connsiteY9" fmla="*/ 558800 h 559049"/>
                <a:gd name="connsiteX10" fmla="*/ 952905 w 5761832"/>
                <a:gd name="connsiteY10" fmla="*/ 546396 h 559049"/>
                <a:gd name="connsiteX11" fmla="*/ 919163 w 5761832"/>
                <a:gd name="connsiteY11" fmla="*/ 550068 h 559049"/>
                <a:gd name="connsiteX12" fmla="*/ 661194 w 5761832"/>
                <a:gd name="connsiteY12" fmla="*/ 553244 h 559049"/>
                <a:gd name="connsiteX13" fmla="*/ 0 w 5761832"/>
                <a:gd name="connsiteY13" fmla="*/ 527050 h 559049"/>
                <a:gd name="connsiteX14" fmla="*/ 200025 w 5761832"/>
                <a:gd name="connsiteY14" fmla="*/ 271463 h 559049"/>
                <a:gd name="connsiteX15" fmla="*/ 793 w 5761832"/>
                <a:gd name="connsiteY15" fmla="*/ 7938 h 559049"/>
                <a:gd name="connsiteX0" fmla="*/ 793 w 5835542"/>
                <a:gd name="connsiteY0" fmla="*/ 7938 h 559049"/>
                <a:gd name="connsiteX1" fmla="*/ 374650 w 5835542"/>
                <a:gd name="connsiteY1" fmla="*/ 31750 h 559049"/>
                <a:gd name="connsiteX2" fmla="*/ 916782 w 5835542"/>
                <a:gd name="connsiteY2" fmla="*/ 19050 h 559049"/>
                <a:gd name="connsiteX3" fmla="*/ 945507 w 5835542"/>
                <a:gd name="connsiteY3" fmla="*/ 20131 h 559049"/>
                <a:gd name="connsiteX4" fmla="*/ 4862512 w 5835542"/>
                <a:gd name="connsiteY4" fmla="*/ 19050 h 559049"/>
                <a:gd name="connsiteX5" fmla="*/ 5076032 w 5835542"/>
                <a:gd name="connsiteY5" fmla="*/ 26988 h 559049"/>
                <a:gd name="connsiteX6" fmla="*/ 5759450 w 5835542"/>
                <a:gd name="connsiteY6" fmla="*/ 0 h 559049"/>
                <a:gd name="connsiteX7" fmla="*/ 5761832 w 5835542"/>
                <a:gd name="connsiteY7" fmla="*/ 522287 h 559049"/>
                <a:gd name="connsiteX8" fmla="*/ 5251450 w 5835542"/>
                <a:gd name="connsiteY8" fmla="*/ 558800 h 559049"/>
                <a:gd name="connsiteX9" fmla="*/ 952905 w 5835542"/>
                <a:gd name="connsiteY9" fmla="*/ 546396 h 559049"/>
                <a:gd name="connsiteX10" fmla="*/ 919163 w 5835542"/>
                <a:gd name="connsiteY10" fmla="*/ 550068 h 559049"/>
                <a:gd name="connsiteX11" fmla="*/ 661194 w 5835542"/>
                <a:gd name="connsiteY11" fmla="*/ 553244 h 559049"/>
                <a:gd name="connsiteX12" fmla="*/ 0 w 5835542"/>
                <a:gd name="connsiteY12" fmla="*/ 527050 h 559049"/>
                <a:gd name="connsiteX13" fmla="*/ 200025 w 5835542"/>
                <a:gd name="connsiteY13" fmla="*/ 271463 h 559049"/>
                <a:gd name="connsiteX14" fmla="*/ 793 w 5835542"/>
                <a:gd name="connsiteY14" fmla="*/ 7938 h 559049"/>
                <a:gd name="connsiteX0" fmla="*/ 793 w 5761832"/>
                <a:gd name="connsiteY0" fmla="*/ 0 h 551111"/>
                <a:gd name="connsiteX1" fmla="*/ 374650 w 5761832"/>
                <a:gd name="connsiteY1" fmla="*/ 23812 h 551111"/>
                <a:gd name="connsiteX2" fmla="*/ 916782 w 5761832"/>
                <a:gd name="connsiteY2" fmla="*/ 11112 h 551111"/>
                <a:gd name="connsiteX3" fmla="*/ 945507 w 5761832"/>
                <a:gd name="connsiteY3" fmla="*/ 12193 h 551111"/>
                <a:gd name="connsiteX4" fmla="*/ 4862512 w 5761832"/>
                <a:gd name="connsiteY4" fmla="*/ 11112 h 551111"/>
                <a:gd name="connsiteX5" fmla="*/ 5076032 w 5761832"/>
                <a:gd name="connsiteY5" fmla="*/ 19050 h 551111"/>
                <a:gd name="connsiteX6" fmla="*/ 5761832 w 5761832"/>
                <a:gd name="connsiteY6" fmla="*/ 514349 h 551111"/>
                <a:gd name="connsiteX7" fmla="*/ 5251450 w 5761832"/>
                <a:gd name="connsiteY7" fmla="*/ 550862 h 551111"/>
                <a:gd name="connsiteX8" fmla="*/ 952905 w 5761832"/>
                <a:gd name="connsiteY8" fmla="*/ 538458 h 551111"/>
                <a:gd name="connsiteX9" fmla="*/ 919163 w 5761832"/>
                <a:gd name="connsiteY9" fmla="*/ 542130 h 551111"/>
                <a:gd name="connsiteX10" fmla="*/ 661194 w 5761832"/>
                <a:gd name="connsiteY10" fmla="*/ 545306 h 551111"/>
                <a:gd name="connsiteX11" fmla="*/ 0 w 5761832"/>
                <a:gd name="connsiteY11" fmla="*/ 519112 h 551111"/>
                <a:gd name="connsiteX12" fmla="*/ 200025 w 5761832"/>
                <a:gd name="connsiteY12" fmla="*/ 263525 h 551111"/>
                <a:gd name="connsiteX13" fmla="*/ 793 w 5761832"/>
                <a:gd name="connsiteY13" fmla="*/ 0 h 551111"/>
                <a:gd name="connsiteX0" fmla="*/ 793 w 5528877"/>
                <a:gd name="connsiteY0" fmla="*/ 0 h 551111"/>
                <a:gd name="connsiteX1" fmla="*/ 374650 w 5528877"/>
                <a:gd name="connsiteY1" fmla="*/ 23812 h 551111"/>
                <a:gd name="connsiteX2" fmla="*/ 916782 w 5528877"/>
                <a:gd name="connsiteY2" fmla="*/ 11112 h 551111"/>
                <a:gd name="connsiteX3" fmla="*/ 945507 w 5528877"/>
                <a:gd name="connsiteY3" fmla="*/ 12193 h 551111"/>
                <a:gd name="connsiteX4" fmla="*/ 4862512 w 5528877"/>
                <a:gd name="connsiteY4" fmla="*/ 11112 h 551111"/>
                <a:gd name="connsiteX5" fmla="*/ 5076032 w 5528877"/>
                <a:gd name="connsiteY5" fmla="*/ 19050 h 551111"/>
                <a:gd name="connsiteX6" fmla="*/ 5251450 w 5528877"/>
                <a:gd name="connsiteY6" fmla="*/ 550862 h 551111"/>
                <a:gd name="connsiteX7" fmla="*/ 952905 w 5528877"/>
                <a:gd name="connsiteY7" fmla="*/ 538458 h 551111"/>
                <a:gd name="connsiteX8" fmla="*/ 919163 w 5528877"/>
                <a:gd name="connsiteY8" fmla="*/ 542130 h 551111"/>
                <a:gd name="connsiteX9" fmla="*/ 661194 w 5528877"/>
                <a:gd name="connsiteY9" fmla="*/ 545306 h 551111"/>
                <a:gd name="connsiteX10" fmla="*/ 0 w 5528877"/>
                <a:gd name="connsiteY10" fmla="*/ 519112 h 551111"/>
                <a:gd name="connsiteX11" fmla="*/ 200025 w 5528877"/>
                <a:gd name="connsiteY11" fmla="*/ 263525 h 551111"/>
                <a:gd name="connsiteX12" fmla="*/ 793 w 5528877"/>
                <a:gd name="connsiteY12" fmla="*/ 0 h 551111"/>
                <a:gd name="connsiteX0" fmla="*/ 793 w 5528877"/>
                <a:gd name="connsiteY0" fmla="*/ 0 h 551111"/>
                <a:gd name="connsiteX1" fmla="*/ 374650 w 5528877"/>
                <a:gd name="connsiteY1" fmla="*/ 23812 h 551111"/>
                <a:gd name="connsiteX2" fmla="*/ 916782 w 5528877"/>
                <a:gd name="connsiteY2" fmla="*/ 11112 h 551111"/>
                <a:gd name="connsiteX3" fmla="*/ 945507 w 5528877"/>
                <a:gd name="connsiteY3" fmla="*/ 12193 h 551111"/>
                <a:gd name="connsiteX4" fmla="*/ 5076032 w 5528877"/>
                <a:gd name="connsiteY4" fmla="*/ 19050 h 551111"/>
                <a:gd name="connsiteX5" fmla="*/ 5251450 w 5528877"/>
                <a:gd name="connsiteY5" fmla="*/ 550862 h 551111"/>
                <a:gd name="connsiteX6" fmla="*/ 952905 w 5528877"/>
                <a:gd name="connsiteY6" fmla="*/ 538458 h 551111"/>
                <a:gd name="connsiteX7" fmla="*/ 919163 w 5528877"/>
                <a:gd name="connsiteY7" fmla="*/ 542130 h 551111"/>
                <a:gd name="connsiteX8" fmla="*/ 661194 w 5528877"/>
                <a:gd name="connsiteY8" fmla="*/ 545306 h 551111"/>
                <a:gd name="connsiteX9" fmla="*/ 0 w 5528877"/>
                <a:gd name="connsiteY9" fmla="*/ 519112 h 551111"/>
                <a:gd name="connsiteX10" fmla="*/ 200025 w 5528877"/>
                <a:gd name="connsiteY10" fmla="*/ 263525 h 551111"/>
                <a:gd name="connsiteX11" fmla="*/ 793 w 5528877"/>
                <a:gd name="connsiteY11" fmla="*/ 0 h 551111"/>
                <a:gd name="connsiteX0" fmla="*/ 793 w 5251450"/>
                <a:gd name="connsiteY0" fmla="*/ 0 h 551111"/>
                <a:gd name="connsiteX1" fmla="*/ 374650 w 5251450"/>
                <a:gd name="connsiteY1" fmla="*/ 23812 h 551111"/>
                <a:gd name="connsiteX2" fmla="*/ 916782 w 5251450"/>
                <a:gd name="connsiteY2" fmla="*/ 11112 h 551111"/>
                <a:gd name="connsiteX3" fmla="*/ 945507 w 5251450"/>
                <a:gd name="connsiteY3" fmla="*/ 12193 h 551111"/>
                <a:gd name="connsiteX4" fmla="*/ 5251450 w 5251450"/>
                <a:gd name="connsiteY4" fmla="*/ 550862 h 551111"/>
                <a:gd name="connsiteX5" fmla="*/ 952905 w 5251450"/>
                <a:gd name="connsiteY5" fmla="*/ 538458 h 551111"/>
                <a:gd name="connsiteX6" fmla="*/ 919163 w 5251450"/>
                <a:gd name="connsiteY6" fmla="*/ 542130 h 551111"/>
                <a:gd name="connsiteX7" fmla="*/ 661194 w 5251450"/>
                <a:gd name="connsiteY7" fmla="*/ 545306 h 551111"/>
                <a:gd name="connsiteX8" fmla="*/ 0 w 5251450"/>
                <a:gd name="connsiteY8" fmla="*/ 519112 h 551111"/>
                <a:gd name="connsiteX9" fmla="*/ 200025 w 5251450"/>
                <a:gd name="connsiteY9" fmla="*/ 263525 h 551111"/>
                <a:gd name="connsiteX10" fmla="*/ 793 w 5251450"/>
                <a:gd name="connsiteY10" fmla="*/ 0 h 551111"/>
                <a:gd name="connsiteX0" fmla="*/ 793 w 952905"/>
                <a:gd name="connsiteY0" fmla="*/ 0 h 551111"/>
                <a:gd name="connsiteX1" fmla="*/ 374650 w 952905"/>
                <a:gd name="connsiteY1" fmla="*/ 23812 h 551111"/>
                <a:gd name="connsiteX2" fmla="*/ 916782 w 952905"/>
                <a:gd name="connsiteY2" fmla="*/ 11112 h 551111"/>
                <a:gd name="connsiteX3" fmla="*/ 945507 w 952905"/>
                <a:gd name="connsiteY3" fmla="*/ 12193 h 551111"/>
                <a:gd name="connsiteX4" fmla="*/ 952905 w 952905"/>
                <a:gd name="connsiteY4" fmla="*/ 538458 h 551111"/>
                <a:gd name="connsiteX5" fmla="*/ 919163 w 952905"/>
                <a:gd name="connsiteY5" fmla="*/ 542130 h 551111"/>
                <a:gd name="connsiteX6" fmla="*/ 661194 w 952905"/>
                <a:gd name="connsiteY6" fmla="*/ 545306 h 551111"/>
                <a:gd name="connsiteX7" fmla="*/ 0 w 952905"/>
                <a:gd name="connsiteY7" fmla="*/ 519112 h 551111"/>
                <a:gd name="connsiteX8" fmla="*/ 200025 w 952905"/>
                <a:gd name="connsiteY8" fmla="*/ 263525 h 551111"/>
                <a:gd name="connsiteX9" fmla="*/ 793 w 952905"/>
                <a:gd name="connsiteY9" fmla="*/ 0 h 551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52905" h="551111">
                  <a:moveTo>
                    <a:pt x="793" y="0"/>
                  </a:moveTo>
                  <a:cubicBezTo>
                    <a:pt x="123031" y="24606"/>
                    <a:pt x="250031" y="15875"/>
                    <a:pt x="374650" y="23812"/>
                  </a:cubicBezTo>
                  <a:cubicBezTo>
                    <a:pt x="555361" y="19579"/>
                    <a:pt x="750359" y="24870"/>
                    <a:pt x="916782" y="11112"/>
                  </a:cubicBezTo>
                  <a:lnTo>
                    <a:pt x="945507" y="12193"/>
                  </a:lnTo>
                  <a:lnTo>
                    <a:pt x="952905" y="538458"/>
                  </a:lnTo>
                  <a:lnTo>
                    <a:pt x="919163" y="542130"/>
                  </a:lnTo>
                  <a:lnTo>
                    <a:pt x="661194" y="545306"/>
                  </a:lnTo>
                  <a:cubicBezTo>
                    <a:pt x="526521" y="548481"/>
                    <a:pt x="206111" y="565943"/>
                    <a:pt x="0" y="519112"/>
                  </a:cubicBezTo>
                  <a:lnTo>
                    <a:pt x="200025" y="263525"/>
                  </a:lnTo>
                  <a:cubicBezTo>
                    <a:pt x="124089" y="185208"/>
                    <a:pt x="79110" y="128323"/>
                    <a:pt x="793" y="0"/>
                  </a:cubicBezTo>
                  <a:close/>
                </a:path>
              </a:pathLst>
            </a:custGeom>
            <a:noFill/>
            <a:ln w="19050">
              <a:solidFill>
                <a:srgbClr val="CBF34B"/>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grpSp>
      <p:grpSp>
        <p:nvGrpSpPr>
          <p:cNvPr id="36" name="Group 5"/>
          <p:cNvGrpSpPr>
            <a:grpSpLocks/>
          </p:cNvGrpSpPr>
          <p:nvPr/>
        </p:nvGrpSpPr>
        <p:grpSpPr bwMode="auto">
          <a:xfrm>
            <a:off x="3822157" y="4293334"/>
            <a:ext cx="4651375" cy="1011392"/>
            <a:chOff x="2671148" y="1311915"/>
            <a:chExt cx="3938587" cy="1011238"/>
          </a:xfrm>
        </p:grpSpPr>
        <p:pic>
          <p:nvPicPr>
            <p:cNvPr id="3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71148" y="1311915"/>
              <a:ext cx="3938587" cy="1011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8" name="Rounded Rectangle 37"/>
            <p:cNvSpPr/>
            <p:nvPr/>
          </p:nvSpPr>
          <p:spPr>
            <a:xfrm>
              <a:off x="2762555" y="1386516"/>
              <a:ext cx="3777280" cy="861882"/>
            </a:xfrm>
            <a:prstGeom prst="roundRect">
              <a:avLst>
                <a:gd name="adj" fmla="val 12108"/>
              </a:avLst>
            </a:prstGeom>
            <a:noFill/>
            <a:ln w="19050">
              <a:solidFill>
                <a:srgbClr val="996633"/>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grpSp>
      <p:sp>
        <p:nvSpPr>
          <p:cNvPr id="39" name="Rectangle 24"/>
          <p:cNvSpPr>
            <a:spLocks noChangeArrowheads="1"/>
          </p:cNvSpPr>
          <p:nvPr/>
        </p:nvSpPr>
        <p:spPr bwMode="auto">
          <a:xfrm>
            <a:off x="5351062" y="4497174"/>
            <a:ext cx="331791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285750" indent="-285750" eaLnBrk="0" hangingPunct="0">
              <a:buClr>
                <a:srgbClr val="D7181F"/>
              </a:buClr>
              <a:buFont typeface="Arial" panose="020B0604020202020204" pitchFamily="34" charset="0"/>
              <a:buChar char="•"/>
            </a:pPr>
            <a:r>
              <a:rPr lang="en-US" sz="1400" b="1" dirty="0" smtClean="0">
                <a:solidFill>
                  <a:srgbClr val="C00000"/>
                </a:solidFill>
                <a:latin typeface="Times New Roman" panose="02020603050405020304" pitchFamily="18" charset="0"/>
                <a:cs typeface="Times New Roman" panose="02020603050405020304" pitchFamily="18" charset="0"/>
              </a:rPr>
              <a:t>Lập </a:t>
            </a:r>
            <a:r>
              <a:rPr lang="en-US" sz="1400" b="1" smtClean="0">
                <a:solidFill>
                  <a:srgbClr val="C00000"/>
                </a:solidFill>
                <a:latin typeface="Times New Roman" panose="02020603050405020304" pitchFamily="18" charset="0"/>
                <a:cs typeface="Times New Roman" panose="02020603050405020304" pitchFamily="18" charset="0"/>
              </a:rPr>
              <a:t>trình module chơi </a:t>
            </a:r>
            <a:r>
              <a:rPr lang="en-US" sz="1400" b="1" dirty="0" smtClean="0">
                <a:solidFill>
                  <a:srgbClr val="C00000"/>
                </a:solidFill>
                <a:latin typeface="Times New Roman" panose="02020603050405020304" pitchFamily="18" charset="0"/>
                <a:cs typeface="Times New Roman" panose="02020603050405020304" pitchFamily="18" charset="0"/>
              </a:rPr>
              <a:t>nhạc.</a:t>
            </a:r>
          </a:p>
          <a:p>
            <a:pPr marL="285750" indent="-285750" eaLnBrk="0" hangingPunct="0">
              <a:buClr>
                <a:srgbClr val="D7181F"/>
              </a:buClr>
              <a:buFont typeface="Arial" panose="020B0604020202020204" pitchFamily="34" charset="0"/>
              <a:buChar char="•"/>
            </a:pPr>
            <a:r>
              <a:rPr lang="en-US" sz="1400" b="1" dirty="0" err="1" smtClean="0">
                <a:solidFill>
                  <a:srgbClr val="C00000"/>
                </a:solidFill>
                <a:latin typeface="Times New Roman" panose="02020603050405020304" pitchFamily="18" charset="0"/>
                <a:cs typeface="Times New Roman" panose="02020603050405020304" pitchFamily="18" charset="0"/>
              </a:rPr>
              <a:t>Kết</a:t>
            </a:r>
            <a:r>
              <a:rPr lang="en-US" sz="1400" b="1" dirty="0" smtClean="0">
                <a:solidFill>
                  <a:srgbClr val="C00000"/>
                </a:solidFill>
                <a:latin typeface="Times New Roman" panose="02020603050405020304" pitchFamily="18" charset="0"/>
                <a:cs typeface="Times New Roman" panose="02020603050405020304" pitchFamily="18" charset="0"/>
              </a:rPr>
              <a:t> </a:t>
            </a:r>
            <a:r>
              <a:rPr lang="en-US" sz="1400" b="1" dirty="0" err="1" smtClean="0">
                <a:solidFill>
                  <a:srgbClr val="C00000"/>
                </a:solidFill>
                <a:latin typeface="Times New Roman" panose="02020603050405020304" pitchFamily="18" charset="0"/>
                <a:cs typeface="Times New Roman" panose="02020603050405020304" pitchFamily="18" charset="0"/>
              </a:rPr>
              <a:t>nối</a:t>
            </a:r>
            <a:r>
              <a:rPr lang="en-US" sz="1400" b="1" dirty="0" smtClean="0">
                <a:solidFill>
                  <a:srgbClr val="C00000"/>
                </a:solidFill>
                <a:latin typeface="Times New Roman" panose="02020603050405020304" pitchFamily="18" charset="0"/>
                <a:cs typeface="Times New Roman" panose="02020603050405020304" pitchFamily="18" charset="0"/>
              </a:rPr>
              <a:t> </a:t>
            </a:r>
            <a:r>
              <a:rPr lang="en-US" sz="1400" b="1" dirty="0" err="1" smtClean="0">
                <a:solidFill>
                  <a:srgbClr val="C00000"/>
                </a:solidFill>
                <a:latin typeface="Times New Roman" panose="02020603050405020304" pitchFamily="18" charset="0"/>
                <a:cs typeface="Times New Roman" panose="02020603050405020304" pitchFamily="18" charset="0"/>
              </a:rPr>
              <a:t>cơ</a:t>
            </a:r>
            <a:r>
              <a:rPr lang="en-US" sz="1400" b="1" dirty="0" smtClean="0">
                <a:solidFill>
                  <a:srgbClr val="C00000"/>
                </a:solidFill>
                <a:latin typeface="Times New Roman" panose="02020603050405020304" pitchFamily="18" charset="0"/>
                <a:cs typeface="Times New Roman" panose="02020603050405020304" pitchFamily="18" charset="0"/>
              </a:rPr>
              <a:t> </a:t>
            </a:r>
            <a:r>
              <a:rPr lang="en-US" sz="1400" b="1" dirty="0" err="1" smtClean="0">
                <a:solidFill>
                  <a:srgbClr val="C00000"/>
                </a:solidFill>
                <a:latin typeface="Times New Roman" panose="02020603050405020304" pitchFamily="18" charset="0"/>
                <a:cs typeface="Times New Roman" panose="02020603050405020304" pitchFamily="18" charset="0"/>
              </a:rPr>
              <a:t>sở</a:t>
            </a:r>
            <a:r>
              <a:rPr lang="en-US" sz="1400" b="1" dirty="0" smtClean="0">
                <a:solidFill>
                  <a:srgbClr val="C00000"/>
                </a:solidFill>
                <a:latin typeface="Times New Roman" panose="02020603050405020304" pitchFamily="18" charset="0"/>
                <a:cs typeface="Times New Roman" panose="02020603050405020304" pitchFamily="18" charset="0"/>
              </a:rPr>
              <a:t> </a:t>
            </a:r>
            <a:r>
              <a:rPr lang="en-US" sz="1400" b="1" dirty="0" err="1" smtClean="0">
                <a:solidFill>
                  <a:srgbClr val="C00000"/>
                </a:solidFill>
                <a:latin typeface="Times New Roman" panose="02020603050405020304" pitchFamily="18" charset="0"/>
                <a:cs typeface="Times New Roman" panose="02020603050405020304" pitchFamily="18" charset="0"/>
              </a:rPr>
              <a:t>dữ</a:t>
            </a:r>
            <a:r>
              <a:rPr lang="en-US" sz="1400" b="1" dirty="0" smtClean="0">
                <a:solidFill>
                  <a:srgbClr val="C00000"/>
                </a:solidFill>
                <a:latin typeface="Times New Roman" panose="02020603050405020304" pitchFamily="18" charset="0"/>
                <a:cs typeface="Times New Roman" panose="02020603050405020304" pitchFamily="18" charset="0"/>
              </a:rPr>
              <a:t> </a:t>
            </a:r>
            <a:r>
              <a:rPr lang="en-US" sz="1400" b="1" dirty="0" err="1" smtClean="0">
                <a:solidFill>
                  <a:srgbClr val="C00000"/>
                </a:solidFill>
                <a:latin typeface="Times New Roman" panose="02020603050405020304" pitchFamily="18" charset="0"/>
                <a:cs typeface="Times New Roman" panose="02020603050405020304" pitchFamily="18" charset="0"/>
              </a:rPr>
              <a:t>liệu</a:t>
            </a:r>
            <a:r>
              <a:rPr lang="en-US" sz="1400" b="1" dirty="0" smtClean="0">
                <a:solidFill>
                  <a:srgbClr val="C00000"/>
                </a:solidFill>
                <a:latin typeface="Times New Roman" panose="02020603050405020304" pitchFamily="18" charset="0"/>
                <a:cs typeface="Times New Roman" panose="02020603050405020304" pitchFamily="18" charset="0"/>
              </a:rPr>
              <a:t> </a:t>
            </a:r>
            <a:r>
              <a:rPr lang="en-US" sz="1400" b="1" dirty="0" err="1" smtClean="0">
                <a:solidFill>
                  <a:srgbClr val="C00000"/>
                </a:solidFill>
                <a:latin typeface="Times New Roman" panose="02020603050405020304" pitchFamily="18" charset="0"/>
                <a:cs typeface="Times New Roman" panose="02020603050405020304" pitchFamily="18" charset="0"/>
              </a:rPr>
              <a:t>với</a:t>
            </a:r>
            <a:r>
              <a:rPr lang="en-US" sz="1400" b="1" dirty="0" smtClean="0">
                <a:solidFill>
                  <a:srgbClr val="C00000"/>
                </a:solidFill>
                <a:latin typeface="Times New Roman" panose="02020603050405020304" pitchFamily="18" charset="0"/>
                <a:cs typeface="Times New Roman" panose="02020603050405020304" pitchFamily="18" charset="0"/>
              </a:rPr>
              <a:t> </a:t>
            </a:r>
            <a:r>
              <a:rPr lang="en-US" sz="1400" b="1" dirty="0" err="1" smtClean="0">
                <a:solidFill>
                  <a:srgbClr val="C00000"/>
                </a:solidFill>
                <a:latin typeface="Times New Roman" panose="02020603050405020304" pitchFamily="18" charset="0"/>
                <a:cs typeface="Times New Roman" panose="02020603050405020304" pitchFamily="18" charset="0"/>
              </a:rPr>
              <a:t>Đức</a:t>
            </a:r>
            <a:r>
              <a:rPr lang="en-US" sz="1400" b="1" dirty="0" smtClean="0">
                <a:solidFill>
                  <a:srgbClr val="C00000"/>
                </a:solidFill>
                <a:latin typeface="Times New Roman" panose="02020603050405020304" pitchFamily="18" charset="0"/>
                <a:cs typeface="Times New Roman" panose="02020603050405020304" pitchFamily="18" charset="0"/>
              </a:rPr>
              <a:t>.</a:t>
            </a:r>
          </a:p>
        </p:txBody>
      </p:sp>
      <p:grpSp>
        <p:nvGrpSpPr>
          <p:cNvPr id="40" name="Group 86"/>
          <p:cNvGrpSpPr>
            <a:grpSpLocks/>
          </p:cNvGrpSpPr>
          <p:nvPr/>
        </p:nvGrpSpPr>
        <p:grpSpPr bwMode="auto">
          <a:xfrm>
            <a:off x="3584032" y="4421922"/>
            <a:ext cx="1819275" cy="663575"/>
            <a:chOff x="2452688" y="2863775"/>
            <a:chExt cx="1819275" cy="662858"/>
          </a:xfrm>
        </p:grpSpPr>
        <p:sp>
          <p:nvSpPr>
            <p:cNvPr id="41" name="Freeform 40"/>
            <p:cNvSpPr/>
            <p:nvPr/>
          </p:nvSpPr>
          <p:spPr>
            <a:xfrm>
              <a:off x="2452688" y="2863775"/>
              <a:ext cx="1819275" cy="583569"/>
            </a:xfrm>
            <a:custGeom>
              <a:avLst/>
              <a:gdLst>
                <a:gd name="connsiteX0" fmla="*/ 1824037 w 1824037"/>
                <a:gd name="connsiteY0" fmla="*/ 300038 h 585788"/>
                <a:gd name="connsiteX1" fmla="*/ 1590675 w 1824037"/>
                <a:gd name="connsiteY1" fmla="*/ 71438 h 585788"/>
                <a:gd name="connsiteX2" fmla="*/ 500062 w 1824037"/>
                <a:gd name="connsiteY2" fmla="*/ 0 h 585788"/>
                <a:gd name="connsiteX3" fmla="*/ 9525 w 1824037"/>
                <a:gd name="connsiteY3" fmla="*/ 66675 h 585788"/>
                <a:gd name="connsiteX4" fmla="*/ 0 w 1824037"/>
                <a:gd name="connsiteY4" fmla="*/ 581025 h 585788"/>
                <a:gd name="connsiteX5" fmla="*/ 233362 w 1824037"/>
                <a:gd name="connsiteY5" fmla="*/ 500063 h 585788"/>
                <a:gd name="connsiteX6" fmla="*/ 842962 w 1824037"/>
                <a:gd name="connsiteY6" fmla="*/ 538163 h 585788"/>
                <a:gd name="connsiteX7" fmla="*/ 1614487 w 1824037"/>
                <a:gd name="connsiteY7" fmla="*/ 585788 h 585788"/>
                <a:gd name="connsiteX8" fmla="*/ 1824037 w 1824037"/>
                <a:gd name="connsiteY8" fmla="*/ 300038 h 585788"/>
                <a:gd name="connsiteX0" fmla="*/ 1824037 w 1824037"/>
                <a:gd name="connsiteY0" fmla="*/ 300038 h 585788"/>
                <a:gd name="connsiteX1" fmla="*/ 1590675 w 1824037"/>
                <a:gd name="connsiteY1" fmla="*/ 71438 h 585788"/>
                <a:gd name="connsiteX2" fmla="*/ 500062 w 1824037"/>
                <a:gd name="connsiteY2" fmla="*/ 0 h 585788"/>
                <a:gd name="connsiteX3" fmla="*/ 9525 w 1824037"/>
                <a:gd name="connsiteY3" fmla="*/ 66675 h 585788"/>
                <a:gd name="connsiteX4" fmla="*/ 0 w 1824037"/>
                <a:gd name="connsiteY4" fmla="*/ 581025 h 585788"/>
                <a:gd name="connsiteX5" fmla="*/ 233362 w 1824037"/>
                <a:gd name="connsiteY5" fmla="*/ 500063 h 585788"/>
                <a:gd name="connsiteX6" fmla="*/ 842962 w 1824037"/>
                <a:gd name="connsiteY6" fmla="*/ 538163 h 585788"/>
                <a:gd name="connsiteX7" fmla="*/ 1614487 w 1824037"/>
                <a:gd name="connsiteY7" fmla="*/ 585788 h 585788"/>
                <a:gd name="connsiteX8" fmla="*/ 1824037 w 1824037"/>
                <a:gd name="connsiteY8" fmla="*/ 300038 h 585788"/>
                <a:gd name="connsiteX0" fmla="*/ 1824037 w 1824037"/>
                <a:gd name="connsiteY0" fmla="*/ 303288 h 589038"/>
                <a:gd name="connsiteX1" fmla="*/ 1590675 w 1824037"/>
                <a:gd name="connsiteY1" fmla="*/ 74688 h 589038"/>
                <a:gd name="connsiteX2" fmla="*/ 500062 w 1824037"/>
                <a:gd name="connsiteY2" fmla="*/ 3250 h 589038"/>
                <a:gd name="connsiteX3" fmla="*/ 9525 w 1824037"/>
                <a:gd name="connsiteY3" fmla="*/ 69925 h 589038"/>
                <a:gd name="connsiteX4" fmla="*/ 0 w 1824037"/>
                <a:gd name="connsiteY4" fmla="*/ 584275 h 589038"/>
                <a:gd name="connsiteX5" fmla="*/ 233362 w 1824037"/>
                <a:gd name="connsiteY5" fmla="*/ 503313 h 589038"/>
                <a:gd name="connsiteX6" fmla="*/ 842962 w 1824037"/>
                <a:gd name="connsiteY6" fmla="*/ 541413 h 589038"/>
                <a:gd name="connsiteX7" fmla="*/ 1614487 w 1824037"/>
                <a:gd name="connsiteY7" fmla="*/ 589038 h 589038"/>
                <a:gd name="connsiteX8" fmla="*/ 1824037 w 1824037"/>
                <a:gd name="connsiteY8" fmla="*/ 303288 h 589038"/>
                <a:gd name="connsiteX0" fmla="*/ 1824037 w 1824037"/>
                <a:gd name="connsiteY0" fmla="*/ 303288 h 589038"/>
                <a:gd name="connsiteX1" fmla="*/ 1590675 w 1824037"/>
                <a:gd name="connsiteY1" fmla="*/ 74688 h 589038"/>
                <a:gd name="connsiteX2" fmla="*/ 500062 w 1824037"/>
                <a:gd name="connsiteY2" fmla="*/ 3250 h 589038"/>
                <a:gd name="connsiteX3" fmla="*/ 9525 w 1824037"/>
                <a:gd name="connsiteY3" fmla="*/ 69925 h 589038"/>
                <a:gd name="connsiteX4" fmla="*/ 0 w 1824037"/>
                <a:gd name="connsiteY4" fmla="*/ 584275 h 589038"/>
                <a:gd name="connsiteX5" fmla="*/ 233362 w 1824037"/>
                <a:gd name="connsiteY5" fmla="*/ 503313 h 589038"/>
                <a:gd name="connsiteX6" fmla="*/ 842962 w 1824037"/>
                <a:gd name="connsiteY6" fmla="*/ 541413 h 589038"/>
                <a:gd name="connsiteX7" fmla="*/ 1614487 w 1824037"/>
                <a:gd name="connsiteY7" fmla="*/ 589038 h 589038"/>
                <a:gd name="connsiteX8" fmla="*/ 1824037 w 1824037"/>
                <a:gd name="connsiteY8" fmla="*/ 303288 h 589038"/>
                <a:gd name="connsiteX0" fmla="*/ 1824037 w 1824037"/>
                <a:gd name="connsiteY0" fmla="*/ 303288 h 589038"/>
                <a:gd name="connsiteX1" fmla="*/ 1590675 w 1824037"/>
                <a:gd name="connsiteY1" fmla="*/ 74688 h 589038"/>
                <a:gd name="connsiteX2" fmla="*/ 500062 w 1824037"/>
                <a:gd name="connsiteY2" fmla="*/ 3250 h 589038"/>
                <a:gd name="connsiteX3" fmla="*/ 9525 w 1824037"/>
                <a:gd name="connsiteY3" fmla="*/ 69925 h 589038"/>
                <a:gd name="connsiteX4" fmla="*/ 0 w 1824037"/>
                <a:gd name="connsiteY4" fmla="*/ 584275 h 589038"/>
                <a:gd name="connsiteX5" fmla="*/ 233362 w 1824037"/>
                <a:gd name="connsiteY5" fmla="*/ 503313 h 589038"/>
                <a:gd name="connsiteX6" fmla="*/ 842962 w 1824037"/>
                <a:gd name="connsiteY6" fmla="*/ 541413 h 589038"/>
                <a:gd name="connsiteX7" fmla="*/ 1614487 w 1824037"/>
                <a:gd name="connsiteY7" fmla="*/ 589038 h 589038"/>
                <a:gd name="connsiteX8" fmla="*/ 1824037 w 1824037"/>
                <a:gd name="connsiteY8" fmla="*/ 303288 h 589038"/>
                <a:gd name="connsiteX0" fmla="*/ 1824037 w 1824037"/>
                <a:gd name="connsiteY0" fmla="*/ 303288 h 589038"/>
                <a:gd name="connsiteX1" fmla="*/ 1590675 w 1824037"/>
                <a:gd name="connsiteY1" fmla="*/ 74688 h 589038"/>
                <a:gd name="connsiteX2" fmla="*/ 500062 w 1824037"/>
                <a:gd name="connsiteY2" fmla="*/ 3250 h 589038"/>
                <a:gd name="connsiteX3" fmla="*/ 9525 w 1824037"/>
                <a:gd name="connsiteY3" fmla="*/ 69925 h 589038"/>
                <a:gd name="connsiteX4" fmla="*/ 0 w 1824037"/>
                <a:gd name="connsiteY4" fmla="*/ 577131 h 589038"/>
                <a:gd name="connsiteX5" fmla="*/ 233362 w 1824037"/>
                <a:gd name="connsiteY5" fmla="*/ 503313 h 589038"/>
                <a:gd name="connsiteX6" fmla="*/ 842962 w 1824037"/>
                <a:gd name="connsiteY6" fmla="*/ 541413 h 589038"/>
                <a:gd name="connsiteX7" fmla="*/ 1614487 w 1824037"/>
                <a:gd name="connsiteY7" fmla="*/ 589038 h 589038"/>
                <a:gd name="connsiteX8" fmla="*/ 1824037 w 1824037"/>
                <a:gd name="connsiteY8" fmla="*/ 303288 h 589038"/>
                <a:gd name="connsiteX0" fmla="*/ 1824037 w 1824037"/>
                <a:gd name="connsiteY0" fmla="*/ 303288 h 589038"/>
                <a:gd name="connsiteX1" fmla="*/ 1590675 w 1824037"/>
                <a:gd name="connsiteY1" fmla="*/ 74688 h 589038"/>
                <a:gd name="connsiteX2" fmla="*/ 500062 w 1824037"/>
                <a:gd name="connsiteY2" fmla="*/ 3250 h 589038"/>
                <a:gd name="connsiteX3" fmla="*/ 9525 w 1824037"/>
                <a:gd name="connsiteY3" fmla="*/ 69925 h 589038"/>
                <a:gd name="connsiteX4" fmla="*/ 0 w 1824037"/>
                <a:gd name="connsiteY4" fmla="*/ 577131 h 589038"/>
                <a:gd name="connsiteX5" fmla="*/ 233362 w 1824037"/>
                <a:gd name="connsiteY5" fmla="*/ 503313 h 589038"/>
                <a:gd name="connsiteX6" fmla="*/ 842962 w 1824037"/>
                <a:gd name="connsiteY6" fmla="*/ 541413 h 589038"/>
                <a:gd name="connsiteX7" fmla="*/ 1614487 w 1824037"/>
                <a:gd name="connsiteY7" fmla="*/ 589038 h 589038"/>
                <a:gd name="connsiteX8" fmla="*/ 1824037 w 1824037"/>
                <a:gd name="connsiteY8" fmla="*/ 303288 h 589038"/>
                <a:gd name="connsiteX0" fmla="*/ 1824037 w 1824037"/>
                <a:gd name="connsiteY0" fmla="*/ 303288 h 584276"/>
                <a:gd name="connsiteX1" fmla="*/ 1590675 w 1824037"/>
                <a:gd name="connsiteY1" fmla="*/ 74688 h 584276"/>
                <a:gd name="connsiteX2" fmla="*/ 500062 w 1824037"/>
                <a:gd name="connsiteY2" fmla="*/ 3250 h 584276"/>
                <a:gd name="connsiteX3" fmla="*/ 9525 w 1824037"/>
                <a:gd name="connsiteY3" fmla="*/ 69925 h 584276"/>
                <a:gd name="connsiteX4" fmla="*/ 0 w 1824037"/>
                <a:gd name="connsiteY4" fmla="*/ 577131 h 584276"/>
                <a:gd name="connsiteX5" fmla="*/ 233362 w 1824037"/>
                <a:gd name="connsiteY5" fmla="*/ 503313 h 584276"/>
                <a:gd name="connsiteX6" fmla="*/ 842962 w 1824037"/>
                <a:gd name="connsiteY6" fmla="*/ 541413 h 584276"/>
                <a:gd name="connsiteX7" fmla="*/ 1604962 w 1824037"/>
                <a:gd name="connsiteY7" fmla="*/ 584276 h 584276"/>
                <a:gd name="connsiteX8" fmla="*/ 1824037 w 1824037"/>
                <a:gd name="connsiteY8" fmla="*/ 303288 h 584276"/>
                <a:gd name="connsiteX0" fmla="*/ 1824037 w 1824037"/>
                <a:gd name="connsiteY0" fmla="*/ 303288 h 584276"/>
                <a:gd name="connsiteX1" fmla="*/ 1590675 w 1824037"/>
                <a:gd name="connsiteY1" fmla="*/ 74688 h 584276"/>
                <a:gd name="connsiteX2" fmla="*/ 500062 w 1824037"/>
                <a:gd name="connsiteY2" fmla="*/ 3250 h 584276"/>
                <a:gd name="connsiteX3" fmla="*/ 9525 w 1824037"/>
                <a:gd name="connsiteY3" fmla="*/ 69925 h 584276"/>
                <a:gd name="connsiteX4" fmla="*/ 0 w 1824037"/>
                <a:gd name="connsiteY4" fmla="*/ 577131 h 584276"/>
                <a:gd name="connsiteX5" fmla="*/ 233362 w 1824037"/>
                <a:gd name="connsiteY5" fmla="*/ 503313 h 584276"/>
                <a:gd name="connsiteX6" fmla="*/ 842962 w 1824037"/>
                <a:gd name="connsiteY6" fmla="*/ 541413 h 584276"/>
                <a:gd name="connsiteX7" fmla="*/ 1604962 w 1824037"/>
                <a:gd name="connsiteY7" fmla="*/ 584276 h 584276"/>
                <a:gd name="connsiteX8" fmla="*/ 1824037 w 1824037"/>
                <a:gd name="connsiteY8" fmla="*/ 303288 h 584276"/>
                <a:gd name="connsiteX0" fmla="*/ 1824037 w 1824037"/>
                <a:gd name="connsiteY0" fmla="*/ 303288 h 584276"/>
                <a:gd name="connsiteX1" fmla="*/ 1590675 w 1824037"/>
                <a:gd name="connsiteY1" fmla="*/ 74688 h 584276"/>
                <a:gd name="connsiteX2" fmla="*/ 500062 w 1824037"/>
                <a:gd name="connsiteY2" fmla="*/ 3250 h 584276"/>
                <a:gd name="connsiteX3" fmla="*/ 9525 w 1824037"/>
                <a:gd name="connsiteY3" fmla="*/ 69925 h 584276"/>
                <a:gd name="connsiteX4" fmla="*/ 0 w 1824037"/>
                <a:gd name="connsiteY4" fmla="*/ 577131 h 584276"/>
                <a:gd name="connsiteX5" fmla="*/ 233362 w 1824037"/>
                <a:gd name="connsiteY5" fmla="*/ 503313 h 584276"/>
                <a:gd name="connsiteX6" fmla="*/ 842962 w 1824037"/>
                <a:gd name="connsiteY6" fmla="*/ 541413 h 584276"/>
                <a:gd name="connsiteX7" fmla="*/ 1604962 w 1824037"/>
                <a:gd name="connsiteY7" fmla="*/ 584276 h 584276"/>
                <a:gd name="connsiteX8" fmla="*/ 1824037 w 1824037"/>
                <a:gd name="connsiteY8" fmla="*/ 303288 h 584276"/>
                <a:gd name="connsiteX0" fmla="*/ 1824037 w 1824037"/>
                <a:gd name="connsiteY0" fmla="*/ 303288 h 584276"/>
                <a:gd name="connsiteX1" fmla="*/ 1590675 w 1824037"/>
                <a:gd name="connsiteY1" fmla="*/ 74688 h 584276"/>
                <a:gd name="connsiteX2" fmla="*/ 500062 w 1824037"/>
                <a:gd name="connsiteY2" fmla="*/ 3250 h 584276"/>
                <a:gd name="connsiteX3" fmla="*/ 9525 w 1824037"/>
                <a:gd name="connsiteY3" fmla="*/ 69925 h 584276"/>
                <a:gd name="connsiteX4" fmla="*/ 0 w 1824037"/>
                <a:gd name="connsiteY4" fmla="*/ 577131 h 584276"/>
                <a:gd name="connsiteX5" fmla="*/ 233362 w 1824037"/>
                <a:gd name="connsiteY5" fmla="*/ 503313 h 584276"/>
                <a:gd name="connsiteX6" fmla="*/ 842962 w 1824037"/>
                <a:gd name="connsiteY6" fmla="*/ 541413 h 584276"/>
                <a:gd name="connsiteX7" fmla="*/ 1604962 w 1824037"/>
                <a:gd name="connsiteY7" fmla="*/ 584276 h 584276"/>
                <a:gd name="connsiteX8" fmla="*/ 1824037 w 1824037"/>
                <a:gd name="connsiteY8" fmla="*/ 303288 h 584276"/>
                <a:gd name="connsiteX0" fmla="*/ 1824037 w 1824037"/>
                <a:gd name="connsiteY0" fmla="*/ 303288 h 584276"/>
                <a:gd name="connsiteX1" fmla="*/ 1604962 w 1824037"/>
                <a:gd name="connsiteY1" fmla="*/ 74688 h 584276"/>
                <a:gd name="connsiteX2" fmla="*/ 500062 w 1824037"/>
                <a:gd name="connsiteY2" fmla="*/ 3250 h 584276"/>
                <a:gd name="connsiteX3" fmla="*/ 9525 w 1824037"/>
                <a:gd name="connsiteY3" fmla="*/ 69925 h 584276"/>
                <a:gd name="connsiteX4" fmla="*/ 0 w 1824037"/>
                <a:gd name="connsiteY4" fmla="*/ 577131 h 584276"/>
                <a:gd name="connsiteX5" fmla="*/ 233362 w 1824037"/>
                <a:gd name="connsiteY5" fmla="*/ 503313 h 584276"/>
                <a:gd name="connsiteX6" fmla="*/ 842962 w 1824037"/>
                <a:gd name="connsiteY6" fmla="*/ 541413 h 584276"/>
                <a:gd name="connsiteX7" fmla="*/ 1604962 w 1824037"/>
                <a:gd name="connsiteY7" fmla="*/ 584276 h 584276"/>
                <a:gd name="connsiteX8" fmla="*/ 1824037 w 1824037"/>
                <a:gd name="connsiteY8" fmla="*/ 303288 h 584276"/>
                <a:gd name="connsiteX0" fmla="*/ 1819275 w 1819275"/>
                <a:gd name="connsiteY0" fmla="*/ 312813 h 584276"/>
                <a:gd name="connsiteX1" fmla="*/ 1604962 w 1819275"/>
                <a:gd name="connsiteY1" fmla="*/ 74688 h 584276"/>
                <a:gd name="connsiteX2" fmla="*/ 500062 w 1819275"/>
                <a:gd name="connsiteY2" fmla="*/ 3250 h 584276"/>
                <a:gd name="connsiteX3" fmla="*/ 9525 w 1819275"/>
                <a:gd name="connsiteY3" fmla="*/ 69925 h 584276"/>
                <a:gd name="connsiteX4" fmla="*/ 0 w 1819275"/>
                <a:gd name="connsiteY4" fmla="*/ 577131 h 584276"/>
                <a:gd name="connsiteX5" fmla="*/ 233362 w 1819275"/>
                <a:gd name="connsiteY5" fmla="*/ 503313 h 584276"/>
                <a:gd name="connsiteX6" fmla="*/ 842962 w 1819275"/>
                <a:gd name="connsiteY6" fmla="*/ 541413 h 584276"/>
                <a:gd name="connsiteX7" fmla="*/ 1604962 w 1819275"/>
                <a:gd name="connsiteY7" fmla="*/ 584276 h 584276"/>
                <a:gd name="connsiteX8" fmla="*/ 1819275 w 1819275"/>
                <a:gd name="connsiteY8" fmla="*/ 312813 h 584276"/>
                <a:gd name="connsiteX0" fmla="*/ 1819275 w 1819275"/>
                <a:gd name="connsiteY0" fmla="*/ 312813 h 584276"/>
                <a:gd name="connsiteX1" fmla="*/ 1604962 w 1819275"/>
                <a:gd name="connsiteY1" fmla="*/ 74688 h 584276"/>
                <a:gd name="connsiteX2" fmla="*/ 500062 w 1819275"/>
                <a:gd name="connsiteY2" fmla="*/ 3250 h 584276"/>
                <a:gd name="connsiteX3" fmla="*/ 9525 w 1819275"/>
                <a:gd name="connsiteY3" fmla="*/ 69925 h 584276"/>
                <a:gd name="connsiteX4" fmla="*/ 0 w 1819275"/>
                <a:gd name="connsiteY4" fmla="*/ 577131 h 584276"/>
                <a:gd name="connsiteX5" fmla="*/ 233362 w 1819275"/>
                <a:gd name="connsiteY5" fmla="*/ 503313 h 584276"/>
                <a:gd name="connsiteX6" fmla="*/ 842962 w 1819275"/>
                <a:gd name="connsiteY6" fmla="*/ 541413 h 584276"/>
                <a:gd name="connsiteX7" fmla="*/ 1604962 w 1819275"/>
                <a:gd name="connsiteY7" fmla="*/ 584276 h 584276"/>
                <a:gd name="connsiteX8" fmla="*/ 1819275 w 1819275"/>
                <a:gd name="connsiteY8" fmla="*/ 312813 h 584276"/>
                <a:gd name="connsiteX0" fmla="*/ 1819275 w 1819275"/>
                <a:gd name="connsiteY0" fmla="*/ 312813 h 584276"/>
                <a:gd name="connsiteX1" fmla="*/ 1604962 w 1819275"/>
                <a:gd name="connsiteY1" fmla="*/ 74688 h 584276"/>
                <a:gd name="connsiteX2" fmla="*/ 500062 w 1819275"/>
                <a:gd name="connsiteY2" fmla="*/ 3250 h 584276"/>
                <a:gd name="connsiteX3" fmla="*/ 9525 w 1819275"/>
                <a:gd name="connsiteY3" fmla="*/ 69925 h 584276"/>
                <a:gd name="connsiteX4" fmla="*/ 0 w 1819275"/>
                <a:gd name="connsiteY4" fmla="*/ 577131 h 584276"/>
                <a:gd name="connsiteX5" fmla="*/ 233362 w 1819275"/>
                <a:gd name="connsiteY5" fmla="*/ 503313 h 584276"/>
                <a:gd name="connsiteX6" fmla="*/ 842962 w 1819275"/>
                <a:gd name="connsiteY6" fmla="*/ 541413 h 584276"/>
                <a:gd name="connsiteX7" fmla="*/ 1604962 w 1819275"/>
                <a:gd name="connsiteY7" fmla="*/ 584276 h 584276"/>
                <a:gd name="connsiteX8" fmla="*/ 1819275 w 1819275"/>
                <a:gd name="connsiteY8" fmla="*/ 312813 h 584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19275" h="584276">
                  <a:moveTo>
                    <a:pt x="1819275" y="312813"/>
                  </a:moveTo>
                  <a:lnTo>
                    <a:pt x="1604962" y="74688"/>
                  </a:lnTo>
                  <a:cubicBezTo>
                    <a:pt x="1243806" y="74688"/>
                    <a:pt x="868362" y="27063"/>
                    <a:pt x="500062" y="3250"/>
                  </a:cubicBezTo>
                  <a:cubicBezTo>
                    <a:pt x="348456" y="-718"/>
                    <a:pt x="108744" y="-14213"/>
                    <a:pt x="9525" y="69925"/>
                  </a:cubicBezTo>
                  <a:lnTo>
                    <a:pt x="0" y="577131"/>
                  </a:lnTo>
                  <a:cubicBezTo>
                    <a:pt x="23020" y="507281"/>
                    <a:pt x="191294" y="513631"/>
                    <a:pt x="233362" y="503313"/>
                  </a:cubicBezTo>
                  <a:cubicBezTo>
                    <a:pt x="477043" y="496963"/>
                    <a:pt x="658812" y="514426"/>
                    <a:pt x="842962" y="541413"/>
                  </a:cubicBezTo>
                  <a:cubicBezTo>
                    <a:pt x="1020762" y="560464"/>
                    <a:pt x="1350962" y="569988"/>
                    <a:pt x="1604962" y="584276"/>
                  </a:cubicBezTo>
                  <a:lnTo>
                    <a:pt x="1819275" y="312813"/>
                  </a:lnTo>
                  <a:close/>
                </a:path>
              </a:pathLst>
            </a:custGeom>
            <a:gradFill flip="none" rotWithShape="1">
              <a:gsLst>
                <a:gs pos="22000">
                  <a:srgbClr val="9DCA0D"/>
                </a:gs>
                <a:gs pos="0">
                  <a:srgbClr val="9DCA0D">
                    <a:lumMod val="95000"/>
                    <a:lumOff val="5000"/>
                  </a:srgbClr>
                </a:gs>
                <a:gs pos="49000">
                  <a:srgbClr val="9DCA0D">
                    <a:lumMod val="90000"/>
                  </a:srgbClr>
                </a:gs>
                <a:gs pos="60000">
                  <a:srgbClr val="9DCA0D"/>
                </a:gs>
                <a:gs pos="100000">
                  <a:srgbClr val="9DCA0D">
                    <a:lumMod val="80000"/>
                  </a:srgbClr>
                </a:gs>
                <a:gs pos="84000">
                  <a:srgbClr val="9DCA0D">
                    <a:lumMod val="50000"/>
                    <a:lumOff val="50000"/>
                  </a:srgbClr>
                </a:gs>
                <a:gs pos="80000">
                  <a:srgbClr val="9DCA0D">
                    <a:lumMod val="50000"/>
                    <a:lumOff val="50000"/>
                  </a:srgbClr>
                </a:gs>
              </a:gsLst>
              <a:lin ang="10800000" scaled="1"/>
              <a:tileRect/>
            </a:gradFill>
            <a:ln w="3175">
              <a:noFill/>
            </a:ln>
            <a:effectLst>
              <a:outerShdw blurRad="50800" dist="38100" dir="5400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42" name="Freeform 41"/>
            <p:cNvSpPr/>
            <p:nvPr/>
          </p:nvSpPr>
          <p:spPr>
            <a:xfrm>
              <a:off x="2452688" y="3369468"/>
              <a:ext cx="247755" cy="157165"/>
            </a:xfrm>
            <a:custGeom>
              <a:avLst/>
              <a:gdLst>
                <a:gd name="connsiteX0" fmla="*/ 233362 w 242887"/>
                <a:gd name="connsiteY0" fmla="*/ 138113 h 138113"/>
                <a:gd name="connsiteX1" fmla="*/ 242887 w 242887"/>
                <a:gd name="connsiteY1" fmla="*/ 0 h 138113"/>
                <a:gd name="connsiteX2" fmla="*/ 0 w 242887"/>
                <a:gd name="connsiteY2" fmla="*/ 66675 h 138113"/>
                <a:gd name="connsiteX3" fmla="*/ 233362 w 242887"/>
                <a:gd name="connsiteY3" fmla="*/ 138113 h 138113"/>
                <a:gd name="connsiteX0" fmla="*/ 235743 w 245268"/>
                <a:gd name="connsiteY0" fmla="*/ 138113 h 138113"/>
                <a:gd name="connsiteX1" fmla="*/ 245268 w 245268"/>
                <a:gd name="connsiteY1" fmla="*/ 0 h 138113"/>
                <a:gd name="connsiteX2" fmla="*/ 0 w 245268"/>
                <a:gd name="connsiteY2" fmla="*/ 78581 h 138113"/>
                <a:gd name="connsiteX3" fmla="*/ 235743 w 245268"/>
                <a:gd name="connsiteY3" fmla="*/ 138113 h 138113"/>
                <a:gd name="connsiteX0" fmla="*/ 235743 w 245268"/>
                <a:gd name="connsiteY0" fmla="*/ 138113 h 138113"/>
                <a:gd name="connsiteX1" fmla="*/ 245268 w 245268"/>
                <a:gd name="connsiteY1" fmla="*/ 0 h 138113"/>
                <a:gd name="connsiteX2" fmla="*/ 0 w 245268"/>
                <a:gd name="connsiteY2" fmla="*/ 78581 h 138113"/>
                <a:gd name="connsiteX3" fmla="*/ 235743 w 245268"/>
                <a:gd name="connsiteY3" fmla="*/ 138113 h 138113"/>
                <a:gd name="connsiteX0" fmla="*/ 240506 w 245268"/>
                <a:gd name="connsiteY0" fmla="*/ 159545 h 159545"/>
                <a:gd name="connsiteX1" fmla="*/ 245268 w 245268"/>
                <a:gd name="connsiteY1" fmla="*/ 0 h 159545"/>
                <a:gd name="connsiteX2" fmla="*/ 0 w 245268"/>
                <a:gd name="connsiteY2" fmla="*/ 78581 h 159545"/>
                <a:gd name="connsiteX3" fmla="*/ 240506 w 245268"/>
                <a:gd name="connsiteY3" fmla="*/ 159545 h 159545"/>
                <a:gd name="connsiteX0" fmla="*/ 240506 w 245268"/>
                <a:gd name="connsiteY0" fmla="*/ 159545 h 159545"/>
                <a:gd name="connsiteX1" fmla="*/ 245268 w 245268"/>
                <a:gd name="connsiteY1" fmla="*/ 0 h 159545"/>
                <a:gd name="connsiteX2" fmla="*/ 0 w 245268"/>
                <a:gd name="connsiteY2" fmla="*/ 78581 h 159545"/>
                <a:gd name="connsiteX3" fmla="*/ 240506 w 245268"/>
                <a:gd name="connsiteY3" fmla="*/ 159545 h 159545"/>
                <a:gd name="connsiteX0" fmla="*/ 240506 w 245268"/>
                <a:gd name="connsiteY0" fmla="*/ 159545 h 159545"/>
                <a:gd name="connsiteX1" fmla="*/ 245268 w 245268"/>
                <a:gd name="connsiteY1" fmla="*/ 0 h 159545"/>
                <a:gd name="connsiteX2" fmla="*/ 0 w 245268"/>
                <a:gd name="connsiteY2" fmla="*/ 78581 h 159545"/>
                <a:gd name="connsiteX3" fmla="*/ 240506 w 245268"/>
                <a:gd name="connsiteY3" fmla="*/ 159545 h 159545"/>
                <a:gd name="connsiteX0" fmla="*/ 240506 w 245268"/>
                <a:gd name="connsiteY0" fmla="*/ 159545 h 159545"/>
                <a:gd name="connsiteX1" fmla="*/ 245268 w 245268"/>
                <a:gd name="connsiteY1" fmla="*/ 0 h 159545"/>
                <a:gd name="connsiteX2" fmla="*/ 0 w 245268"/>
                <a:gd name="connsiteY2" fmla="*/ 78581 h 159545"/>
                <a:gd name="connsiteX3" fmla="*/ 240506 w 245268"/>
                <a:gd name="connsiteY3" fmla="*/ 159545 h 159545"/>
                <a:gd name="connsiteX0" fmla="*/ 240506 w 245268"/>
                <a:gd name="connsiteY0" fmla="*/ 159545 h 159545"/>
                <a:gd name="connsiteX1" fmla="*/ 245268 w 245268"/>
                <a:gd name="connsiteY1" fmla="*/ 0 h 159545"/>
                <a:gd name="connsiteX2" fmla="*/ 0 w 245268"/>
                <a:gd name="connsiteY2" fmla="*/ 78581 h 159545"/>
                <a:gd name="connsiteX3" fmla="*/ 240506 w 245268"/>
                <a:gd name="connsiteY3" fmla="*/ 159545 h 159545"/>
                <a:gd name="connsiteX0" fmla="*/ 240506 w 245268"/>
                <a:gd name="connsiteY0" fmla="*/ 159545 h 159545"/>
                <a:gd name="connsiteX1" fmla="*/ 245268 w 245268"/>
                <a:gd name="connsiteY1" fmla="*/ 0 h 159545"/>
                <a:gd name="connsiteX2" fmla="*/ 0 w 245268"/>
                <a:gd name="connsiteY2" fmla="*/ 78581 h 159545"/>
                <a:gd name="connsiteX3" fmla="*/ 240506 w 245268"/>
                <a:gd name="connsiteY3" fmla="*/ 159545 h 159545"/>
                <a:gd name="connsiteX0" fmla="*/ 240506 w 245268"/>
                <a:gd name="connsiteY0" fmla="*/ 159545 h 159545"/>
                <a:gd name="connsiteX1" fmla="*/ 245268 w 245268"/>
                <a:gd name="connsiteY1" fmla="*/ 0 h 159545"/>
                <a:gd name="connsiteX2" fmla="*/ 0 w 245268"/>
                <a:gd name="connsiteY2" fmla="*/ 78581 h 159545"/>
                <a:gd name="connsiteX3" fmla="*/ 240506 w 245268"/>
                <a:gd name="connsiteY3" fmla="*/ 159545 h 159545"/>
                <a:gd name="connsiteX0" fmla="*/ 240506 w 242887"/>
                <a:gd name="connsiteY0" fmla="*/ 147639 h 147639"/>
                <a:gd name="connsiteX1" fmla="*/ 242887 w 242887"/>
                <a:gd name="connsiteY1" fmla="*/ 0 h 147639"/>
                <a:gd name="connsiteX2" fmla="*/ 0 w 242887"/>
                <a:gd name="connsiteY2" fmla="*/ 66675 h 147639"/>
                <a:gd name="connsiteX3" fmla="*/ 240506 w 242887"/>
                <a:gd name="connsiteY3" fmla="*/ 147639 h 147639"/>
                <a:gd name="connsiteX0" fmla="*/ 240506 w 245268"/>
                <a:gd name="connsiteY0" fmla="*/ 154783 h 154783"/>
                <a:gd name="connsiteX1" fmla="*/ 245268 w 245268"/>
                <a:gd name="connsiteY1" fmla="*/ 0 h 154783"/>
                <a:gd name="connsiteX2" fmla="*/ 0 w 245268"/>
                <a:gd name="connsiteY2" fmla="*/ 73819 h 154783"/>
                <a:gd name="connsiteX3" fmla="*/ 240506 w 245268"/>
                <a:gd name="connsiteY3" fmla="*/ 154783 h 154783"/>
                <a:gd name="connsiteX0" fmla="*/ 247650 w 247755"/>
                <a:gd name="connsiteY0" fmla="*/ 157165 h 157165"/>
                <a:gd name="connsiteX1" fmla="*/ 245268 w 247755"/>
                <a:gd name="connsiteY1" fmla="*/ 0 h 157165"/>
                <a:gd name="connsiteX2" fmla="*/ 0 w 247755"/>
                <a:gd name="connsiteY2" fmla="*/ 73819 h 157165"/>
                <a:gd name="connsiteX3" fmla="*/ 247650 w 247755"/>
                <a:gd name="connsiteY3" fmla="*/ 157165 h 157165"/>
              </a:gdLst>
              <a:ahLst/>
              <a:cxnLst>
                <a:cxn ang="0">
                  <a:pos x="connsiteX0" y="connsiteY0"/>
                </a:cxn>
                <a:cxn ang="0">
                  <a:pos x="connsiteX1" y="connsiteY1"/>
                </a:cxn>
                <a:cxn ang="0">
                  <a:pos x="connsiteX2" y="connsiteY2"/>
                </a:cxn>
                <a:cxn ang="0">
                  <a:pos x="connsiteX3" y="connsiteY3"/>
                </a:cxn>
              </a:cxnLst>
              <a:rect l="l" t="t" r="r" b="b"/>
              <a:pathLst>
                <a:path w="247755" h="157165">
                  <a:moveTo>
                    <a:pt x="247650" y="157165"/>
                  </a:moveTo>
                  <a:cubicBezTo>
                    <a:pt x="248444" y="107952"/>
                    <a:pt x="244474" y="49213"/>
                    <a:pt x="245268" y="0"/>
                  </a:cubicBezTo>
                  <a:cubicBezTo>
                    <a:pt x="192087" y="2382"/>
                    <a:pt x="22225" y="4762"/>
                    <a:pt x="0" y="73819"/>
                  </a:cubicBezTo>
                  <a:cubicBezTo>
                    <a:pt x="35718" y="122238"/>
                    <a:pt x="178594" y="156371"/>
                    <a:pt x="247650" y="157165"/>
                  </a:cubicBezTo>
                  <a:close/>
                </a:path>
              </a:pathLst>
            </a:custGeom>
            <a:solidFill>
              <a:srgbClr val="7B9E0A"/>
            </a:solidFill>
            <a:ln w="3175">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grpSp>
      <p:sp>
        <p:nvSpPr>
          <p:cNvPr id="43" name="Rectangle 42"/>
          <p:cNvSpPr/>
          <p:nvPr/>
        </p:nvSpPr>
        <p:spPr>
          <a:xfrm>
            <a:off x="3686115" y="4379392"/>
            <a:ext cx="1491447" cy="646331"/>
          </a:xfrm>
          <a:prstGeom prst="rect">
            <a:avLst/>
          </a:prstGeom>
        </p:spPr>
        <p:txBody>
          <a:bodyPr anchor="ctr">
            <a:spAutoFit/>
          </a:bodyPr>
          <a:lstStyle/>
          <a:p>
            <a:pPr algn="ctr" fontAlgn="auto">
              <a:spcBef>
                <a:spcPts val="0"/>
              </a:spcBef>
              <a:spcAft>
                <a:spcPts val="0"/>
              </a:spcAft>
              <a:defRPr/>
            </a:pPr>
            <a:r>
              <a:rPr lang="en-US" b="1" kern="0" dirty="0" err="1" smtClean="0">
                <a:solidFill>
                  <a:schemeClr val="bg1"/>
                </a:solidFill>
                <a:effectLst>
                  <a:glow rad="127000">
                    <a:srgbClr val="526907">
                      <a:alpha val="80000"/>
                    </a:srgbClr>
                  </a:glow>
                </a:effectLst>
                <a:latin typeface="Arial" pitchFamily="34" charset="0"/>
              </a:rPr>
              <a:t>Đàm</a:t>
            </a:r>
            <a:r>
              <a:rPr lang="en-US" b="1" kern="0" dirty="0" smtClean="0">
                <a:solidFill>
                  <a:schemeClr val="bg1"/>
                </a:solidFill>
                <a:effectLst>
                  <a:glow rad="127000">
                    <a:srgbClr val="526907">
                      <a:alpha val="80000"/>
                    </a:srgbClr>
                  </a:glow>
                </a:effectLst>
                <a:latin typeface="Arial" pitchFamily="34" charset="0"/>
              </a:rPr>
              <a:t> Văn </a:t>
            </a:r>
            <a:r>
              <a:rPr lang="en-US" b="1" kern="0" dirty="0" err="1" smtClean="0">
                <a:solidFill>
                  <a:schemeClr val="bg1"/>
                </a:solidFill>
                <a:effectLst>
                  <a:glow rad="127000">
                    <a:srgbClr val="526907">
                      <a:alpha val="80000"/>
                    </a:srgbClr>
                  </a:glow>
                </a:effectLst>
                <a:latin typeface="Arial" pitchFamily="34" charset="0"/>
              </a:rPr>
              <a:t>Hưởng</a:t>
            </a:r>
            <a:endParaRPr lang="en-US" b="1" kern="0" dirty="0">
              <a:solidFill>
                <a:schemeClr val="bg1"/>
              </a:solidFill>
              <a:effectLst>
                <a:glow rad="127000">
                  <a:srgbClr val="526907">
                    <a:alpha val="80000"/>
                  </a:srgbClr>
                </a:glow>
              </a:effectLst>
              <a:latin typeface="Arial" pitchFamily="34" charset="0"/>
            </a:endParaRPr>
          </a:p>
        </p:txBody>
      </p:sp>
      <p:grpSp>
        <p:nvGrpSpPr>
          <p:cNvPr id="44" name="Group 80"/>
          <p:cNvGrpSpPr>
            <a:grpSpLocks/>
          </p:cNvGrpSpPr>
          <p:nvPr/>
        </p:nvGrpSpPr>
        <p:grpSpPr bwMode="auto">
          <a:xfrm>
            <a:off x="2677158" y="5815635"/>
            <a:ext cx="1047750" cy="493712"/>
            <a:chOff x="1714500" y="3094038"/>
            <a:chExt cx="1047750" cy="551111"/>
          </a:xfrm>
        </p:grpSpPr>
        <p:sp>
          <p:nvSpPr>
            <p:cNvPr id="45" name="Freeform 44"/>
            <p:cNvSpPr/>
            <p:nvPr/>
          </p:nvSpPr>
          <p:spPr>
            <a:xfrm>
              <a:off x="1714500" y="3094038"/>
              <a:ext cx="1047750" cy="551111"/>
            </a:xfrm>
            <a:custGeom>
              <a:avLst/>
              <a:gdLst>
                <a:gd name="connsiteX0" fmla="*/ 12700 w 5759450"/>
                <a:gd name="connsiteY0" fmla="*/ 0 h 565150"/>
                <a:gd name="connsiteX1" fmla="*/ 374650 w 5759450"/>
                <a:gd name="connsiteY1" fmla="*/ 38100 h 565150"/>
                <a:gd name="connsiteX2" fmla="*/ 5073650 w 5759450"/>
                <a:gd name="connsiteY2" fmla="*/ 38100 h 565150"/>
                <a:gd name="connsiteX3" fmla="*/ 5759450 w 5759450"/>
                <a:gd name="connsiteY3" fmla="*/ 6350 h 565150"/>
                <a:gd name="connsiteX4" fmla="*/ 5594350 w 5759450"/>
                <a:gd name="connsiteY4" fmla="*/ 279400 h 565150"/>
                <a:gd name="connsiteX5" fmla="*/ 5759450 w 5759450"/>
                <a:gd name="connsiteY5" fmla="*/ 552450 h 565150"/>
                <a:gd name="connsiteX6" fmla="*/ 5251450 w 5759450"/>
                <a:gd name="connsiteY6" fmla="*/ 565150 h 565150"/>
                <a:gd name="connsiteX7" fmla="*/ 654050 w 5759450"/>
                <a:gd name="connsiteY7" fmla="*/ 552450 h 565150"/>
                <a:gd name="connsiteX8" fmla="*/ 0 w 5759450"/>
                <a:gd name="connsiteY8" fmla="*/ 533400 h 565150"/>
                <a:gd name="connsiteX9" fmla="*/ 190500 w 5759450"/>
                <a:gd name="connsiteY9" fmla="*/ 254000 h 565150"/>
                <a:gd name="connsiteX10" fmla="*/ 12700 w 5759450"/>
                <a:gd name="connsiteY10" fmla="*/ 0 h 565150"/>
                <a:gd name="connsiteX0" fmla="*/ 12700 w 5759450"/>
                <a:gd name="connsiteY0" fmla="*/ 0 h 565150"/>
                <a:gd name="connsiteX1" fmla="*/ 374650 w 5759450"/>
                <a:gd name="connsiteY1" fmla="*/ 38100 h 565150"/>
                <a:gd name="connsiteX2" fmla="*/ 5073650 w 5759450"/>
                <a:gd name="connsiteY2" fmla="*/ 38100 h 565150"/>
                <a:gd name="connsiteX3" fmla="*/ 5759450 w 5759450"/>
                <a:gd name="connsiteY3" fmla="*/ 6350 h 565150"/>
                <a:gd name="connsiteX4" fmla="*/ 5594350 w 5759450"/>
                <a:gd name="connsiteY4" fmla="*/ 279400 h 565150"/>
                <a:gd name="connsiteX5" fmla="*/ 5759450 w 5759450"/>
                <a:gd name="connsiteY5" fmla="*/ 552450 h 565150"/>
                <a:gd name="connsiteX6" fmla="*/ 5251450 w 5759450"/>
                <a:gd name="connsiteY6" fmla="*/ 565150 h 565150"/>
                <a:gd name="connsiteX7" fmla="*/ 654050 w 5759450"/>
                <a:gd name="connsiteY7" fmla="*/ 552450 h 565150"/>
                <a:gd name="connsiteX8" fmla="*/ 0 w 5759450"/>
                <a:gd name="connsiteY8" fmla="*/ 533400 h 565150"/>
                <a:gd name="connsiteX9" fmla="*/ 190500 w 5759450"/>
                <a:gd name="connsiteY9" fmla="*/ 254000 h 565150"/>
                <a:gd name="connsiteX10" fmla="*/ 12700 w 5759450"/>
                <a:gd name="connsiteY10" fmla="*/ 0 h 565150"/>
                <a:gd name="connsiteX0" fmla="*/ 12700 w 5759450"/>
                <a:gd name="connsiteY0" fmla="*/ 0 h 565150"/>
                <a:gd name="connsiteX1" fmla="*/ 374650 w 5759450"/>
                <a:gd name="connsiteY1" fmla="*/ 38100 h 565150"/>
                <a:gd name="connsiteX2" fmla="*/ 5073650 w 5759450"/>
                <a:gd name="connsiteY2" fmla="*/ 38100 h 565150"/>
                <a:gd name="connsiteX3" fmla="*/ 5759450 w 5759450"/>
                <a:gd name="connsiteY3" fmla="*/ 6350 h 565150"/>
                <a:gd name="connsiteX4" fmla="*/ 5594350 w 5759450"/>
                <a:gd name="connsiteY4" fmla="*/ 279400 h 565150"/>
                <a:gd name="connsiteX5" fmla="*/ 5759450 w 5759450"/>
                <a:gd name="connsiteY5" fmla="*/ 552450 h 565150"/>
                <a:gd name="connsiteX6" fmla="*/ 5251450 w 5759450"/>
                <a:gd name="connsiteY6" fmla="*/ 565150 h 565150"/>
                <a:gd name="connsiteX7" fmla="*/ 654050 w 5759450"/>
                <a:gd name="connsiteY7" fmla="*/ 552450 h 565150"/>
                <a:gd name="connsiteX8" fmla="*/ 0 w 5759450"/>
                <a:gd name="connsiteY8" fmla="*/ 533400 h 565150"/>
                <a:gd name="connsiteX9" fmla="*/ 190500 w 5759450"/>
                <a:gd name="connsiteY9" fmla="*/ 254000 h 565150"/>
                <a:gd name="connsiteX10" fmla="*/ 12700 w 5759450"/>
                <a:gd name="connsiteY10" fmla="*/ 0 h 565150"/>
                <a:gd name="connsiteX0" fmla="*/ 22225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190500 w 5759450"/>
                <a:gd name="connsiteY9" fmla="*/ 247650 h 558800"/>
                <a:gd name="connsiteX10" fmla="*/ 22225 w 5759450"/>
                <a:gd name="connsiteY10" fmla="*/ 7938 h 558800"/>
                <a:gd name="connsiteX0" fmla="*/ 22225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190500 w 5759450"/>
                <a:gd name="connsiteY9" fmla="*/ 247650 h 558800"/>
                <a:gd name="connsiteX10" fmla="*/ 30956 w 5759450"/>
                <a:gd name="connsiteY10" fmla="*/ 28575 h 558800"/>
                <a:gd name="connsiteX11" fmla="*/ 22225 w 5759450"/>
                <a:gd name="connsiteY11" fmla="*/ 7938 h 558800"/>
                <a:gd name="connsiteX0" fmla="*/ 22225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190500 w 5759450"/>
                <a:gd name="connsiteY9" fmla="*/ 247650 h 558800"/>
                <a:gd name="connsiteX10" fmla="*/ 19050 w 5759450"/>
                <a:gd name="connsiteY10" fmla="*/ 35719 h 558800"/>
                <a:gd name="connsiteX11" fmla="*/ 22225 w 5759450"/>
                <a:gd name="connsiteY11" fmla="*/ 7938 h 558800"/>
                <a:gd name="connsiteX0" fmla="*/ 24606 w 5761831"/>
                <a:gd name="connsiteY0" fmla="*/ 7938 h 558800"/>
                <a:gd name="connsiteX1" fmla="*/ 377031 w 5761831"/>
                <a:gd name="connsiteY1" fmla="*/ 31750 h 558800"/>
                <a:gd name="connsiteX2" fmla="*/ 5076031 w 5761831"/>
                <a:gd name="connsiteY2" fmla="*/ 31750 h 558800"/>
                <a:gd name="connsiteX3" fmla="*/ 5761831 w 5761831"/>
                <a:gd name="connsiteY3" fmla="*/ 0 h 558800"/>
                <a:gd name="connsiteX4" fmla="*/ 5596731 w 5761831"/>
                <a:gd name="connsiteY4" fmla="*/ 273050 h 558800"/>
                <a:gd name="connsiteX5" fmla="*/ 5761831 w 5761831"/>
                <a:gd name="connsiteY5" fmla="*/ 546100 h 558800"/>
                <a:gd name="connsiteX6" fmla="*/ 5253831 w 5761831"/>
                <a:gd name="connsiteY6" fmla="*/ 558800 h 558800"/>
                <a:gd name="connsiteX7" fmla="*/ 656431 w 5761831"/>
                <a:gd name="connsiteY7" fmla="*/ 546100 h 558800"/>
                <a:gd name="connsiteX8" fmla="*/ 2381 w 5761831"/>
                <a:gd name="connsiteY8" fmla="*/ 527050 h 558800"/>
                <a:gd name="connsiteX9" fmla="*/ 192881 w 5761831"/>
                <a:gd name="connsiteY9" fmla="*/ 247650 h 558800"/>
                <a:gd name="connsiteX10" fmla="*/ 0 w 5761831"/>
                <a:gd name="connsiteY10" fmla="*/ 30957 h 558800"/>
                <a:gd name="connsiteX11" fmla="*/ 24606 w 5761831"/>
                <a:gd name="connsiteY11" fmla="*/ 7938 h 558800"/>
                <a:gd name="connsiteX0" fmla="*/ 22225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190500 w 5759450"/>
                <a:gd name="connsiteY9" fmla="*/ 247650 h 558800"/>
                <a:gd name="connsiteX10" fmla="*/ 22225 w 5759450"/>
                <a:gd name="connsiteY10" fmla="*/ 7938 h 558800"/>
                <a:gd name="connsiteX0" fmla="*/ 793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190500 w 5759450"/>
                <a:gd name="connsiteY9" fmla="*/ 247650 h 558800"/>
                <a:gd name="connsiteX10" fmla="*/ 793 w 5759450"/>
                <a:gd name="connsiteY10" fmla="*/ 7938 h 558800"/>
                <a:gd name="connsiteX0" fmla="*/ 793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190500 w 5759450"/>
                <a:gd name="connsiteY9" fmla="*/ 247650 h 558800"/>
                <a:gd name="connsiteX10" fmla="*/ 793 w 5759450"/>
                <a:gd name="connsiteY10" fmla="*/ 7938 h 558800"/>
                <a:gd name="connsiteX0" fmla="*/ 793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200025 w 5759450"/>
                <a:gd name="connsiteY9" fmla="*/ 271463 h 558800"/>
                <a:gd name="connsiteX10" fmla="*/ 793 w 5759450"/>
                <a:gd name="connsiteY10" fmla="*/ 7938 h 558800"/>
                <a:gd name="connsiteX0" fmla="*/ 793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200025 w 5759450"/>
                <a:gd name="connsiteY9" fmla="*/ 271463 h 558800"/>
                <a:gd name="connsiteX10" fmla="*/ 793 w 5759450"/>
                <a:gd name="connsiteY10" fmla="*/ 7938 h 558800"/>
                <a:gd name="connsiteX0" fmla="*/ 793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200025 w 5759450"/>
                <a:gd name="connsiteY9" fmla="*/ 271463 h 558800"/>
                <a:gd name="connsiteX10" fmla="*/ 793 w 5759450"/>
                <a:gd name="connsiteY10" fmla="*/ 7938 h 558800"/>
                <a:gd name="connsiteX0" fmla="*/ 793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200025 w 5759450"/>
                <a:gd name="connsiteY9" fmla="*/ 271463 h 558800"/>
                <a:gd name="connsiteX10" fmla="*/ 793 w 5759450"/>
                <a:gd name="connsiteY10" fmla="*/ 7938 h 558800"/>
                <a:gd name="connsiteX0" fmla="*/ 793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200025 w 5759450"/>
                <a:gd name="connsiteY9" fmla="*/ 271463 h 558800"/>
                <a:gd name="connsiteX10" fmla="*/ 793 w 5759450"/>
                <a:gd name="connsiteY10" fmla="*/ 7938 h 558800"/>
                <a:gd name="connsiteX0" fmla="*/ 793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61194 w 5759450"/>
                <a:gd name="connsiteY7" fmla="*/ 553244 h 558800"/>
                <a:gd name="connsiteX8" fmla="*/ 0 w 5759450"/>
                <a:gd name="connsiteY8" fmla="*/ 527050 h 558800"/>
                <a:gd name="connsiteX9" fmla="*/ 200025 w 5759450"/>
                <a:gd name="connsiteY9" fmla="*/ 271463 h 558800"/>
                <a:gd name="connsiteX10" fmla="*/ 793 w 5759450"/>
                <a:gd name="connsiteY10" fmla="*/ 7938 h 558800"/>
                <a:gd name="connsiteX0" fmla="*/ 793 w 5759450"/>
                <a:gd name="connsiteY0" fmla="*/ 7938 h 559049"/>
                <a:gd name="connsiteX1" fmla="*/ 374650 w 5759450"/>
                <a:gd name="connsiteY1" fmla="*/ 31750 h 559049"/>
                <a:gd name="connsiteX2" fmla="*/ 5073650 w 5759450"/>
                <a:gd name="connsiteY2" fmla="*/ 31750 h 559049"/>
                <a:gd name="connsiteX3" fmla="*/ 5759450 w 5759450"/>
                <a:gd name="connsiteY3" fmla="*/ 0 h 559049"/>
                <a:gd name="connsiteX4" fmla="*/ 5594350 w 5759450"/>
                <a:gd name="connsiteY4" fmla="*/ 273050 h 559049"/>
                <a:gd name="connsiteX5" fmla="*/ 5759450 w 5759450"/>
                <a:gd name="connsiteY5" fmla="*/ 546100 h 559049"/>
                <a:gd name="connsiteX6" fmla="*/ 5251450 w 5759450"/>
                <a:gd name="connsiteY6" fmla="*/ 558800 h 559049"/>
                <a:gd name="connsiteX7" fmla="*/ 661194 w 5759450"/>
                <a:gd name="connsiteY7" fmla="*/ 553244 h 559049"/>
                <a:gd name="connsiteX8" fmla="*/ 0 w 5759450"/>
                <a:gd name="connsiteY8" fmla="*/ 527050 h 559049"/>
                <a:gd name="connsiteX9" fmla="*/ 200025 w 5759450"/>
                <a:gd name="connsiteY9" fmla="*/ 271463 h 559049"/>
                <a:gd name="connsiteX10" fmla="*/ 793 w 5759450"/>
                <a:gd name="connsiteY10" fmla="*/ 7938 h 559049"/>
                <a:gd name="connsiteX0" fmla="*/ 793 w 5759450"/>
                <a:gd name="connsiteY0" fmla="*/ 7938 h 559049"/>
                <a:gd name="connsiteX1" fmla="*/ 374650 w 5759450"/>
                <a:gd name="connsiteY1" fmla="*/ 31750 h 559049"/>
                <a:gd name="connsiteX2" fmla="*/ 919163 w 5759450"/>
                <a:gd name="connsiteY2" fmla="*/ 28575 h 559049"/>
                <a:gd name="connsiteX3" fmla="*/ 5073650 w 5759450"/>
                <a:gd name="connsiteY3" fmla="*/ 31750 h 559049"/>
                <a:gd name="connsiteX4" fmla="*/ 5759450 w 5759450"/>
                <a:gd name="connsiteY4" fmla="*/ 0 h 559049"/>
                <a:gd name="connsiteX5" fmla="*/ 5594350 w 5759450"/>
                <a:gd name="connsiteY5" fmla="*/ 273050 h 559049"/>
                <a:gd name="connsiteX6" fmla="*/ 5759450 w 5759450"/>
                <a:gd name="connsiteY6" fmla="*/ 546100 h 559049"/>
                <a:gd name="connsiteX7" fmla="*/ 5251450 w 5759450"/>
                <a:gd name="connsiteY7" fmla="*/ 558800 h 559049"/>
                <a:gd name="connsiteX8" fmla="*/ 661194 w 5759450"/>
                <a:gd name="connsiteY8" fmla="*/ 553244 h 559049"/>
                <a:gd name="connsiteX9" fmla="*/ 0 w 5759450"/>
                <a:gd name="connsiteY9" fmla="*/ 527050 h 559049"/>
                <a:gd name="connsiteX10" fmla="*/ 200025 w 5759450"/>
                <a:gd name="connsiteY10" fmla="*/ 271463 h 559049"/>
                <a:gd name="connsiteX11" fmla="*/ 793 w 5759450"/>
                <a:gd name="connsiteY11"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5073650 w 5759450"/>
                <a:gd name="connsiteY3" fmla="*/ 31750 h 559049"/>
                <a:gd name="connsiteX4" fmla="*/ 5759450 w 5759450"/>
                <a:gd name="connsiteY4" fmla="*/ 0 h 559049"/>
                <a:gd name="connsiteX5" fmla="*/ 5594350 w 5759450"/>
                <a:gd name="connsiteY5" fmla="*/ 273050 h 559049"/>
                <a:gd name="connsiteX6" fmla="*/ 5759450 w 5759450"/>
                <a:gd name="connsiteY6" fmla="*/ 546100 h 559049"/>
                <a:gd name="connsiteX7" fmla="*/ 5251450 w 5759450"/>
                <a:gd name="connsiteY7" fmla="*/ 558800 h 559049"/>
                <a:gd name="connsiteX8" fmla="*/ 661194 w 5759450"/>
                <a:gd name="connsiteY8" fmla="*/ 553244 h 559049"/>
                <a:gd name="connsiteX9" fmla="*/ 0 w 5759450"/>
                <a:gd name="connsiteY9" fmla="*/ 527050 h 559049"/>
                <a:gd name="connsiteX10" fmla="*/ 200025 w 5759450"/>
                <a:gd name="connsiteY10" fmla="*/ 271463 h 559049"/>
                <a:gd name="connsiteX11" fmla="*/ 793 w 5759450"/>
                <a:gd name="connsiteY11"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5073650 w 5759450"/>
                <a:gd name="connsiteY3" fmla="*/ 31750 h 559049"/>
                <a:gd name="connsiteX4" fmla="*/ 5759450 w 5759450"/>
                <a:gd name="connsiteY4" fmla="*/ 0 h 559049"/>
                <a:gd name="connsiteX5" fmla="*/ 5594350 w 5759450"/>
                <a:gd name="connsiteY5" fmla="*/ 273050 h 559049"/>
                <a:gd name="connsiteX6" fmla="*/ 5759450 w 5759450"/>
                <a:gd name="connsiteY6" fmla="*/ 546100 h 559049"/>
                <a:gd name="connsiteX7" fmla="*/ 5251450 w 5759450"/>
                <a:gd name="connsiteY7" fmla="*/ 558800 h 559049"/>
                <a:gd name="connsiteX8" fmla="*/ 661194 w 5759450"/>
                <a:gd name="connsiteY8" fmla="*/ 553244 h 559049"/>
                <a:gd name="connsiteX9" fmla="*/ 0 w 5759450"/>
                <a:gd name="connsiteY9" fmla="*/ 527050 h 559049"/>
                <a:gd name="connsiteX10" fmla="*/ 200025 w 5759450"/>
                <a:gd name="connsiteY10" fmla="*/ 271463 h 559049"/>
                <a:gd name="connsiteX11" fmla="*/ 793 w 5759450"/>
                <a:gd name="connsiteY11"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5073650 w 5759450"/>
                <a:gd name="connsiteY3" fmla="*/ 31750 h 559049"/>
                <a:gd name="connsiteX4" fmla="*/ 5759450 w 5759450"/>
                <a:gd name="connsiteY4" fmla="*/ 0 h 559049"/>
                <a:gd name="connsiteX5" fmla="*/ 5594350 w 5759450"/>
                <a:gd name="connsiteY5" fmla="*/ 273050 h 559049"/>
                <a:gd name="connsiteX6" fmla="*/ 5759450 w 5759450"/>
                <a:gd name="connsiteY6" fmla="*/ 546100 h 559049"/>
                <a:gd name="connsiteX7" fmla="*/ 5251450 w 5759450"/>
                <a:gd name="connsiteY7" fmla="*/ 558800 h 559049"/>
                <a:gd name="connsiteX8" fmla="*/ 661194 w 5759450"/>
                <a:gd name="connsiteY8" fmla="*/ 553244 h 559049"/>
                <a:gd name="connsiteX9" fmla="*/ 0 w 5759450"/>
                <a:gd name="connsiteY9" fmla="*/ 527050 h 559049"/>
                <a:gd name="connsiteX10" fmla="*/ 200025 w 5759450"/>
                <a:gd name="connsiteY10" fmla="*/ 271463 h 559049"/>
                <a:gd name="connsiteX11" fmla="*/ 793 w 5759450"/>
                <a:gd name="connsiteY11"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5073650 w 5759450"/>
                <a:gd name="connsiteY3" fmla="*/ 31750 h 559049"/>
                <a:gd name="connsiteX4" fmla="*/ 5759450 w 5759450"/>
                <a:gd name="connsiteY4" fmla="*/ 0 h 559049"/>
                <a:gd name="connsiteX5" fmla="*/ 5594350 w 5759450"/>
                <a:gd name="connsiteY5" fmla="*/ 273050 h 559049"/>
                <a:gd name="connsiteX6" fmla="*/ 5759450 w 5759450"/>
                <a:gd name="connsiteY6" fmla="*/ 546100 h 559049"/>
                <a:gd name="connsiteX7" fmla="*/ 5251450 w 5759450"/>
                <a:gd name="connsiteY7" fmla="*/ 558800 h 559049"/>
                <a:gd name="connsiteX8" fmla="*/ 919163 w 5759450"/>
                <a:gd name="connsiteY8" fmla="*/ 554831 h 559049"/>
                <a:gd name="connsiteX9" fmla="*/ 661194 w 5759450"/>
                <a:gd name="connsiteY9" fmla="*/ 553244 h 559049"/>
                <a:gd name="connsiteX10" fmla="*/ 0 w 5759450"/>
                <a:gd name="connsiteY10" fmla="*/ 527050 h 559049"/>
                <a:gd name="connsiteX11" fmla="*/ 200025 w 5759450"/>
                <a:gd name="connsiteY11" fmla="*/ 271463 h 559049"/>
                <a:gd name="connsiteX12" fmla="*/ 793 w 5759450"/>
                <a:gd name="connsiteY12"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5073650 w 5759450"/>
                <a:gd name="connsiteY3" fmla="*/ 31750 h 559049"/>
                <a:gd name="connsiteX4" fmla="*/ 5759450 w 5759450"/>
                <a:gd name="connsiteY4" fmla="*/ 0 h 559049"/>
                <a:gd name="connsiteX5" fmla="*/ 5594350 w 5759450"/>
                <a:gd name="connsiteY5" fmla="*/ 273050 h 559049"/>
                <a:gd name="connsiteX6" fmla="*/ 5759450 w 5759450"/>
                <a:gd name="connsiteY6" fmla="*/ 546100 h 559049"/>
                <a:gd name="connsiteX7" fmla="*/ 5251450 w 5759450"/>
                <a:gd name="connsiteY7" fmla="*/ 558800 h 559049"/>
                <a:gd name="connsiteX8" fmla="*/ 919163 w 5759450"/>
                <a:gd name="connsiteY8" fmla="*/ 550068 h 559049"/>
                <a:gd name="connsiteX9" fmla="*/ 661194 w 5759450"/>
                <a:gd name="connsiteY9" fmla="*/ 553244 h 559049"/>
                <a:gd name="connsiteX10" fmla="*/ 0 w 5759450"/>
                <a:gd name="connsiteY10" fmla="*/ 527050 h 559049"/>
                <a:gd name="connsiteX11" fmla="*/ 200025 w 5759450"/>
                <a:gd name="connsiteY11" fmla="*/ 271463 h 559049"/>
                <a:gd name="connsiteX12" fmla="*/ 793 w 5759450"/>
                <a:gd name="connsiteY12"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0131 w 5759450"/>
                <a:gd name="connsiteY3" fmla="*/ 30956 h 559049"/>
                <a:gd name="connsiteX4" fmla="*/ 5073650 w 5759450"/>
                <a:gd name="connsiteY4" fmla="*/ 31750 h 559049"/>
                <a:gd name="connsiteX5" fmla="*/ 5759450 w 5759450"/>
                <a:gd name="connsiteY5" fmla="*/ 0 h 559049"/>
                <a:gd name="connsiteX6" fmla="*/ 5594350 w 5759450"/>
                <a:gd name="connsiteY6" fmla="*/ 273050 h 559049"/>
                <a:gd name="connsiteX7" fmla="*/ 5759450 w 5759450"/>
                <a:gd name="connsiteY7" fmla="*/ 546100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3650 w 5759450"/>
                <a:gd name="connsiteY4" fmla="*/ 31750 h 559049"/>
                <a:gd name="connsiteX5" fmla="*/ 5759450 w 5759450"/>
                <a:gd name="connsiteY5" fmla="*/ 0 h 559049"/>
                <a:gd name="connsiteX6" fmla="*/ 5594350 w 5759450"/>
                <a:gd name="connsiteY6" fmla="*/ 273050 h 559049"/>
                <a:gd name="connsiteX7" fmla="*/ 5759450 w 5759450"/>
                <a:gd name="connsiteY7" fmla="*/ 546100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6032 w 5759450"/>
                <a:gd name="connsiteY4" fmla="*/ 26988 h 559049"/>
                <a:gd name="connsiteX5" fmla="*/ 5759450 w 5759450"/>
                <a:gd name="connsiteY5" fmla="*/ 0 h 559049"/>
                <a:gd name="connsiteX6" fmla="*/ 5594350 w 5759450"/>
                <a:gd name="connsiteY6" fmla="*/ 273050 h 559049"/>
                <a:gd name="connsiteX7" fmla="*/ 5759450 w 5759450"/>
                <a:gd name="connsiteY7" fmla="*/ 546100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6032 w 5759450"/>
                <a:gd name="connsiteY4" fmla="*/ 26988 h 559049"/>
                <a:gd name="connsiteX5" fmla="*/ 5759450 w 5759450"/>
                <a:gd name="connsiteY5" fmla="*/ 0 h 559049"/>
                <a:gd name="connsiteX6" fmla="*/ 5594350 w 5759450"/>
                <a:gd name="connsiteY6" fmla="*/ 273050 h 559049"/>
                <a:gd name="connsiteX7" fmla="*/ 5759450 w 5759450"/>
                <a:gd name="connsiteY7" fmla="*/ 546100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6032 w 5759450"/>
                <a:gd name="connsiteY4" fmla="*/ 26988 h 559049"/>
                <a:gd name="connsiteX5" fmla="*/ 5759450 w 5759450"/>
                <a:gd name="connsiteY5" fmla="*/ 0 h 559049"/>
                <a:gd name="connsiteX6" fmla="*/ 5594350 w 5759450"/>
                <a:gd name="connsiteY6" fmla="*/ 273050 h 559049"/>
                <a:gd name="connsiteX7" fmla="*/ 5759450 w 5759450"/>
                <a:gd name="connsiteY7" fmla="*/ 546100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6032 w 5759450"/>
                <a:gd name="connsiteY4" fmla="*/ 26988 h 559049"/>
                <a:gd name="connsiteX5" fmla="*/ 5759450 w 5759450"/>
                <a:gd name="connsiteY5" fmla="*/ 0 h 559049"/>
                <a:gd name="connsiteX6" fmla="*/ 5594350 w 5759450"/>
                <a:gd name="connsiteY6" fmla="*/ 273050 h 559049"/>
                <a:gd name="connsiteX7" fmla="*/ 5759450 w 5759450"/>
                <a:gd name="connsiteY7" fmla="*/ 546100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6032 w 5759450"/>
                <a:gd name="connsiteY4" fmla="*/ 26988 h 559049"/>
                <a:gd name="connsiteX5" fmla="*/ 5759450 w 5759450"/>
                <a:gd name="connsiteY5" fmla="*/ 0 h 559049"/>
                <a:gd name="connsiteX6" fmla="*/ 5577681 w 5759450"/>
                <a:gd name="connsiteY6" fmla="*/ 273050 h 559049"/>
                <a:gd name="connsiteX7" fmla="*/ 5759450 w 5759450"/>
                <a:gd name="connsiteY7" fmla="*/ 546100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6032 w 5759450"/>
                <a:gd name="connsiteY4" fmla="*/ 26988 h 559049"/>
                <a:gd name="connsiteX5" fmla="*/ 5759450 w 5759450"/>
                <a:gd name="connsiteY5" fmla="*/ 0 h 559049"/>
                <a:gd name="connsiteX6" fmla="*/ 5577681 w 5759450"/>
                <a:gd name="connsiteY6" fmla="*/ 273050 h 559049"/>
                <a:gd name="connsiteX7" fmla="*/ 5759450 w 5759450"/>
                <a:gd name="connsiteY7" fmla="*/ 546100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6032 w 5759450"/>
                <a:gd name="connsiteY4" fmla="*/ 26988 h 559049"/>
                <a:gd name="connsiteX5" fmla="*/ 5759450 w 5759450"/>
                <a:gd name="connsiteY5" fmla="*/ 0 h 559049"/>
                <a:gd name="connsiteX6" fmla="*/ 5577681 w 5759450"/>
                <a:gd name="connsiteY6" fmla="*/ 273050 h 559049"/>
                <a:gd name="connsiteX7" fmla="*/ 5754688 w 5759450"/>
                <a:gd name="connsiteY7" fmla="*/ 517525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6032 w 5759450"/>
                <a:gd name="connsiteY4" fmla="*/ 26988 h 559049"/>
                <a:gd name="connsiteX5" fmla="*/ 5759450 w 5759450"/>
                <a:gd name="connsiteY5" fmla="*/ 0 h 559049"/>
                <a:gd name="connsiteX6" fmla="*/ 5577681 w 5759450"/>
                <a:gd name="connsiteY6" fmla="*/ 273050 h 559049"/>
                <a:gd name="connsiteX7" fmla="*/ 5754688 w 5759450"/>
                <a:gd name="connsiteY7" fmla="*/ 517525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61529"/>
                <a:gd name="connsiteX1" fmla="*/ 374650 w 5759450"/>
                <a:gd name="connsiteY1" fmla="*/ 31750 h 561529"/>
                <a:gd name="connsiteX2" fmla="*/ 916782 w 5759450"/>
                <a:gd name="connsiteY2" fmla="*/ 19050 h 561529"/>
                <a:gd name="connsiteX3" fmla="*/ 4862512 w 5759450"/>
                <a:gd name="connsiteY3" fmla="*/ 19050 h 561529"/>
                <a:gd name="connsiteX4" fmla="*/ 5076032 w 5759450"/>
                <a:gd name="connsiteY4" fmla="*/ 26988 h 561529"/>
                <a:gd name="connsiteX5" fmla="*/ 5759450 w 5759450"/>
                <a:gd name="connsiteY5" fmla="*/ 0 h 561529"/>
                <a:gd name="connsiteX6" fmla="*/ 5577681 w 5759450"/>
                <a:gd name="connsiteY6" fmla="*/ 273050 h 561529"/>
                <a:gd name="connsiteX7" fmla="*/ 5754688 w 5759450"/>
                <a:gd name="connsiteY7" fmla="*/ 517525 h 561529"/>
                <a:gd name="connsiteX8" fmla="*/ 5251450 w 5759450"/>
                <a:gd name="connsiteY8" fmla="*/ 558800 h 561529"/>
                <a:gd name="connsiteX9" fmla="*/ 919163 w 5759450"/>
                <a:gd name="connsiteY9" fmla="*/ 550068 h 561529"/>
                <a:gd name="connsiteX10" fmla="*/ 661194 w 5759450"/>
                <a:gd name="connsiteY10" fmla="*/ 553244 h 561529"/>
                <a:gd name="connsiteX11" fmla="*/ 0 w 5759450"/>
                <a:gd name="connsiteY11" fmla="*/ 527050 h 561529"/>
                <a:gd name="connsiteX12" fmla="*/ 200025 w 5759450"/>
                <a:gd name="connsiteY12" fmla="*/ 271463 h 561529"/>
                <a:gd name="connsiteX13" fmla="*/ 793 w 5759450"/>
                <a:gd name="connsiteY13" fmla="*/ 7938 h 561529"/>
                <a:gd name="connsiteX0" fmla="*/ 793 w 5759450"/>
                <a:gd name="connsiteY0" fmla="*/ 7938 h 562791"/>
                <a:gd name="connsiteX1" fmla="*/ 374650 w 5759450"/>
                <a:gd name="connsiteY1" fmla="*/ 31750 h 562791"/>
                <a:gd name="connsiteX2" fmla="*/ 916782 w 5759450"/>
                <a:gd name="connsiteY2" fmla="*/ 19050 h 562791"/>
                <a:gd name="connsiteX3" fmla="*/ 4862512 w 5759450"/>
                <a:gd name="connsiteY3" fmla="*/ 19050 h 562791"/>
                <a:gd name="connsiteX4" fmla="*/ 5076032 w 5759450"/>
                <a:gd name="connsiteY4" fmla="*/ 26988 h 562791"/>
                <a:gd name="connsiteX5" fmla="*/ 5759450 w 5759450"/>
                <a:gd name="connsiteY5" fmla="*/ 0 h 562791"/>
                <a:gd name="connsiteX6" fmla="*/ 5577681 w 5759450"/>
                <a:gd name="connsiteY6" fmla="*/ 273050 h 562791"/>
                <a:gd name="connsiteX7" fmla="*/ 5754688 w 5759450"/>
                <a:gd name="connsiteY7" fmla="*/ 517525 h 562791"/>
                <a:gd name="connsiteX8" fmla="*/ 5251450 w 5759450"/>
                <a:gd name="connsiteY8" fmla="*/ 558800 h 562791"/>
                <a:gd name="connsiteX9" fmla="*/ 919163 w 5759450"/>
                <a:gd name="connsiteY9" fmla="*/ 550068 h 562791"/>
                <a:gd name="connsiteX10" fmla="*/ 661194 w 5759450"/>
                <a:gd name="connsiteY10" fmla="*/ 553244 h 562791"/>
                <a:gd name="connsiteX11" fmla="*/ 0 w 5759450"/>
                <a:gd name="connsiteY11" fmla="*/ 527050 h 562791"/>
                <a:gd name="connsiteX12" fmla="*/ 200025 w 5759450"/>
                <a:gd name="connsiteY12" fmla="*/ 271463 h 562791"/>
                <a:gd name="connsiteX13" fmla="*/ 793 w 5759450"/>
                <a:gd name="connsiteY13" fmla="*/ 7938 h 562791"/>
                <a:gd name="connsiteX0" fmla="*/ 793 w 5761832"/>
                <a:gd name="connsiteY0" fmla="*/ 7938 h 563259"/>
                <a:gd name="connsiteX1" fmla="*/ 374650 w 5761832"/>
                <a:gd name="connsiteY1" fmla="*/ 31750 h 563259"/>
                <a:gd name="connsiteX2" fmla="*/ 916782 w 5761832"/>
                <a:gd name="connsiteY2" fmla="*/ 19050 h 563259"/>
                <a:gd name="connsiteX3" fmla="*/ 4862512 w 5761832"/>
                <a:gd name="connsiteY3" fmla="*/ 19050 h 563259"/>
                <a:gd name="connsiteX4" fmla="*/ 5076032 w 5761832"/>
                <a:gd name="connsiteY4" fmla="*/ 26988 h 563259"/>
                <a:gd name="connsiteX5" fmla="*/ 5759450 w 5761832"/>
                <a:gd name="connsiteY5" fmla="*/ 0 h 563259"/>
                <a:gd name="connsiteX6" fmla="*/ 5577681 w 5761832"/>
                <a:gd name="connsiteY6" fmla="*/ 273050 h 563259"/>
                <a:gd name="connsiteX7" fmla="*/ 5761832 w 5761832"/>
                <a:gd name="connsiteY7" fmla="*/ 522287 h 563259"/>
                <a:gd name="connsiteX8" fmla="*/ 5251450 w 5761832"/>
                <a:gd name="connsiteY8" fmla="*/ 558800 h 563259"/>
                <a:gd name="connsiteX9" fmla="*/ 919163 w 5761832"/>
                <a:gd name="connsiteY9" fmla="*/ 550068 h 563259"/>
                <a:gd name="connsiteX10" fmla="*/ 661194 w 5761832"/>
                <a:gd name="connsiteY10" fmla="*/ 553244 h 563259"/>
                <a:gd name="connsiteX11" fmla="*/ 0 w 5761832"/>
                <a:gd name="connsiteY11" fmla="*/ 527050 h 563259"/>
                <a:gd name="connsiteX12" fmla="*/ 200025 w 5761832"/>
                <a:gd name="connsiteY12" fmla="*/ 271463 h 563259"/>
                <a:gd name="connsiteX13" fmla="*/ 793 w 5761832"/>
                <a:gd name="connsiteY13" fmla="*/ 7938 h 563259"/>
                <a:gd name="connsiteX0" fmla="*/ 793 w 5761832"/>
                <a:gd name="connsiteY0" fmla="*/ 7938 h 563781"/>
                <a:gd name="connsiteX1" fmla="*/ 374650 w 5761832"/>
                <a:gd name="connsiteY1" fmla="*/ 31750 h 563781"/>
                <a:gd name="connsiteX2" fmla="*/ 916782 w 5761832"/>
                <a:gd name="connsiteY2" fmla="*/ 19050 h 563781"/>
                <a:gd name="connsiteX3" fmla="*/ 4862512 w 5761832"/>
                <a:gd name="connsiteY3" fmla="*/ 19050 h 563781"/>
                <a:gd name="connsiteX4" fmla="*/ 5076032 w 5761832"/>
                <a:gd name="connsiteY4" fmla="*/ 26988 h 563781"/>
                <a:gd name="connsiteX5" fmla="*/ 5759450 w 5761832"/>
                <a:gd name="connsiteY5" fmla="*/ 0 h 563781"/>
                <a:gd name="connsiteX6" fmla="*/ 5577681 w 5761832"/>
                <a:gd name="connsiteY6" fmla="*/ 273050 h 563781"/>
                <a:gd name="connsiteX7" fmla="*/ 5761832 w 5761832"/>
                <a:gd name="connsiteY7" fmla="*/ 522287 h 563781"/>
                <a:gd name="connsiteX8" fmla="*/ 5251450 w 5761832"/>
                <a:gd name="connsiteY8" fmla="*/ 558800 h 563781"/>
                <a:gd name="connsiteX9" fmla="*/ 919163 w 5761832"/>
                <a:gd name="connsiteY9" fmla="*/ 550068 h 563781"/>
                <a:gd name="connsiteX10" fmla="*/ 661194 w 5761832"/>
                <a:gd name="connsiteY10" fmla="*/ 553244 h 563781"/>
                <a:gd name="connsiteX11" fmla="*/ 0 w 5761832"/>
                <a:gd name="connsiteY11" fmla="*/ 527050 h 563781"/>
                <a:gd name="connsiteX12" fmla="*/ 200025 w 5761832"/>
                <a:gd name="connsiteY12" fmla="*/ 271463 h 563781"/>
                <a:gd name="connsiteX13" fmla="*/ 793 w 5761832"/>
                <a:gd name="connsiteY13" fmla="*/ 7938 h 563781"/>
                <a:gd name="connsiteX0" fmla="*/ 793 w 5761832"/>
                <a:gd name="connsiteY0" fmla="*/ 7938 h 559049"/>
                <a:gd name="connsiteX1" fmla="*/ 374650 w 5761832"/>
                <a:gd name="connsiteY1" fmla="*/ 31750 h 559049"/>
                <a:gd name="connsiteX2" fmla="*/ 916782 w 5761832"/>
                <a:gd name="connsiteY2" fmla="*/ 19050 h 559049"/>
                <a:gd name="connsiteX3" fmla="*/ 4862512 w 5761832"/>
                <a:gd name="connsiteY3" fmla="*/ 19050 h 559049"/>
                <a:gd name="connsiteX4" fmla="*/ 5076032 w 5761832"/>
                <a:gd name="connsiteY4" fmla="*/ 26988 h 559049"/>
                <a:gd name="connsiteX5" fmla="*/ 5759450 w 5761832"/>
                <a:gd name="connsiteY5" fmla="*/ 0 h 559049"/>
                <a:gd name="connsiteX6" fmla="*/ 5577681 w 5761832"/>
                <a:gd name="connsiteY6" fmla="*/ 273050 h 559049"/>
                <a:gd name="connsiteX7" fmla="*/ 5761832 w 5761832"/>
                <a:gd name="connsiteY7" fmla="*/ 522287 h 559049"/>
                <a:gd name="connsiteX8" fmla="*/ 5251450 w 5761832"/>
                <a:gd name="connsiteY8" fmla="*/ 558800 h 559049"/>
                <a:gd name="connsiteX9" fmla="*/ 919163 w 5761832"/>
                <a:gd name="connsiteY9" fmla="*/ 550068 h 559049"/>
                <a:gd name="connsiteX10" fmla="*/ 661194 w 5761832"/>
                <a:gd name="connsiteY10" fmla="*/ 553244 h 559049"/>
                <a:gd name="connsiteX11" fmla="*/ 0 w 5761832"/>
                <a:gd name="connsiteY11" fmla="*/ 527050 h 559049"/>
                <a:gd name="connsiteX12" fmla="*/ 200025 w 5761832"/>
                <a:gd name="connsiteY12" fmla="*/ 271463 h 559049"/>
                <a:gd name="connsiteX13" fmla="*/ 793 w 5761832"/>
                <a:gd name="connsiteY13" fmla="*/ 7938 h 559049"/>
                <a:gd name="connsiteX0" fmla="*/ 793 w 5761832"/>
                <a:gd name="connsiteY0" fmla="*/ 7938 h 559049"/>
                <a:gd name="connsiteX1" fmla="*/ 374650 w 5761832"/>
                <a:gd name="connsiteY1" fmla="*/ 31750 h 559049"/>
                <a:gd name="connsiteX2" fmla="*/ 916782 w 5761832"/>
                <a:gd name="connsiteY2" fmla="*/ 19050 h 559049"/>
                <a:gd name="connsiteX3" fmla="*/ 1047750 w 5761832"/>
                <a:gd name="connsiteY3" fmla="*/ 14288 h 559049"/>
                <a:gd name="connsiteX4" fmla="*/ 4862512 w 5761832"/>
                <a:gd name="connsiteY4" fmla="*/ 19050 h 559049"/>
                <a:gd name="connsiteX5" fmla="*/ 5076032 w 5761832"/>
                <a:gd name="connsiteY5" fmla="*/ 26988 h 559049"/>
                <a:gd name="connsiteX6" fmla="*/ 5759450 w 5761832"/>
                <a:gd name="connsiteY6" fmla="*/ 0 h 559049"/>
                <a:gd name="connsiteX7" fmla="*/ 5577681 w 5761832"/>
                <a:gd name="connsiteY7" fmla="*/ 273050 h 559049"/>
                <a:gd name="connsiteX8" fmla="*/ 5761832 w 5761832"/>
                <a:gd name="connsiteY8" fmla="*/ 522287 h 559049"/>
                <a:gd name="connsiteX9" fmla="*/ 5251450 w 5761832"/>
                <a:gd name="connsiteY9" fmla="*/ 558800 h 559049"/>
                <a:gd name="connsiteX10" fmla="*/ 919163 w 5761832"/>
                <a:gd name="connsiteY10" fmla="*/ 550068 h 559049"/>
                <a:gd name="connsiteX11" fmla="*/ 661194 w 5761832"/>
                <a:gd name="connsiteY11" fmla="*/ 553244 h 559049"/>
                <a:gd name="connsiteX12" fmla="*/ 0 w 5761832"/>
                <a:gd name="connsiteY12" fmla="*/ 527050 h 559049"/>
                <a:gd name="connsiteX13" fmla="*/ 200025 w 5761832"/>
                <a:gd name="connsiteY13" fmla="*/ 271463 h 559049"/>
                <a:gd name="connsiteX14" fmla="*/ 793 w 5761832"/>
                <a:gd name="connsiteY14" fmla="*/ 7938 h 559049"/>
                <a:gd name="connsiteX0" fmla="*/ 793 w 5761832"/>
                <a:gd name="connsiteY0" fmla="*/ 7938 h 559049"/>
                <a:gd name="connsiteX1" fmla="*/ 374650 w 5761832"/>
                <a:gd name="connsiteY1" fmla="*/ 31750 h 559049"/>
                <a:gd name="connsiteX2" fmla="*/ 916782 w 5761832"/>
                <a:gd name="connsiteY2" fmla="*/ 19050 h 559049"/>
                <a:gd name="connsiteX3" fmla="*/ 1047750 w 5761832"/>
                <a:gd name="connsiteY3" fmla="*/ 14288 h 559049"/>
                <a:gd name="connsiteX4" fmla="*/ 4862512 w 5761832"/>
                <a:gd name="connsiteY4" fmla="*/ 19050 h 559049"/>
                <a:gd name="connsiteX5" fmla="*/ 5076032 w 5761832"/>
                <a:gd name="connsiteY5" fmla="*/ 26988 h 559049"/>
                <a:gd name="connsiteX6" fmla="*/ 5759450 w 5761832"/>
                <a:gd name="connsiteY6" fmla="*/ 0 h 559049"/>
                <a:gd name="connsiteX7" fmla="*/ 5577681 w 5761832"/>
                <a:gd name="connsiteY7" fmla="*/ 273050 h 559049"/>
                <a:gd name="connsiteX8" fmla="*/ 5761832 w 5761832"/>
                <a:gd name="connsiteY8" fmla="*/ 522287 h 559049"/>
                <a:gd name="connsiteX9" fmla="*/ 5251450 w 5761832"/>
                <a:gd name="connsiteY9" fmla="*/ 558800 h 559049"/>
                <a:gd name="connsiteX10" fmla="*/ 1042988 w 5761832"/>
                <a:gd name="connsiteY10" fmla="*/ 547688 h 559049"/>
                <a:gd name="connsiteX11" fmla="*/ 919163 w 5761832"/>
                <a:gd name="connsiteY11" fmla="*/ 550068 h 559049"/>
                <a:gd name="connsiteX12" fmla="*/ 661194 w 5761832"/>
                <a:gd name="connsiteY12" fmla="*/ 553244 h 559049"/>
                <a:gd name="connsiteX13" fmla="*/ 0 w 5761832"/>
                <a:gd name="connsiteY13" fmla="*/ 527050 h 559049"/>
                <a:gd name="connsiteX14" fmla="*/ 200025 w 5761832"/>
                <a:gd name="connsiteY14" fmla="*/ 271463 h 559049"/>
                <a:gd name="connsiteX15" fmla="*/ 793 w 5761832"/>
                <a:gd name="connsiteY15" fmla="*/ 7938 h 559049"/>
                <a:gd name="connsiteX0" fmla="*/ 793 w 5761832"/>
                <a:gd name="connsiteY0" fmla="*/ 7938 h 559049"/>
                <a:gd name="connsiteX1" fmla="*/ 374650 w 5761832"/>
                <a:gd name="connsiteY1" fmla="*/ 31750 h 559049"/>
                <a:gd name="connsiteX2" fmla="*/ 916782 w 5761832"/>
                <a:gd name="connsiteY2" fmla="*/ 19050 h 559049"/>
                <a:gd name="connsiteX3" fmla="*/ 1047750 w 5761832"/>
                <a:gd name="connsiteY3" fmla="*/ 14288 h 559049"/>
                <a:gd name="connsiteX4" fmla="*/ 5076032 w 5761832"/>
                <a:gd name="connsiteY4" fmla="*/ 26988 h 559049"/>
                <a:gd name="connsiteX5" fmla="*/ 5759450 w 5761832"/>
                <a:gd name="connsiteY5" fmla="*/ 0 h 559049"/>
                <a:gd name="connsiteX6" fmla="*/ 5577681 w 5761832"/>
                <a:gd name="connsiteY6" fmla="*/ 273050 h 559049"/>
                <a:gd name="connsiteX7" fmla="*/ 5761832 w 5761832"/>
                <a:gd name="connsiteY7" fmla="*/ 522287 h 559049"/>
                <a:gd name="connsiteX8" fmla="*/ 5251450 w 5761832"/>
                <a:gd name="connsiteY8" fmla="*/ 558800 h 559049"/>
                <a:gd name="connsiteX9" fmla="*/ 1042988 w 5761832"/>
                <a:gd name="connsiteY9" fmla="*/ 547688 h 559049"/>
                <a:gd name="connsiteX10" fmla="*/ 919163 w 5761832"/>
                <a:gd name="connsiteY10" fmla="*/ 550068 h 559049"/>
                <a:gd name="connsiteX11" fmla="*/ 661194 w 5761832"/>
                <a:gd name="connsiteY11" fmla="*/ 553244 h 559049"/>
                <a:gd name="connsiteX12" fmla="*/ 0 w 5761832"/>
                <a:gd name="connsiteY12" fmla="*/ 527050 h 559049"/>
                <a:gd name="connsiteX13" fmla="*/ 200025 w 5761832"/>
                <a:gd name="connsiteY13" fmla="*/ 271463 h 559049"/>
                <a:gd name="connsiteX14" fmla="*/ 793 w 5761832"/>
                <a:gd name="connsiteY14" fmla="*/ 7938 h 559049"/>
                <a:gd name="connsiteX0" fmla="*/ 793 w 5761832"/>
                <a:gd name="connsiteY0" fmla="*/ 7938 h 559049"/>
                <a:gd name="connsiteX1" fmla="*/ 374650 w 5761832"/>
                <a:gd name="connsiteY1" fmla="*/ 31750 h 559049"/>
                <a:gd name="connsiteX2" fmla="*/ 916782 w 5761832"/>
                <a:gd name="connsiteY2" fmla="*/ 19050 h 559049"/>
                <a:gd name="connsiteX3" fmla="*/ 1047750 w 5761832"/>
                <a:gd name="connsiteY3" fmla="*/ 14288 h 559049"/>
                <a:gd name="connsiteX4" fmla="*/ 5759450 w 5761832"/>
                <a:gd name="connsiteY4" fmla="*/ 0 h 559049"/>
                <a:gd name="connsiteX5" fmla="*/ 5577681 w 5761832"/>
                <a:gd name="connsiteY5" fmla="*/ 273050 h 559049"/>
                <a:gd name="connsiteX6" fmla="*/ 5761832 w 5761832"/>
                <a:gd name="connsiteY6" fmla="*/ 522287 h 559049"/>
                <a:gd name="connsiteX7" fmla="*/ 5251450 w 5761832"/>
                <a:gd name="connsiteY7" fmla="*/ 558800 h 559049"/>
                <a:gd name="connsiteX8" fmla="*/ 1042988 w 5761832"/>
                <a:gd name="connsiteY8" fmla="*/ 547688 h 559049"/>
                <a:gd name="connsiteX9" fmla="*/ 919163 w 5761832"/>
                <a:gd name="connsiteY9" fmla="*/ 550068 h 559049"/>
                <a:gd name="connsiteX10" fmla="*/ 661194 w 5761832"/>
                <a:gd name="connsiteY10" fmla="*/ 553244 h 559049"/>
                <a:gd name="connsiteX11" fmla="*/ 0 w 5761832"/>
                <a:gd name="connsiteY11" fmla="*/ 527050 h 559049"/>
                <a:gd name="connsiteX12" fmla="*/ 200025 w 5761832"/>
                <a:gd name="connsiteY12" fmla="*/ 271463 h 559049"/>
                <a:gd name="connsiteX13" fmla="*/ 793 w 5761832"/>
                <a:gd name="connsiteY13" fmla="*/ 7938 h 559049"/>
                <a:gd name="connsiteX0" fmla="*/ 793 w 5761832"/>
                <a:gd name="connsiteY0" fmla="*/ 0 h 551111"/>
                <a:gd name="connsiteX1" fmla="*/ 374650 w 5761832"/>
                <a:gd name="connsiteY1" fmla="*/ 23812 h 551111"/>
                <a:gd name="connsiteX2" fmla="*/ 916782 w 5761832"/>
                <a:gd name="connsiteY2" fmla="*/ 11112 h 551111"/>
                <a:gd name="connsiteX3" fmla="*/ 1047750 w 5761832"/>
                <a:gd name="connsiteY3" fmla="*/ 6350 h 551111"/>
                <a:gd name="connsiteX4" fmla="*/ 5577681 w 5761832"/>
                <a:gd name="connsiteY4" fmla="*/ 265112 h 551111"/>
                <a:gd name="connsiteX5" fmla="*/ 5761832 w 5761832"/>
                <a:gd name="connsiteY5" fmla="*/ 514349 h 551111"/>
                <a:gd name="connsiteX6" fmla="*/ 5251450 w 5761832"/>
                <a:gd name="connsiteY6" fmla="*/ 550862 h 551111"/>
                <a:gd name="connsiteX7" fmla="*/ 1042988 w 5761832"/>
                <a:gd name="connsiteY7" fmla="*/ 539750 h 551111"/>
                <a:gd name="connsiteX8" fmla="*/ 919163 w 5761832"/>
                <a:gd name="connsiteY8" fmla="*/ 542130 h 551111"/>
                <a:gd name="connsiteX9" fmla="*/ 661194 w 5761832"/>
                <a:gd name="connsiteY9" fmla="*/ 545306 h 551111"/>
                <a:gd name="connsiteX10" fmla="*/ 0 w 5761832"/>
                <a:gd name="connsiteY10" fmla="*/ 519112 h 551111"/>
                <a:gd name="connsiteX11" fmla="*/ 200025 w 5761832"/>
                <a:gd name="connsiteY11" fmla="*/ 263525 h 551111"/>
                <a:gd name="connsiteX12" fmla="*/ 793 w 5761832"/>
                <a:gd name="connsiteY12" fmla="*/ 0 h 551111"/>
                <a:gd name="connsiteX0" fmla="*/ 793 w 5761832"/>
                <a:gd name="connsiteY0" fmla="*/ 0 h 551111"/>
                <a:gd name="connsiteX1" fmla="*/ 374650 w 5761832"/>
                <a:gd name="connsiteY1" fmla="*/ 23812 h 551111"/>
                <a:gd name="connsiteX2" fmla="*/ 916782 w 5761832"/>
                <a:gd name="connsiteY2" fmla="*/ 11112 h 551111"/>
                <a:gd name="connsiteX3" fmla="*/ 1047750 w 5761832"/>
                <a:gd name="connsiteY3" fmla="*/ 6350 h 551111"/>
                <a:gd name="connsiteX4" fmla="*/ 5761832 w 5761832"/>
                <a:gd name="connsiteY4" fmla="*/ 514349 h 551111"/>
                <a:gd name="connsiteX5" fmla="*/ 5251450 w 5761832"/>
                <a:gd name="connsiteY5" fmla="*/ 550862 h 551111"/>
                <a:gd name="connsiteX6" fmla="*/ 1042988 w 5761832"/>
                <a:gd name="connsiteY6" fmla="*/ 539750 h 551111"/>
                <a:gd name="connsiteX7" fmla="*/ 919163 w 5761832"/>
                <a:gd name="connsiteY7" fmla="*/ 542130 h 551111"/>
                <a:gd name="connsiteX8" fmla="*/ 661194 w 5761832"/>
                <a:gd name="connsiteY8" fmla="*/ 545306 h 551111"/>
                <a:gd name="connsiteX9" fmla="*/ 0 w 5761832"/>
                <a:gd name="connsiteY9" fmla="*/ 519112 h 551111"/>
                <a:gd name="connsiteX10" fmla="*/ 200025 w 5761832"/>
                <a:gd name="connsiteY10" fmla="*/ 263525 h 551111"/>
                <a:gd name="connsiteX11" fmla="*/ 793 w 5761832"/>
                <a:gd name="connsiteY11" fmla="*/ 0 h 551111"/>
                <a:gd name="connsiteX0" fmla="*/ 793 w 5251450"/>
                <a:gd name="connsiteY0" fmla="*/ 0 h 551111"/>
                <a:gd name="connsiteX1" fmla="*/ 374650 w 5251450"/>
                <a:gd name="connsiteY1" fmla="*/ 23812 h 551111"/>
                <a:gd name="connsiteX2" fmla="*/ 916782 w 5251450"/>
                <a:gd name="connsiteY2" fmla="*/ 11112 h 551111"/>
                <a:gd name="connsiteX3" fmla="*/ 1047750 w 5251450"/>
                <a:gd name="connsiteY3" fmla="*/ 6350 h 551111"/>
                <a:gd name="connsiteX4" fmla="*/ 5251450 w 5251450"/>
                <a:gd name="connsiteY4" fmla="*/ 550862 h 551111"/>
                <a:gd name="connsiteX5" fmla="*/ 1042988 w 5251450"/>
                <a:gd name="connsiteY5" fmla="*/ 539750 h 551111"/>
                <a:gd name="connsiteX6" fmla="*/ 919163 w 5251450"/>
                <a:gd name="connsiteY6" fmla="*/ 542130 h 551111"/>
                <a:gd name="connsiteX7" fmla="*/ 661194 w 5251450"/>
                <a:gd name="connsiteY7" fmla="*/ 545306 h 551111"/>
                <a:gd name="connsiteX8" fmla="*/ 0 w 5251450"/>
                <a:gd name="connsiteY8" fmla="*/ 519112 h 551111"/>
                <a:gd name="connsiteX9" fmla="*/ 200025 w 5251450"/>
                <a:gd name="connsiteY9" fmla="*/ 263525 h 551111"/>
                <a:gd name="connsiteX10" fmla="*/ 793 w 5251450"/>
                <a:gd name="connsiteY10" fmla="*/ 0 h 551111"/>
                <a:gd name="connsiteX0" fmla="*/ 793 w 1047750"/>
                <a:gd name="connsiteY0" fmla="*/ 0 h 551111"/>
                <a:gd name="connsiteX1" fmla="*/ 374650 w 1047750"/>
                <a:gd name="connsiteY1" fmla="*/ 23812 h 551111"/>
                <a:gd name="connsiteX2" fmla="*/ 916782 w 1047750"/>
                <a:gd name="connsiteY2" fmla="*/ 11112 h 551111"/>
                <a:gd name="connsiteX3" fmla="*/ 1047750 w 1047750"/>
                <a:gd name="connsiteY3" fmla="*/ 6350 h 551111"/>
                <a:gd name="connsiteX4" fmla="*/ 1042988 w 1047750"/>
                <a:gd name="connsiteY4" fmla="*/ 539750 h 551111"/>
                <a:gd name="connsiteX5" fmla="*/ 919163 w 1047750"/>
                <a:gd name="connsiteY5" fmla="*/ 542130 h 551111"/>
                <a:gd name="connsiteX6" fmla="*/ 661194 w 1047750"/>
                <a:gd name="connsiteY6" fmla="*/ 545306 h 551111"/>
                <a:gd name="connsiteX7" fmla="*/ 0 w 1047750"/>
                <a:gd name="connsiteY7" fmla="*/ 519112 h 551111"/>
                <a:gd name="connsiteX8" fmla="*/ 200025 w 1047750"/>
                <a:gd name="connsiteY8" fmla="*/ 263525 h 551111"/>
                <a:gd name="connsiteX9" fmla="*/ 793 w 1047750"/>
                <a:gd name="connsiteY9" fmla="*/ 0 h 551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7750" h="551111">
                  <a:moveTo>
                    <a:pt x="793" y="0"/>
                  </a:moveTo>
                  <a:cubicBezTo>
                    <a:pt x="123031" y="24606"/>
                    <a:pt x="250031" y="15875"/>
                    <a:pt x="374650" y="23812"/>
                  </a:cubicBezTo>
                  <a:cubicBezTo>
                    <a:pt x="555361" y="19579"/>
                    <a:pt x="750359" y="24870"/>
                    <a:pt x="916782" y="11112"/>
                  </a:cubicBezTo>
                  <a:lnTo>
                    <a:pt x="1047750" y="6350"/>
                  </a:lnTo>
                  <a:cubicBezTo>
                    <a:pt x="1046163" y="184150"/>
                    <a:pt x="1044575" y="361950"/>
                    <a:pt x="1042988" y="539750"/>
                  </a:cubicBezTo>
                  <a:lnTo>
                    <a:pt x="919163" y="542130"/>
                  </a:lnTo>
                  <a:lnTo>
                    <a:pt x="661194" y="545306"/>
                  </a:lnTo>
                  <a:cubicBezTo>
                    <a:pt x="526521" y="548481"/>
                    <a:pt x="206111" y="565943"/>
                    <a:pt x="0" y="519112"/>
                  </a:cubicBezTo>
                  <a:lnTo>
                    <a:pt x="200025" y="263525"/>
                  </a:lnTo>
                  <a:cubicBezTo>
                    <a:pt x="124089" y="185208"/>
                    <a:pt x="79110" y="128323"/>
                    <a:pt x="793" y="0"/>
                  </a:cubicBezTo>
                  <a:close/>
                </a:path>
              </a:pathLst>
            </a:custGeom>
            <a:gradFill flip="none" rotWithShape="1">
              <a:gsLst>
                <a:gs pos="0">
                  <a:srgbClr val="9DCA0D">
                    <a:lumMod val="95000"/>
                    <a:lumOff val="5000"/>
                  </a:srgbClr>
                </a:gs>
                <a:gs pos="21000">
                  <a:srgbClr val="9DCA0D">
                    <a:lumMod val="85000"/>
                  </a:srgbClr>
                </a:gs>
                <a:gs pos="52000">
                  <a:srgbClr val="9DCA0D">
                    <a:lumMod val="90000"/>
                  </a:srgbClr>
                </a:gs>
                <a:gs pos="100000">
                  <a:srgbClr val="9DCA0D">
                    <a:lumMod val="77000"/>
                  </a:srgbClr>
                </a:gs>
                <a:gs pos="86000">
                  <a:srgbClr val="9DCA0D">
                    <a:lumMod val="85000"/>
                  </a:srgbClr>
                </a:gs>
              </a:gsLst>
              <a:lin ang="0" scaled="1"/>
              <a:tileRect/>
            </a:gra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46" name="Freeform 45"/>
            <p:cNvSpPr/>
            <p:nvPr/>
          </p:nvSpPr>
          <p:spPr>
            <a:xfrm>
              <a:off x="1816100" y="3152516"/>
              <a:ext cx="919163" cy="437700"/>
            </a:xfrm>
            <a:custGeom>
              <a:avLst/>
              <a:gdLst>
                <a:gd name="connsiteX0" fmla="*/ 12700 w 5759450"/>
                <a:gd name="connsiteY0" fmla="*/ 0 h 565150"/>
                <a:gd name="connsiteX1" fmla="*/ 374650 w 5759450"/>
                <a:gd name="connsiteY1" fmla="*/ 38100 h 565150"/>
                <a:gd name="connsiteX2" fmla="*/ 5073650 w 5759450"/>
                <a:gd name="connsiteY2" fmla="*/ 38100 h 565150"/>
                <a:gd name="connsiteX3" fmla="*/ 5759450 w 5759450"/>
                <a:gd name="connsiteY3" fmla="*/ 6350 h 565150"/>
                <a:gd name="connsiteX4" fmla="*/ 5594350 w 5759450"/>
                <a:gd name="connsiteY4" fmla="*/ 279400 h 565150"/>
                <a:gd name="connsiteX5" fmla="*/ 5759450 w 5759450"/>
                <a:gd name="connsiteY5" fmla="*/ 552450 h 565150"/>
                <a:gd name="connsiteX6" fmla="*/ 5251450 w 5759450"/>
                <a:gd name="connsiteY6" fmla="*/ 565150 h 565150"/>
                <a:gd name="connsiteX7" fmla="*/ 654050 w 5759450"/>
                <a:gd name="connsiteY7" fmla="*/ 552450 h 565150"/>
                <a:gd name="connsiteX8" fmla="*/ 0 w 5759450"/>
                <a:gd name="connsiteY8" fmla="*/ 533400 h 565150"/>
                <a:gd name="connsiteX9" fmla="*/ 190500 w 5759450"/>
                <a:gd name="connsiteY9" fmla="*/ 254000 h 565150"/>
                <a:gd name="connsiteX10" fmla="*/ 12700 w 5759450"/>
                <a:gd name="connsiteY10" fmla="*/ 0 h 565150"/>
                <a:gd name="connsiteX0" fmla="*/ 12700 w 5759450"/>
                <a:gd name="connsiteY0" fmla="*/ 0 h 565150"/>
                <a:gd name="connsiteX1" fmla="*/ 374650 w 5759450"/>
                <a:gd name="connsiteY1" fmla="*/ 38100 h 565150"/>
                <a:gd name="connsiteX2" fmla="*/ 5073650 w 5759450"/>
                <a:gd name="connsiteY2" fmla="*/ 38100 h 565150"/>
                <a:gd name="connsiteX3" fmla="*/ 5759450 w 5759450"/>
                <a:gd name="connsiteY3" fmla="*/ 6350 h 565150"/>
                <a:gd name="connsiteX4" fmla="*/ 5594350 w 5759450"/>
                <a:gd name="connsiteY4" fmla="*/ 279400 h 565150"/>
                <a:gd name="connsiteX5" fmla="*/ 5759450 w 5759450"/>
                <a:gd name="connsiteY5" fmla="*/ 552450 h 565150"/>
                <a:gd name="connsiteX6" fmla="*/ 5251450 w 5759450"/>
                <a:gd name="connsiteY6" fmla="*/ 565150 h 565150"/>
                <a:gd name="connsiteX7" fmla="*/ 654050 w 5759450"/>
                <a:gd name="connsiteY7" fmla="*/ 552450 h 565150"/>
                <a:gd name="connsiteX8" fmla="*/ 0 w 5759450"/>
                <a:gd name="connsiteY8" fmla="*/ 533400 h 565150"/>
                <a:gd name="connsiteX9" fmla="*/ 190500 w 5759450"/>
                <a:gd name="connsiteY9" fmla="*/ 254000 h 565150"/>
                <a:gd name="connsiteX10" fmla="*/ 12700 w 5759450"/>
                <a:gd name="connsiteY10" fmla="*/ 0 h 565150"/>
                <a:gd name="connsiteX0" fmla="*/ 12700 w 5759450"/>
                <a:gd name="connsiteY0" fmla="*/ 0 h 565150"/>
                <a:gd name="connsiteX1" fmla="*/ 374650 w 5759450"/>
                <a:gd name="connsiteY1" fmla="*/ 38100 h 565150"/>
                <a:gd name="connsiteX2" fmla="*/ 5073650 w 5759450"/>
                <a:gd name="connsiteY2" fmla="*/ 38100 h 565150"/>
                <a:gd name="connsiteX3" fmla="*/ 5759450 w 5759450"/>
                <a:gd name="connsiteY3" fmla="*/ 6350 h 565150"/>
                <a:gd name="connsiteX4" fmla="*/ 5594350 w 5759450"/>
                <a:gd name="connsiteY4" fmla="*/ 279400 h 565150"/>
                <a:gd name="connsiteX5" fmla="*/ 5759450 w 5759450"/>
                <a:gd name="connsiteY5" fmla="*/ 552450 h 565150"/>
                <a:gd name="connsiteX6" fmla="*/ 5251450 w 5759450"/>
                <a:gd name="connsiteY6" fmla="*/ 565150 h 565150"/>
                <a:gd name="connsiteX7" fmla="*/ 654050 w 5759450"/>
                <a:gd name="connsiteY7" fmla="*/ 552450 h 565150"/>
                <a:gd name="connsiteX8" fmla="*/ 0 w 5759450"/>
                <a:gd name="connsiteY8" fmla="*/ 533400 h 565150"/>
                <a:gd name="connsiteX9" fmla="*/ 190500 w 5759450"/>
                <a:gd name="connsiteY9" fmla="*/ 254000 h 565150"/>
                <a:gd name="connsiteX10" fmla="*/ 12700 w 5759450"/>
                <a:gd name="connsiteY10" fmla="*/ 0 h 565150"/>
                <a:gd name="connsiteX0" fmla="*/ 22225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190500 w 5759450"/>
                <a:gd name="connsiteY9" fmla="*/ 247650 h 558800"/>
                <a:gd name="connsiteX10" fmla="*/ 22225 w 5759450"/>
                <a:gd name="connsiteY10" fmla="*/ 7938 h 558800"/>
                <a:gd name="connsiteX0" fmla="*/ 22225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190500 w 5759450"/>
                <a:gd name="connsiteY9" fmla="*/ 247650 h 558800"/>
                <a:gd name="connsiteX10" fmla="*/ 30956 w 5759450"/>
                <a:gd name="connsiteY10" fmla="*/ 28575 h 558800"/>
                <a:gd name="connsiteX11" fmla="*/ 22225 w 5759450"/>
                <a:gd name="connsiteY11" fmla="*/ 7938 h 558800"/>
                <a:gd name="connsiteX0" fmla="*/ 22225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190500 w 5759450"/>
                <a:gd name="connsiteY9" fmla="*/ 247650 h 558800"/>
                <a:gd name="connsiteX10" fmla="*/ 19050 w 5759450"/>
                <a:gd name="connsiteY10" fmla="*/ 35719 h 558800"/>
                <a:gd name="connsiteX11" fmla="*/ 22225 w 5759450"/>
                <a:gd name="connsiteY11" fmla="*/ 7938 h 558800"/>
                <a:gd name="connsiteX0" fmla="*/ 24606 w 5761831"/>
                <a:gd name="connsiteY0" fmla="*/ 7938 h 558800"/>
                <a:gd name="connsiteX1" fmla="*/ 377031 w 5761831"/>
                <a:gd name="connsiteY1" fmla="*/ 31750 h 558800"/>
                <a:gd name="connsiteX2" fmla="*/ 5076031 w 5761831"/>
                <a:gd name="connsiteY2" fmla="*/ 31750 h 558800"/>
                <a:gd name="connsiteX3" fmla="*/ 5761831 w 5761831"/>
                <a:gd name="connsiteY3" fmla="*/ 0 h 558800"/>
                <a:gd name="connsiteX4" fmla="*/ 5596731 w 5761831"/>
                <a:gd name="connsiteY4" fmla="*/ 273050 h 558800"/>
                <a:gd name="connsiteX5" fmla="*/ 5761831 w 5761831"/>
                <a:gd name="connsiteY5" fmla="*/ 546100 h 558800"/>
                <a:gd name="connsiteX6" fmla="*/ 5253831 w 5761831"/>
                <a:gd name="connsiteY6" fmla="*/ 558800 h 558800"/>
                <a:gd name="connsiteX7" fmla="*/ 656431 w 5761831"/>
                <a:gd name="connsiteY7" fmla="*/ 546100 h 558800"/>
                <a:gd name="connsiteX8" fmla="*/ 2381 w 5761831"/>
                <a:gd name="connsiteY8" fmla="*/ 527050 h 558800"/>
                <a:gd name="connsiteX9" fmla="*/ 192881 w 5761831"/>
                <a:gd name="connsiteY9" fmla="*/ 247650 h 558800"/>
                <a:gd name="connsiteX10" fmla="*/ 0 w 5761831"/>
                <a:gd name="connsiteY10" fmla="*/ 30957 h 558800"/>
                <a:gd name="connsiteX11" fmla="*/ 24606 w 5761831"/>
                <a:gd name="connsiteY11" fmla="*/ 7938 h 558800"/>
                <a:gd name="connsiteX0" fmla="*/ 22225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190500 w 5759450"/>
                <a:gd name="connsiteY9" fmla="*/ 247650 h 558800"/>
                <a:gd name="connsiteX10" fmla="*/ 22225 w 5759450"/>
                <a:gd name="connsiteY10" fmla="*/ 7938 h 558800"/>
                <a:gd name="connsiteX0" fmla="*/ 793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190500 w 5759450"/>
                <a:gd name="connsiteY9" fmla="*/ 247650 h 558800"/>
                <a:gd name="connsiteX10" fmla="*/ 793 w 5759450"/>
                <a:gd name="connsiteY10" fmla="*/ 7938 h 558800"/>
                <a:gd name="connsiteX0" fmla="*/ 793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190500 w 5759450"/>
                <a:gd name="connsiteY9" fmla="*/ 247650 h 558800"/>
                <a:gd name="connsiteX10" fmla="*/ 793 w 5759450"/>
                <a:gd name="connsiteY10" fmla="*/ 7938 h 558800"/>
                <a:gd name="connsiteX0" fmla="*/ 793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200025 w 5759450"/>
                <a:gd name="connsiteY9" fmla="*/ 271463 h 558800"/>
                <a:gd name="connsiteX10" fmla="*/ 793 w 5759450"/>
                <a:gd name="connsiteY10" fmla="*/ 7938 h 558800"/>
                <a:gd name="connsiteX0" fmla="*/ 793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200025 w 5759450"/>
                <a:gd name="connsiteY9" fmla="*/ 271463 h 558800"/>
                <a:gd name="connsiteX10" fmla="*/ 793 w 5759450"/>
                <a:gd name="connsiteY10" fmla="*/ 7938 h 558800"/>
                <a:gd name="connsiteX0" fmla="*/ 793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200025 w 5759450"/>
                <a:gd name="connsiteY9" fmla="*/ 271463 h 558800"/>
                <a:gd name="connsiteX10" fmla="*/ 793 w 5759450"/>
                <a:gd name="connsiteY10" fmla="*/ 7938 h 558800"/>
                <a:gd name="connsiteX0" fmla="*/ 793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200025 w 5759450"/>
                <a:gd name="connsiteY9" fmla="*/ 271463 h 558800"/>
                <a:gd name="connsiteX10" fmla="*/ 793 w 5759450"/>
                <a:gd name="connsiteY10" fmla="*/ 7938 h 558800"/>
                <a:gd name="connsiteX0" fmla="*/ 793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200025 w 5759450"/>
                <a:gd name="connsiteY9" fmla="*/ 271463 h 558800"/>
                <a:gd name="connsiteX10" fmla="*/ 793 w 5759450"/>
                <a:gd name="connsiteY10" fmla="*/ 7938 h 558800"/>
                <a:gd name="connsiteX0" fmla="*/ 793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61194 w 5759450"/>
                <a:gd name="connsiteY7" fmla="*/ 553244 h 558800"/>
                <a:gd name="connsiteX8" fmla="*/ 0 w 5759450"/>
                <a:gd name="connsiteY8" fmla="*/ 527050 h 558800"/>
                <a:gd name="connsiteX9" fmla="*/ 200025 w 5759450"/>
                <a:gd name="connsiteY9" fmla="*/ 271463 h 558800"/>
                <a:gd name="connsiteX10" fmla="*/ 793 w 5759450"/>
                <a:gd name="connsiteY10" fmla="*/ 7938 h 558800"/>
                <a:gd name="connsiteX0" fmla="*/ 793 w 5759450"/>
                <a:gd name="connsiteY0" fmla="*/ 7938 h 559049"/>
                <a:gd name="connsiteX1" fmla="*/ 374650 w 5759450"/>
                <a:gd name="connsiteY1" fmla="*/ 31750 h 559049"/>
                <a:gd name="connsiteX2" fmla="*/ 5073650 w 5759450"/>
                <a:gd name="connsiteY2" fmla="*/ 31750 h 559049"/>
                <a:gd name="connsiteX3" fmla="*/ 5759450 w 5759450"/>
                <a:gd name="connsiteY3" fmla="*/ 0 h 559049"/>
                <a:gd name="connsiteX4" fmla="*/ 5594350 w 5759450"/>
                <a:gd name="connsiteY4" fmla="*/ 273050 h 559049"/>
                <a:gd name="connsiteX5" fmla="*/ 5759450 w 5759450"/>
                <a:gd name="connsiteY5" fmla="*/ 546100 h 559049"/>
                <a:gd name="connsiteX6" fmla="*/ 5251450 w 5759450"/>
                <a:gd name="connsiteY6" fmla="*/ 558800 h 559049"/>
                <a:gd name="connsiteX7" fmla="*/ 661194 w 5759450"/>
                <a:gd name="connsiteY7" fmla="*/ 553244 h 559049"/>
                <a:gd name="connsiteX8" fmla="*/ 0 w 5759450"/>
                <a:gd name="connsiteY8" fmla="*/ 527050 h 559049"/>
                <a:gd name="connsiteX9" fmla="*/ 200025 w 5759450"/>
                <a:gd name="connsiteY9" fmla="*/ 271463 h 559049"/>
                <a:gd name="connsiteX10" fmla="*/ 793 w 5759450"/>
                <a:gd name="connsiteY10" fmla="*/ 7938 h 559049"/>
                <a:gd name="connsiteX0" fmla="*/ 793 w 5759450"/>
                <a:gd name="connsiteY0" fmla="*/ 7938 h 559049"/>
                <a:gd name="connsiteX1" fmla="*/ 374650 w 5759450"/>
                <a:gd name="connsiteY1" fmla="*/ 31750 h 559049"/>
                <a:gd name="connsiteX2" fmla="*/ 919163 w 5759450"/>
                <a:gd name="connsiteY2" fmla="*/ 28575 h 559049"/>
                <a:gd name="connsiteX3" fmla="*/ 5073650 w 5759450"/>
                <a:gd name="connsiteY3" fmla="*/ 31750 h 559049"/>
                <a:gd name="connsiteX4" fmla="*/ 5759450 w 5759450"/>
                <a:gd name="connsiteY4" fmla="*/ 0 h 559049"/>
                <a:gd name="connsiteX5" fmla="*/ 5594350 w 5759450"/>
                <a:gd name="connsiteY5" fmla="*/ 273050 h 559049"/>
                <a:gd name="connsiteX6" fmla="*/ 5759450 w 5759450"/>
                <a:gd name="connsiteY6" fmla="*/ 546100 h 559049"/>
                <a:gd name="connsiteX7" fmla="*/ 5251450 w 5759450"/>
                <a:gd name="connsiteY7" fmla="*/ 558800 h 559049"/>
                <a:gd name="connsiteX8" fmla="*/ 661194 w 5759450"/>
                <a:gd name="connsiteY8" fmla="*/ 553244 h 559049"/>
                <a:gd name="connsiteX9" fmla="*/ 0 w 5759450"/>
                <a:gd name="connsiteY9" fmla="*/ 527050 h 559049"/>
                <a:gd name="connsiteX10" fmla="*/ 200025 w 5759450"/>
                <a:gd name="connsiteY10" fmla="*/ 271463 h 559049"/>
                <a:gd name="connsiteX11" fmla="*/ 793 w 5759450"/>
                <a:gd name="connsiteY11"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5073650 w 5759450"/>
                <a:gd name="connsiteY3" fmla="*/ 31750 h 559049"/>
                <a:gd name="connsiteX4" fmla="*/ 5759450 w 5759450"/>
                <a:gd name="connsiteY4" fmla="*/ 0 h 559049"/>
                <a:gd name="connsiteX5" fmla="*/ 5594350 w 5759450"/>
                <a:gd name="connsiteY5" fmla="*/ 273050 h 559049"/>
                <a:gd name="connsiteX6" fmla="*/ 5759450 w 5759450"/>
                <a:gd name="connsiteY6" fmla="*/ 546100 h 559049"/>
                <a:gd name="connsiteX7" fmla="*/ 5251450 w 5759450"/>
                <a:gd name="connsiteY7" fmla="*/ 558800 h 559049"/>
                <a:gd name="connsiteX8" fmla="*/ 661194 w 5759450"/>
                <a:gd name="connsiteY8" fmla="*/ 553244 h 559049"/>
                <a:gd name="connsiteX9" fmla="*/ 0 w 5759450"/>
                <a:gd name="connsiteY9" fmla="*/ 527050 h 559049"/>
                <a:gd name="connsiteX10" fmla="*/ 200025 w 5759450"/>
                <a:gd name="connsiteY10" fmla="*/ 271463 h 559049"/>
                <a:gd name="connsiteX11" fmla="*/ 793 w 5759450"/>
                <a:gd name="connsiteY11"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5073650 w 5759450"/>
                <a:gd name="connsiteY3" fmla="*/ 31750 h 559049"/>
                <a:gd name="connsiteX4" fmla="*/ 5759450 w 5759450"/>
                <a:gd name="connsiteY4" fmla="*/ 0 h 559049"/>
                <a:gd name="connsiteX5" fmla="*/ 5594350 w 5759450"/>
                <a:gd name="connsiteY5" fmla="*/ 273050 h 559049"/>
                <a:gd name="connsiteX6" fmla="*/ 5759450 w 5759450"/>
                <a:gd name="connsiteY6" fmla="*/ 546100 h 559049"/>
                <a:gd name="connsiteX7" fmla="*/ 5251450 w 5759450"/>
                <a:gd name="connsiteY7" fmla="*/ 558800 h 559049"/>
                <a:gd name="connsiteX8" fmla="*/ 661194 w 5759450"/>
                <a:gd name="connsiteY8" fmla="*/ 553244 h 559049"/>
                <a:gd name="connsiteX9" fmla="*/ 0 w 5759450"/>
                <a:gd name="connsiteY9" fmla="*/ 527050 h 559049"/>
                <a:gd name="connsiteX10" fmla="*/ 200025 w 5759450"/>
                <a:gd name="connsiteY10" fmla="*/ 271463 h 559049"/>
                <a:gd name="connsiteX11" fmla="*/ 793 w 5759450"/>
                <a:gd name="connsiteY11"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5073650 w 5759450"/>
                <a:gd name="connsiteY3" fmla="*/ 31750 h 559049"/>
                <a:gd name="connsiteX4" fmla="*/ 5759450 w 5759450"/>
                <a:gd name="connsiteY4" fmla="*/ 0 h 559049"/>
                <a:gd name="connsiteX5" fmla="*/ 5594350 w 5759450"/>
                <a:gd name="connsiteY5" fmla="*/ 273050 h 559049"/>
                <a:gd name="connsiteX6" fmla="*/ 5759450 w 5759450"/>
                <a:gd name="connsiteY6" fmla="*/ 546100 h 559049"/>
                <a:gd name="connsiteX7" fmla="*/ 5251450 w 5759450"/>
                <a:gd name="connsiteY7" fmla="*/ 558800 h 559049"/>
                <a:gd name="connsiteX8" fmla="*/ 661194 w 5759450"/>
                <a:gd name="connsiteY8" fmla="*/ 553244 h 559049"/>
                <a:gd name="connsiteX9" fmla="*/ 0 w 5759450"/>
                <a:gd name="connsiteY9" fmla="*/ 527050 h 559049"/>
                <a:gd name="connsiteX10" fmla="*/ 200025 w 5759450"/>
                <a:gd name="connsiteY10" fmla="*/ 271463 h 559049"/>
                <a:gd name="connsiteX11" fmla="*/ 793 w 5759450"/>
                <a:gd name="connsiteY11"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5073650 w 5759450"/>
                <a:gd name="connsiteY3" fmla="*/ 31750 h 559049"/>
                <a:gd name="connsiteX4" fmla="*/ 5759450 w 5759450"/>
                <a:gd name="connsiteY4" fmla="*/ 0 h 559049"/>
                <a:gd name="connsiteX5" fmla="*/ 5594350 w 5759450"/>
                <a:gd name="connsiteY5" fmla="*/ 273050 h 559049"/>
                <a:gd name="connsiteX6" fmla="*/ 5759450 w 5759450"/>
                <a:gd name="connsiteY6" fmla="*/ 546100 h 559049"/>
                <a:gd name="connsiteX7" fmla="*/ 5251450 w 5759450"/>
                <a:gd name="connsiteY7" fmla="*/ 558800 h 559049"/>
                <a:gd name="connsiteX8" fmla="*/ 919163 w 5759450"/>
                <a:gd name="connsiteY8" fmla="*/ 554831 h 559049"/>
                <a:gd name="connsiteX9" fmla="*/ 661194 w 5759450"/>
                <a:gd name="connsiteY9" fmla="*/ 553244 h 559049"/>
                <a:gd name="connsiteX10" fmla="*/ 0 w 5759450"/>
                <a:gd name="connsiteY10" fmla="*/ 527050 h 559049"/>
                <a:gd name="connsiteX11" fmla="*/ 200025 w 5759450"/>
                <a:gd name="connsiteY11" fmla="*/ 271463 h 559049"/>
                <a:gd name="connsiteX12" fmla="*/ 793 w 5759450"/>
                <a:gd name="connsiteY12"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5073650 w 5759450"/>
                <a:gd name="connsiteY3" fmla="*/ 31750 h 559049"/>
                <a:gd name="connsiteX4" fmla="*/ 5759450 w 5759450"/>
                <a:gd name="connsiteY4" fmla="*/ 0 h 559049"/>
                <a:gd name="connsiteX5" fmla="*/ 5594350 w 5759450"/>
                <a:gd name="connsiteY5" fmla="*/ 273050 h 559049"/>
                <a:gd name="connsiteX6" fmla="*/ 5759450 w 5759450"/>
                <a:gd name="connsiteY6" fmla="*/ 546100 h 559049"/>
                <a:gd name="connsiteX7" fmla="*/ 5251450 w 5759450"/>
                <a:gd name="connsiteY7" fmla="*/ 558800 h 559049"/>
                <a:gd name="connsiteX8" fmla="*/ 919163 w 5759450"/>
                <a:gd name="connsiteY8" fmla="*/ 550068 h 559049"/>
                <a:gd name="connsiteX9" fmla="*/ 661194 w 5759450"/>
                <a:gd name="connsiteY9" fmla="*/ 553244 h 559049"/>
                <a:gd name="connsiteX10" fmla="*/ 0 w 5759450"/>
                <a:gd name="connsiteY10" fmla="*/ 527050 h 559049"/>
                <a:gd name="connsiteX11" fmla="*/ 200025 w 5759450"/>
                <a:gd name="connsiteY11" fmla="*/ 271463 h 559049"/>
                <a:gd name="connsiteX12" fmla="*/ 793 w 5759450"/>
                <a:gd name="connsiteY12"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0131 w 5759450"/>
                <a:gd name="connsiteY3" fmla="*/ 30956 h 559049"/>
                <a:gd name="connsiteX4" fmla="*/ 5073650 w 5759450"/>
                <a:gd name="connsiteY4" fmla="*/ 31750 h 559049"/>
                <a:gd name="connsiteX5" fmla="*/ 5759450 w 5759450"/>
                <a:gd name="connsiteY5" fmla="*/ 0 h 559049"/>
                <a:gd name="connsiteX6" fmla="*/ 5594350 w 5759450"/>
                <a:gd name="connsiteY6" fmla="*/ 273050 h 559049"/>
                <a:gd name="connsiteX7" fmla="*/ 5759450 w 5759450"/>
                <a:gd name="connsiteY7" fmla="*/ 546100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3650 w 5759450"/>
                <a:gd name="connsiteY4" fmla="*/ 31750 h 559049"/>
                <a:gd name="connsiteX5" fmla="*/ 5759450 w 5759450"/>
                <a:gd name="connsiteY5" fmla="*/ 0 h 559049"/>
                <a:gd name="connsiteX6" fmla="*/ 5594350 w 5759450"/>
                <a:gd name="connsiteY6" fmla="*/ 273050 h 559049"/>
                <a:gd name="connsiteX7" fmla="*/ 5759450 w 5759450"/>
                <a:gd name="connsiteY7" fmla="*/ 546100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6032 w 5759450"/>
                <a:gd name="connsiteY4" fmla="*/ 26988 h 559049"/>
                <a:gd name="connsiteX5" fmla="*/ 5759450 w 5759450"/>
                <a:gd name="connsiteY5" fmla="*/ 0 h 559049"/>
                <a:gd name="connsiteX6" fmla="*/ 5594350 w 5759450"/>
                <a:gd name="connsiteY6" fmla="*/ 273050 h 559049"/>
                <a:gd name="connsiteX7" fmla="*/ 5759450 w 5759450"/>
                <a:gd name="connsiteY7" fmla="*/ 546100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6032 w 5759450"/>
                <a:gd name="connsiteY4" fmla="*/ 26988 h 559049"/>
                <a:gd name="connsiteX5" fmla="*/ 5759450 w 5759450"/>
                <a:gd name="connsiteY5" fmla="*/ 0 h 559049"/>
                <a:gd name="connsiteX6" fmla="*/ 5594350 w 5759450"/>
                <a:gd name="connsiteY6" fmla="*/ 273050 h 559049"/>
                <a:gd name="connsiteX7" fmla="*/ 5759450 w 5759450"/>
                <a:gd name="connsiteY7" fmla="*/ 546100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6032 w 5759450"/>
                <a:gd name="connsiteY4" fmla="*/ 26988 h 559049"/>
                <a:gd name="connsiteX5" fmla="*/ 5759450 w 5759450"/>
                <a:gd name="connsiteY5" fmla="*/ 0 h 559049"/>
                <a:gd name="connsiteX6" fmla="*/ 5594350 w 5759450"/>
                <a:gd name="connsiteY6" fmla="*/ 273050 h 559049"/>
                <a:gd name="connsiteX7" fmla="*/ 5759450 w 5759450"/>
                <a:gd name="connsiteY7" fmla="*/ 546100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6032 w 5759450"/>
                <a:gd name="connsiteY4" fmla="*/ 26988 h 559049"/>
                <a:gd name="connsiteX5" fmla="*/ 5759450 w 5759450"/>
                <a:gd name="connsiteY5" fmla="*/ 0 h 559049"/>
                <a:gd name="connsiteX6" fmla="*/ 5594350 w 5759450"/>
                <a:gd name="connsiteY6" fmla="*/ 273050 h 559049"/>
                <a:gd name="connsiteX7" fmla="*/ 5759450 w 5759450"/>
                <a:gd name="connsiteY7" fmla="*/ 546100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6032 w 5759450"/>
                <a:gd name="connsiteY4" fmla="*/ 26988 h 559049"/>
                <a:gd name="connsiteX5" fmla="*/ 5759450 w 5759450"/>
                <a:gd name="connsiteY5" fmla="*/ 0 h 559049"/>
                <a:gd name="connsiteX6" fmla="*/ 5577681 w 5759450"/>
                <a:gd name="connsiteY6" fmla="*/ 273050 h 559049"/>
                <a:gd name="connsiteX7" fmla="*/ 5759450 w 5759450"/>
                <a:gd name="connsiteY7" fmla="*/ 546100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6032 w 5759450"/>
                <a:gd name="connsiteY4" fmla="*/ 26988 h 559049"/>
                <a:gd name="connsiteX5" fmla="*/ 5759450 w 5759450"/>
                <a:gd name="connsiteY5" fmla="*/ 0 h 559049"/>
                <a:gd name="connsiteX6" fmla="*/ 5577681 w 5759450"/>
                <a:gd name="connsiteY6" fmla="*/ 273050 h 559049"/>
                <a:gd name="connsiteX7" fmla="*/ 5759450 w 5759450"/>
                <a:gd name="connsiteY7" fmla="*/ 546100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6032 w 5759450"/>
                <a:gd name="connsiteY4" fmla="*/ 26988 h 559049"/>
                <a:gd name="connsiteX5" fmla="*/ 5759450 w 5759450"/>
                <a:gd name="connsiteY5" fmla="*/ 0 h 559049"/>
                <a:gd name="connsiteX6" fmla="*/ 5577681 w 5759450"/>
                <a:gd name="connsiteY6" fmla="*/ 273050 h 559049"/>
                <a:gd name="connsiteX7" fmla="*/ 5754688 w 5759450"/>
                <a:gd name="connsiteY7" fmla="*/ 517525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6032 w 5759450"/>
                <a:gd name="connsiteY4" fmla="*/ 26988 h 559049"/>
                <a:gd name="connsiteX5" fmla="*/ 5759450 w 5759450"/>
                <a:gd name="connsiteY5" fmla="*/ 0 h 559049"/>
                <a:gd name="connsiteX6" fmla="*/ 5577681 w 5759450"/>
                <a:gd name="connsiteY6" fmla="*/ 273050 h 559049"/>
                <a:gd name="connsiteX7" fmla="*/ 5754688 w 5759450"/>
                <a:gd name="connsiteY7" fmla="*/ 517525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61529"/>
                <a:gd name="connsiteX1" fmla="*/ 374650 w 5759450"/>
                <a:gd name="connsiteY1" fmla="*/ 31750 h 561529"/>
                <a:gd name="connsiteX2" fmla="*/ 916782 w 5759450"/>
                <a:gd name="connsiteY2" fmla="*/ 19050 h 561529"/>
                <a:gd name="connsiteX3" fmla="*/ 4862512 w 5759450"/>
                <a:gd name="connsiteY3" fmla="*/ 19050 h 561529"/>
                <a:gd name="connsiteX4" fmla="*/ 5076032 w 5759450"/>
                <a:gd name="connsiteY4" fmla="*/ 26988 h 561529"/>
                <a:gd name="connsiteX5" fmla="*/ 5759450 w 5759450"/>
                <a:gd name="connsiteY5" fmla="*/ 0 h 561529"/>
                <a:gd name="connsiteX6" fmla="*/ 5577681 w 5759450"/>
                <a:gd name="connsiteY6" fmla="*/ 273050 h 561529"/>
                <a:gd name="connsiteX7" fmla="*/ 5754688 w 5759450"/>
                <a:gd name="connsiteY7" fmla="*/ 517525 h 561529"/>
                <a:gd name="connsiteX8" fmla="*/ 5251450 w 5759450"/>
                <a:gd name="connsiteY8" fmla="*/ 558800 h 561529"/>
                <a:gd name="connsiteX9" fmla="*/ 919163 w 5759450"/>
                <a:gd name="connsiteY9" fmla="*/ 550068 h 561529"/>
                <a:gd name="connsiteX10" fmla="*/ 661194 w 5759450"/>
                <a:gd name="connsiteY10" fmla="*/ 553244 h 561529"/>
                <a:gd name="connsiteX11" fmla="*/ 0 w 5759450"/>
                <a:gd name="connsiteY11" fmla="*/ 527050 h 561529"/>
                <a:gd name="connsiteX12" fmla="*/ 200025 w 5759450"/>
                <a:gd name="connsiteY12" fmla="*/ 271463 h 561529"/>
                <a:gd name="connsiteX13" fmla="*/ 793 w 5759450"/>
                <a:gd name="connsiteY13" fmla="*/ 7938 h 561529"/>
                <a:gd name="connsiteX0" fmla="*/ 793 w 5759450"/>
                <a:gd name="connsiteY0" fmla="*/ 7938 h 562791"/>
                <a:gd name="connsiteX1" fmla="*/ 374650 w 5759450"/>
                <a:gd name="connsiteY1" fmla="*/ 31750 h 562791"/>
                <a:gd name="connsiteX2" fmla="*/ 916782 w 5759450"/>
                <a:gd name="connsiteY2" fmla="*/ 19050 h 562791"/>
                <a:gd name="connsiteX3" fmla="*/ 4862512 w 5759450"/>
                <a:gd name="connsiteY3" fmla="*/ 19050 h 562791"/>
                <a:gd name="connsiteX4" fmla="*/ 5076032 w 5759450"/>
                <a:gd name="connsiteY4" fmla="*/ 26988 h 562791"/>
                <a:gd name="connsiteX5" fmla="*/ 5759450 w 5759450"/>
                <a:gd name="connsiteY5" fmla="*/ 0 h 562791"/>
                <a:gd name="connsiteX6" fmla="*/ 5577681 w 5759450"/>
                <a:gd name="connsiteY6" fmla="*/ 273050 h 562791"/>
                <a:gd name="connsiteX7" fmla="*/ 5754688 w 5759450"/>
                <a:gd name="connsiteY7" fmla="*/ 517525 h 562791"/>
                <a:gd name="connsiteX8" fmla="*/ 5251450 w 5759450"/>
                <a:gd name="connsiteY8" fmla="*/ 558800 h 562791"/>
                <a:gd name="connsiteX9" fmla="*/ 919163 w 5759450"/>
                <a:gd name="connsiteY9" fmla="*/ 550068 h 562791"/>
                <a:gd name="connsiteX10" fmla="*/ 661194 w 5759450"/>
                <a:gd name="connsiteY10" fmla="*/ 553244 h 562791"/>
                <a:gd name="connsiteX11" fmla="*/ 0 w 5759450"/>
                <a:gd name="connsiteY11" fmla="*/ 527050 h 562791"/>
                <a:gd name="connsiteX12" fmla="*/ 200025 w 5759450"/>
                <a:gd name="connsiteY12" fmla="*/ 271463 h 562791"/>
                <a:gd name="connsiteX13" fmla="*/ 793 w 5759450"/>
                <a:gd name="connsiteY13" fmla="*/ 7938 h 562791"/>
                <a:gd name="connsiteX0" fmla="*/ 793 w 5761832"/>
                <a:gd name="connsiteY0" fmla="*/ 7938 h 563259"/>
                <a:gd name="connsiteX1" fmla="*/ 374650 w 5761832"/>
                <a:gd name="connsiteY1" fmla="*/ 31750 h 563259"/>
                <a:gd name="connsiteX2" fmla="*/ 916782 w 5761832"/>
                <a:gd name="connsiteY2" fmla="*/ 19050 h 563259"/>
                <a:gd name="connsiteX3" fmla="*/ 4862512 w 5761832"/>
                <a:gd name="connsiteY3" fmla="*/ 19050 h 563259"/>
                <a:gd name="connsiteX4" fmla="*/ 5076032 w 5761832"/>
                <a:gd name="connsiteY4" fmla="*/ 26988 h 563259"/>
                <a:gd name="connsiteX5" fmla="*/ 5759450 w 5761832"/>
                <a:gd name="connsiteY5" fmla="*/ 0 h 563259"/>
                <a:gd name="connsiteX6" fmla="*/ 5577681 w 5761832"/>
                <a:gd name="connsiteY6" fmla="*/ 273050 h 563259"/>
                <a:gd name="connsiteX7" fmla="*/ 5761832 w 5761832"/>
                <a:gd name="connsiteY7" fmla="*/ 522287 h 563259"/>
                <a:gd name="connsiteX8" fmla="*/ 5251450 w 5761832"/>
                <a:gd name="connsiteY8" fmla="*/ 558800 h 563259"/>
                <a:gd name="connsiteX9" fmla="*/ 919163 w 5761832"/>
                <a:gd name="connsiteY9" fmla="*/ 550068 h 563259"/>
                <a:gd name="connsiteX10" fmla="*/ 661194 w 5761832"/>
                <a:gd name="connsiteY10" fmla="*/ 553244 h 563259"/>
                <a:gd name="connsiteX11" fmla="*/ 0 w 5761832"/>
                <a:gd name="connsiteY11" fmla="*/ 527050 h 563259"/>
                <a:gd name="connsiteX12" fmla="*/ 200025 w 5761832"/>
                <a:gd name="connsiteY12" fmla="*/ 271463 h 563259"/>
                <a:gd name="connsiteX13" fmla="*/ 793 w 5761832"/>
                <a:gd name="connsiteY13" fmla="*/ 7938 h 563259"/>
                <a:gd name="connsiteX0" fmla="*/ 793 w 5761832"/>
                <a:gd name="connsiteY0" fmla="*/ 7938 h 563781"/>
                <a:gd name="connsiteX1" fmla="*/ 374650 w 5761832"/>
                <a:gd name="connsiteY1" fmla="*/ 31750 h 563781"/>
                <a:gd name="connsiteX2" fmla="*/ 916782 w 5761832"/>
                <a:gd name="connsiteY2" fmla="*/ 19050 h 563781"/>
                <a:gd name="connsiteX3" fmla="*/ 4862512 w 5761832"/>
                <a:gd name="connsiteY3" fmla="*/ 19050 h 563781"/>
                <a:gd name="connsiteX4" fmla="*/ 5076032 w 5761832"/>
                <a:gd name="connsiteY4" fmla="*/ 26988 h 563781"/>
                <a:gd name="connsiteX5" fmla="*/ 5759450 w 5761832"/>
                <a:gd name="connsiteY5" fmla="*/ 0 h 563781"/>
                <a:gd name="connsiteX6" fmla="*/ 5577681 w 5761832"/>
                <a:gd name="connsiteY6" fmla="*/ 273050 h 563781"/>
                <a:gd name="connsiteX7" fmla="*/ 5761832 w 5761832"/>
                <a:gd name="connsiteY7" fmla="*/ 522287 h 563781"/>
                <a:gd name="connsiteX8" fmla="*/ 5251450 w 5761832"/>
                <a:gd name="connsiteY8" fmla="*/ 558800 h 563781"/>
                <a:gd name="connsiteX9" fmla="*/ 919163 w 5761832"/>
                <a:gd name="connsiteY9" fmla="*/ 550068 h 563781"/>
                <a:gd name="connsiteX10" fmla="*/ 661194 w 5761832"/>
                <a:gd name="connsiteY10" fmla="*/ 553244 h 563781"/>
                <a:gd name="connsiteX11" fmla="*/ 0 w 5761832"/>
                <a:gd name="connsiteY11" fmla="*/ 527050 h 563781"/>
                <a:gd name="connsiteX12" fmla="*/ 200025 w 5761832"/>
                <a:gd name="connsiteY12" fmla="*/ 271463 h 563781"/>
                <a:gd name="connsiteX13" fmla="*/ 793 w 5761832"/>
                <a:gd name="connsiteY13" fmla="*/ 7938 h 563781"/>
                <a:gd name="connsiteX0" fmla="*/ 793 w 5761832"/>
                <a:gd name="connsiteY0" fmla="*/ 7938 h 559049"/>
                <a:gd name="connsiteX1" fmla="*/ 374650 w 5761832"/>
                <a:gd name="connsiteY1" fmla="*/ 31750 h 559049"/>
                <a:gd name="connsiteX2" fmla="*/ 916782 w 5761832"/>
                <a:gd name="connsiteY2" fmla="*/ 19050 h 559049"/>
                <a:gd name="connsiteX3" fmla="*/ 4862512 w 5761832"/>
                <a:gd name="connsiteY3" fmla="*/ 19050 h 559049"/>
                <a:gd name="connsiteX4" fmla="*/ 5076032 w 5761832"/>
                <a:gd name="connsiteY4" fmla="*/ 26988 h 559049"/>
                <a:gd name="connsiteX5" fmla="*/ 5759450 w 5761832"/>
                <a:gd name="connsiteY5" fmla="*/ 0 h 559049"/>
                <a:gd name="connsiteX6" fmla="*/ 5577681 w 5761832"/>
                <a:gd name="connsiteY6" fmla="*/ 273050 h 559049"/>
                <a:gd name="connsiteX7" fmla="*/ 5761832 w 5761832"/>
                <a:gd name="connsiteY7" fmla="*/ 522287 h 559049"/>
                <a:gd name="connsiteX8" fmla="*/ 5251450 w 5761832"/>
                <a:gd name="connsiteY8" fmla="*/ 558800 h 559049"/>
                <a:gd name="connsiteX9" fmla="*/ 919163 w 5761832"/>
                <a:gd name="connsiteY9" fmla="*/ 550068 h 559049"/>
                <a:gd name="connsiteX10" fmla="*/ 661194 w 5761832"/>
                <a:gd name="connsiteY10" fmla="*/ 553244 h 559049"/>
                <a:gd name="connsiteX11" fmla="*/ 0 w 5761832"/>
                <a:gd name="connsiteY11" fmla="*/ 527050 h 559049"/>
                <a:gd name="connsiteX12" fmla="*/ 200025 w 5761832"/>
                <a:gd name="connsiteY12" fmla="*/ 271463 h 559049"/>
                <a:gd name="connsiteX13" fmla="*/ 793 w 5761832"/>
                <a:gd name="connsiteY13" fmla="*/ 7938 h 559049"/>
                <a:gd name="connsiteX0" fmla="*/ 793 w 5761832"/>
                <a:gd name="connsiteY0" fmla="*/ 7938 h 559049"/>
                <a:gd name="connsiteX1" fmla="*/ 374650 w 5761832"/>
                <a:gd name="connsiteY1" fmla="*/ 31750 h 559049"/>
                <a:gd name="connsiteX2" fmla="*/ 916782 w 5761832"/>
                <a:gd name="connsiteY2" fmla="*/ 19050 h 559049"/>
                <a:gd name="connsiteX3" fmla="*/ 945507 w 5761832"/>
                <a:gd name="connsiteY3" fmla="*/ 20131 h 559049"/>
                <a:gd name="connsiteX4" fmla="*/ 4862512 w 5761832"/>
                <a:gd name="connsiteY4" fmla="*/ 19050 h 559049"/>
                <a:gd name="connsiteX5" fmla="*/ 5076032 w 5761832"/>
                <a:gd name="connsiteY5" fmla="*/ 26988 h 559049"/>
                <a:gd name="connsiteX6" fmla="*/ 5759450 w 5761832"/>
                <a:gd name="connsiteY6" fmla="*/ 0 h 559049"/>
                <a:gd name="connsiteX7" fmla="*/ 5577681 w 5761832"/>
                <a:gd name="connsiteY7" fmla="*/ 273050 h 559049"/>
                <a:gd name="connsiteX8" fmla="*/ 5761832 w 5761832"/>
                <a:gd name="connsiteY8" fmla="*/ 522287 h 559049"/>
                <a:gd name="connsiteX9" fmla="*/ 5251450 w 5761832"/>
                <a:gd name="connsiteY9" fmla="*/ 558800 h 559049"/>
                <a:gd name="connsiteX10" fmla="*/ 919163 w 5761832"/>
                <a:gd name="connsiteY10" fmla="*/ 550068 h 559049"/>
                <a:gd name="connsiteX11" fmla="*/ 661194 w 5761832"/>
                <a:gd name="connsiteY11" fmla="*/ 553244 h 559049"/>
                <a:gd name="connsiteX12" fmla="*/ 0 w 5761832"/>
                <a:gd name="connsiteY12" fmla="*/ 527050 h 559049"/>
                <a:gd name="connsiteX13" fmla="*/ 200025 w 5761832"/>
                <a:gd name="connsiteY13" fmla="*/ 271463 h 559049"/>
                <a:gd name="connsiteX14" fmla="*/ 793 w 5761832"/>
                <a:gd name="connsiteY14" fmla="*/ 7938 h 559049"/>
                <a:gd name="connsiteX0" fmla="*/ 793 w 5761832"/>
                <a:gd name="connsiteY0" fmla="*/ 7938 h 559049"/>
                <a:gd name="connsiteX1" fmla="*/ 374650 w 5761832"/>
                <a:gd name="connsiteY1" fmla="*/ 31750 h 559049"/>
                <a:gd name="connsiteX2" fmla="*/ 916782 w 5761832"/>
                <a:gd name="connsiteY2" fmla="*/ 19050 h 559049"/>
                <a:gd name="connsiteX3" fmla="*/ 945507 w 5761832"/>
                <a:gd name="connsiteY3" fmla="*/ 20131 h 559049"/>
                <a:gd name="connsiteX4" fmla="*/ 4862512 w 5761832"/>
                <a:gd name="connsiteY4" fmla="*/ 19050 h 559049"/>
                <a:gd name="connsiteX5" fmla="*/ 5076032 w 5761832"/>
                <a:gd name="connsiteY5" fmla="*/ 26988 h 559049"/>
                <a:gd name="connsiteX6" fmla="*/ 5759450 w 5761832"/>
                <a:gd name="connsiteY6" fmla="*/ 0 h 559049"/>
                <a:gd name="connsiteX7" fmla="*/ 5577681 w 5761832"/>
                <a:gd name="connsiteY7" fmla="*/ 273050 h 559049"/>
                <a:gd name="connsiteX8" fmla="*/ 5761832 w 5761832"/>
                <a:gd name="connsiteY8" fmla="*/ 522287 h 559049"/>
                <a:gd name="connsiteX9" fmla="*/ 5251450 w 5761832"/>
                <a:gd name="connsiteY9" fmla="*/ 558800 h 559049"/>
                <a:gd name="connsiteX10" fmla="*/ 952905 w 5761832"/>
                <a:gd name="connsiteY10" fmla="*/ 546396 h 559049"/>
                <a:gd name="connsiteX11" fmla="*/ 919163 w 5761832"/>
                <a:gd name="connsiteY11" fmla="*/ 550068 h 559049"/>
                <a:gd name="connsiteX12" fmla="*/ 661194 w 5761832"/>
                <a:gd name="connsiteY12" fmla="*/ 553244 h 559049"/>
                <a:gd name="connsiteX13" fmla="*/ 0 w 5761832"/>
                <a:gd name="connsiteY13" fmla="*/ 527050 h 559049"/>
                <a:gd name="connsiteX14" fmla="*/ 200025 w 5761832"/>
                <a:gd name="connsiteY14" fmla="*/ 271463 h 559049"/>
                <a:gd name="connsiteX15" fmla="*/ 793 w 5761832"/>
                <a:gd name="connsiteY15" fmla="*/ 7938 h 559049"/>
                <a:gd name="connsiteX0" fmla="*/ 793 w 5835542"/>
                <a:gd name="connsiteY0" fmla="*/ 7938 h 559049"/>
                <a:gd name="connsiteX1" fmla="*/ 374650 w 5835542"/>
                <a:gd name="connsiteY1" fmla="*/ 31750 h 559049"/>
                <a:gd name="connsiteX2" fmla="*/ 916782 w 5835542"/>
                <a:gd name="connsiteY2" fmla="*/ 19050 h 559049"/>
                <a:gd name="connsiteX3" fmla="*/ 945507 w 5835542"/>
                <a:gd name="connsiteY3" fmla="*/ 20131 h 559049"/>
                <a:gd name="connsiteX4" fmla="*/ 4862512 w 5835542"/>
                <a:gd name="connsiteY4" fmla="*/ 19050 h 559049"/>
                <a:gd name="connsiteX5" fmla="*/ 5076032 w 5835542"/>
                <a:gd name="connsiteY5" fmla="*/ 26988 h 559049"/>
                <a:gd name="connsiteX6" fmla="*/ 5759450 w 5835542"/>
                <a:gd name="connsiteY6" fmla="*/ 0 h 559049"/>
                <a:gd name="connsiteX7" fmla="*/ 5761832 w 5835542"/>
                <a:gd name="connsiteY7" fmla="*/ 522287 h 559049"/>
                <a:gd name="connsiteX8" fmla="*/ 5251450 w 5835542"/>
                <a:gd name="connsiteY8" fmla="*/ 558800 h 559049"/>
                <a:gd name="connsiteX9" fmla="*/ 952905 w 5835542"/>
                <a:gd name="connsiteY9" fmla="*/ 546396 h 559049"/>
                <a:gd name="connsiteX10" fmla="*/ 919163 w 5835542"/>
                <a:gd name="connsiteY10" fmla="*/ 550068 h 559049"/>
                <a:gd name="connsiteX11" fmla="*/ 661194 w 5835542"/>
                <a:gd name="connsiteY11" fmla="*/ 553244 h 559049"/>
                <a:gd name="connsiteX12" fmla="*/ 0 w 5835542"/>
                <a:gd name="connsiteY12" fmla="*/ 527050 h 559049"/>
                <a:gd name="connsiteX13" fmla="*/ 200025 w 5835542"/>
                <a:gd name="connsiteY13" fmla="*/ 271463 h 559049"/>
                <a:gd name="connsiteX14" fmla="*/ 793 w 5835542"/>
                <a:gd name="connsiteY14" fmla="*/ 7938 h 559049"/>
                <a:gd name="connsiteX0" fmla="*/ 793 w 5761832"/>
                <a:gd name="connsiteY0" fmla="*/ 0 h 551111"/>
                <a:gd name="connsiteX1" fmla="*/ 374650 w 5761832"/>
                <a:gd name="connsiteY1" fmla="*/ 23812 h 551111"/>
                <a:gd name="connsiteX2" fmla="*/ 916782 w 5761832"/>
                <a:gd name="connsiteY2" fmla="*/ 11112 h 551111"/>
                <a:gd name="connsiteX3" fmla="*/ 945507 w 5761832"/>
                <a:gd name="connsiteY3" fmla="*/ 12193 h 551111"/>
                <a:gd name="connsiteX4" fmla="*/ 4862512 w 5761832"/>
                <a:gd name="connsiteY4" fmla="*/ 11112 h 551111"/>
                <a:gd name="connsiteX5" fmla="*/ 5076032 w 5761832"/>
                <a:gd name="connsiteY5" fmla="*/ 19050 h 551111"/>
                <a:gd name="connsiteX6" fmla="*/ 5761832 w 5761832"/>
                <a:gd name="connsiteY6" fmla="*/ 514349 h 551111"/>
                <a:gd name="connsiteX7" fmla="*/ 5251450 w 5761832"/>
                <a:gd name="connsiteY7" fmla="*/ 550862 h 551111"/>
                <a:gd name="connsiteX8" fmla="*/ 952905 w 5761832"/>
                <a:gd name="connsiteY8" fmla="*/ 538458 h 551111"/>
                <a:gd name="connsiteX9" fmla="*/ 919163 w 5761832"/>
                <a:gd name="connsiteY9" fmla="*/ 542130 h 551111"/>
                <a:gd name="connsiteX10" fmla="*/ 661194 w 5761832"/>
                <a:gd name="connsiteY10" fmla="*/ 545306 h 551111"/>
                <a:gd name="connsiteX11" fmla="*/ 0 w 5761832"/>
                <a:gd name="connsiteY11" fmla="*/ 519112 h 551111"/>
                <a:gd name="connsiteX12" fmla="*/ 200025 w 5761832"/>
                <a:gd name="connsiteY12" fmla="*/ 263525 h 551111"/>
                <a:gd name="connsiteX13" fmla="*/ 793 w 5761832"/>
                <a:gd name="connsiteY13" fmla="*/ 0 h 551111"/>
                <a:gd name="connsiteX0" fmla="*/ 793 w 5528877"/>
                <a:gd name="connsiteY0" fmla="*/ 0 h 551111"/>
                <a:gd name="connsiteX1" fmla="*/ 374650 w 5528877"/>
                <a:gd name="connsiteY1" fmla="*/ 23812 h 551111"/>
                <a:gd name="connsiteX2" fmla="*/ 916782 w 5528877"/>
                <a:gd name="connsiteY2" fmla="*/ 11112 h 551111"/>
                <a:gd name="connsiteX3" fmla="*/ 945507 w 5528877"/>
                <a:gd name="connsiteY3" fmla="*/ 12193 h 551111"/>
                <a:gd name="connsiteX4" fmla="*/ 4862512 w 5528877"/>
                <a:gd name="connsiteY4" fmla="*/ 11112 h 551111"/>
                <a:gd name="connsiteX5" fmla="*/ 5076032 w 5528877"/>
                <a:gd name="connsiteY5" fmla="*/ 19050 h 551111"/>
                <a:gd name="connsiteX6" fmla="*/ 5251450 w 5528877"/>
                <a:gd name="connsiteY6" fmla="*/ 550862 h 551111"/>
                <a:gd name="connsiteX7" fmla="*/ 952905 w 5528877"/>
                <a:gd name="connsiteY7" fmla="*/ 538458 h 551111"/>
                <a:gd name="connsiteX8" fmla="*/ 919163 w 5528877"/>
                <a:gd name="connsiteY8" fmla="*/ 542130 h 551111"/>
                <a:gd name="connsiteX9" fmla="*/ 661194 w 5528877"/>
                <a:gd name="connsiteY9" fmla="*/ 545306 h 551111"/>
                <a:gd name="connsiteX10" fmla="*/ 0 w 5528877"/>
                <a:gd name="connsiteY10" fmla="*/ 519112 h 551111"/>
                <a:gd name="connsiteX11" fmla="*/ 200025 w 5528877"/>
                <a:gd name="connsiteY11" fmla="*/ 263525 h 551111"/>
                <a:gd name="connsiteX12" fmla="*/ 793 w 5528877"/>
                <a:gd name="connsiteY12" fmla="*/ 0 h 551111"/>
                <a:gd name="connsiteX0" fmla="*/ 793 w 5528877"/>
                <a:gd name="connsiteY0" fmla="*/ 0 h 551111"/>
                <a:gd name="connsiteX1" fmla="*/ 374650 w 5528877"/>
                <a:gd name="connsiteY1" fmla="*/ 23812 h 551111"/>
                <a:gd name="connsiteX2" fmla="*/ 916782 w 5528877"/>
                <a:gd name="connsiteY2" fmla="*/ 11112 h 551111"/>
                <a:gd name="connsiteX3" fmla="*/ 945507 w 5528877"/>
                <a:gd name="connsiteY3" fmla="*/ 12193 h 551111"/>
                <a:gd name="connsiteX4" fmla="*/ 5076032 w 5528877"/>
                <a:gd name="connsiteY4" fmla="*/ 19050 h 551111"/>
                <a:gd name="connsiteX5" fmla="*/ 5251450 w 5528877"/>
                <a:gd name="connsiteY5" fmla="*/ 550862 h 551111"/>
                <a:gd name="connsiteX6" fmla="*/ 952905 w 5528877"/>
                <a:gd name="connsiteY6" fmla="*/ 538458 h 551111"/>
                <a:gd name="connsiteX7" fmla="*/ 919163 w 5528877"/>
                <a:gd name="connsiteY7" fmla="*/ 542130 h 551111"/>
                <a:gd name="connsiteX8" fmla="*/ 661194 w 5528877"/>
                <a:gd name="connsiteY8" fmla="*/ 545306 h 551111"/>
                <a:gd name="connsiteX9" fmla="*/ 0 w 5528877"/>
                <a:gd name="connsiteY9" fmla="*/ 519112 h 551111"/>
                <a:gd name="connsiteX10" fmla="*/ 200025 w 5528877"/>
                <a:gd name="connsiteY10" fmla="*/ 263525 h 551111"/>
                <a:gd name="connsiteX11" fmla="*/ 793 w 5528877"/>
                <a:gd name="connsiteY11" fmla="*/ 0 h 551111"/>
                <a:gd name="connsiteX0" fmla="*/ 793 w 5251450"/>
                <a:gd name="connsiteY0" fmla="*/ 0 h 551111"/>
                <a:gd name="connsiteX1" fmla="*/ 374650 w 5251450"/>
                <a:gd name="connsiteY1" fmla="*/ 23812 h 551111"/>
                <a:gd name="connsiteX2" fmla="*/ 916782 w 5251450"/>
                <a:gd name="connsiteY2" fmla="*/ 11112 h 551111"/>
                <a:gd name="connsiteX3" fmla="*/ 945507 w 5251450"/>
                <a:gd name="connsiteY3" fmla="*/ 12193 h 551111"/>
                <a:gd name="connsiteX4" fmla="*/ 5251450 w 5251450"/>
                <a:gd name="connsiteY4" fmla="*/ 550862 h 551111"/>
                <a:gd name="connsiteX5" fmla="*/ 952905 w 5251450"/>
                <a:gd name="connsiteY5" fmla="*/ 538458 h 551111"/>
                <a:gd name="connsiteX6" fmla="*/ 919163 w 5251450"/>
                <a:gd name="connsiteY6" fmla="*/ 542130 h 551111"/>
                <a:gd name="connsiteX7" fmla="*/ 661194 w 5251450"/>
                <a:gd name="connsiteY7" fmla="*/ 545306 h 551111"/>
                <a:gd name="connsiteX8" fmla="*/ 0 w 5251450"/>
                <a:gd name="connsiteY8" fmla="*/ 519112 h 551111"/>
                <a:gd name="connsiteX9" fmla="*/ 200025 w 5251450"/>
                <a:gd name="connsiteY9" fmla="*/ 263525 h 551111"/>
                <a:gd name="connsiteX10" fmla="*/ 793 w 5251450"/>
                <a:gd name="connsiteY10" fmla="*/ 0 h 551111"/>
                <a:gd name="connsiteX0" fmla="*/ 793 w 952905"/>
                <a:gd name="connsiteY0" fmla="*/ 0 h 551111"/>
                <a:gd name="connsiteX1" fmla="*/ 374650 w 952905"/>
                <a:gd name="connsiteY1" fmla="*/ 23812 h 551111"/>
                <a:gd name="connsiteX2" fmla="*/ 916782 w 952905"/>
                <a:gd name="connsiteY2" fmla="*/ 11112 h 551111"/>
                <a:gd name="connsiteX3" fmla="*/ 945507 w 952905"/>
                <a:gd name="connsiteY3" fmla="*/ 12193 h 551111"/>
                <a:gd name="connsiteX4" fmla="*/ 952905 w 952905"/>
                <a:gd name="connsiteY4" fmla="*/ 538458 h 551111"/>
                <a:gd name="connsiteX5" fmla="*/ 919163 w 952905"/>
                <a:gd name="connsiteY5" fmla="*/ 542130 h 551111"/>
                <a:gd name="connsiteX6" fmla="*/ 661194 w 952905"/>
                <a:gd name="connsiteY6" fmla="*/ 545306 h 551111"/>
                <a:gd name="connsiteX7" fmla="*/ 0 w 952905"/>
                <a:gd name="connsiteY7" fmla="*/ 519112 h 551111"/>
                <a:gd name="connsiteX8" fmla="*/ 200025 w 952905"/>
                <a:gd name="connsiteY8" fmla="*/ 263525 h 551111"/>
                <a:gd name="connsiteX9" fmla="*/ 793 w 952905"/>
                <a:gd name="connsiteY9" fmla="*/ 0 h 551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52905" h="551111">
                  <a:moveTo>
                    <a:pt x="793" y="0"/>
                  </a:moveTo>
                  <a:cubicBezTo>
                    <a:pt x="123031" y="24606"/>
                    <a:pt x="250031" y="15875"/>
                    <a:pt x="374650" y="23812"/>
                  </a:cubicBezTo>
                  <a:cubicBezTo>
                    <a:pt x="555361" y="19579"/>
                    <a:pt x="750359" y="24870"/>
                    <a:pt x="916782" y="11112"/>
                  </a:cubicBezTo>
                  <a:lnTo>
                    <a:pt x="945507" y="12193"/>
                  </a:lnTo>
                  <a:lnTo>
                    <a:pt x="952905" y="538458"/>
                  </a:lnTo>
                  <a:lnTo>
                    <a:pt x="919163" y="542130"/>
                  </a:lnTo>
                  <a:lnTo>
                    <a:pt x="661194" y="545306"/>
                  </a:lnTo>
                  <a:cubicBezTo>
                    <a:pt x="526521" y="548481"/>
                    <a:pt x="206111" y="565943"/>
                    <a:pt x="0" y="519112"/>
                  </a:cubicBezTo>
                  <a:lnTo>
                    <a:pt x="200025" y="263525"/>
                  </a:lnTo>
                  <a:cubicBezTo>
                    <a:pt x="124089" y="185208"/>
                    <a:pt x="79110" y="128323"/>
                    <a:pt x="793" y="0"/>
                  </a:cubicBezTo>
                  <a:close/>
                </a:path>
              </a:pathLst>
            </a:custGeom>
            <a:noFill/>
            <a:ln w="19050">
              <a:solidFill>
                <a:srgbClr val="CBF34B"/>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grpSp>
      <p:grpSp>
        <p:nvGrpSpPr>
          <p:cNvPr id="47" name="Group 15"/>
          <p:cNvGrpSpPr>
            <a:grpSpLocks/>
          </p:cNvGrpSpPr>
          <p:nvPr/>
        </p:nvGrpSpPr>
        <p:grpSpPr bwMode="auto">
          <a:xfrm>
            <a:off x="3703965" y="5540855"/>
            <a:ext cx="4651375" cy="1012002"/>
            <a:chOff x="2671148" y="1311915"/>
            <a:chExt cx="3938587" cy="1011238"/>
          </a:xfrm>
        </p:grpSpPr>
        <p:pic>
          <p:nvPicPr>
            <p:cNvPr id="4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71148" y="1311915"/>
              <a:ext cx="3938587" cy="1011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9" name="Rounded Rectangle 48"/>
            <p:cNvSpPr/>
            <p:nvPr/>
          </p:nvSpPr>
          <p:spPr>
            <a:xfrm>
              <a:off x="2762555" y="1386471"/>
              <a:ext cx="3777280" cy="861362"/>
            </a:xfrm>
            <a:prstGeom prst="roundRect">
              <a:avLst>
                <a:gd name="adj" fmla="val 12108"/>
              </a:avLst>
            </a:prstGeom>
            <a:noFill/>
            <a:ln w="19050">
              <a:solidFill>
                <a:srgbClr val="996633"/>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grpSp>
      <p:sp>
        <p:nvSpPr>
          <p:cNvPr id="50" name="Rectangle 49"/>
          <p:cNvSpPr/>
          <p:nvPr/>
        </p:nvSpPr>
        <p:spPr>
          <a:xfrm>
            <a:off x="3971503" y="5784863"/>
            <a:ext cx="2889509" cy="523220"/>
          </a:xfrm>
          <a:prstGeom prst="rect">
            <a:avLst/>
          </a:prstGeom>
        </p:spPr>
        <p:txBody>
          <a:bodyPr wrap="square" anchor="ctr">
            <a:spAutoFit/>
          </a:bodyPr>
          <a:lstStyle/>
          <a:p>
            <a:pPr marL="285750" indent="-285750" fontAlgn="auto">
              <a:spcBef>
                <a:spcPts val="0"/>
              </a:spcBef>
              <a:spcAft>
                <a:spcPts val="0"/>
              </a:spcAft>
              <a:buFont typeface="Arial" panose="020B0604020202020204" pitchFamily="34" charset="0"/>
              <a:buChar char="•"/>
              <a:defRPr/>
            </a:pPr>
            <a:r>
              <a:rPr lang="en-US" sz="1400" b="1" kern="0" dirty="0" err="1" smtClean="0">
                <a:solidFill>
                  <a:srgbClr val="C00000"/>
                </a:solidFill>
                <a:latin typeface="Times New Roman" panose="02020603050405020304" pitchFamily="18" charset="0"/>
                <a:cs typeface="Times New Roman" panose="02020603050405020304" pitchFamily="18" charset="0"/>
              </a:rPr>
              <a:t>Thiết</a:t>
            </a:r>
            <a:r>
              <a:rPr lang="en-US" sz="1400" b="1" kern="0" dirty="0" smtClean="0">
                <a:solidFill>
                  <a:srgbClr val="C00000"/>
                </a:solidFill>
                <a:latin typeface="Times New Roman" panose="02020603050405020304" pitchFamily="18" charset="0"/>
                <a:cs typeface="Times New Roman" panose="02020603050405020304" pitchFamily="18" charset="0"/>
              </a:rPr>
              <a:t> </a:t>
            </a:r>
            <a:r>
              <a:rPr lang="en-US" sz="1400" b="1" kern="0" dirty="0" err="1" smtClean="0">
                <a:solidFill>
                  <a:srgbClr val="C00000"/>
                </a:solidFill>
                <a:latin typeface="Times New Roman" panose="02020603050405020304" pitchFamily="18" charset="0"/>
                <a:cs typeface="Times New Roman" panose="02020603050405020304" pitchFamily="18" charset="0"/>
              </a:rPr>
              <a:t>kế</a:t>
            </a:r>
            <a:r>
              <a:rPr lang="en-US" sz="1400" b="1" kern="0" dirty="0" smtClean="0">
                <a:solidFill>
                  <a:srgbClr val="C00000"/>
                </a:solidFill>
                <a:latin typeface="Times New Roman" panose="02020603050405020304" pitchFamily="18" charset="0"/>
                <a:cs typeface="Times New Roman" panose="02020603050405020304" pitchFamily="18" charset="0"/>
              </a:rPr>
              <a:t> </a:t>
            </a:r>
            <a:r>
              <a:rPr lang="en-US" sz="1400" b="1" kern="0" dirty="0" err="1" smtClean="0">
                <a:solidFill>
                  <a:srgbClr val="C00000"/>
                </a:solidFill>
                <a:latin typeface="Times New Roman" panose="02020603050405020304" pitchFamily="18" charset="0"/>
                <a:cs typeface="Times New Roman" panose="02020603050405020304" pitchFamily="18" charset="0"/>
              </a:rPr>
              <a:t>giao</a:t>
            </a:r>
            <a:r>
              <a:rPr lang="en-US" sz="1400" b="1" kern="0" dirty="0" smtClean="0">
                <a:solidFill>
                  <a:srgbClr val="C00000"/>
                </a:solidFill>
                <a:latin typeface="Times New Roman" panose="02020603050405020304" pitchFamily="18" charset="0"/>
                <a:cs typeface="Times New Roman" panose="02020603050405020304" pitchFamily="18" charset="0"/>
              </a:rPr>
              <a:t> </a:t>
            </a:r>
            <a:r>
              <a:rPr lang="en-US" sz="1400" b="1" kern="0" dirty="0" err="1" smtClean="0">
                <a:solidFill>
                  <a:srgbClr val="C00000"/>
                </a:solidFill>
                <a:latin typeface="Times New Roman" panose="02020603050405020304" pitchFamily="18" charset="0"/>
                <a:cs typeface="Times New Roman" panose="02020603050405020304" pitchFamily="18" charset="0"/>
              </a:rPr>
              <a:t>diện</a:t>
            </a:r>
            <a:r>
              <a:rPr lang="en-US" sz="1400" b="1" kern="0" dirty="0" smtClean="0">
                <a:solidFill>
                  <a:srgbClr val="C00000"/>
                </a:solidFill>
                <a:latin typeface="Times New Roman" panose="02020603050405020304" pitchFamily="18" charset="0"/>
                <a:cs typeface="Times New Roman" panose="02020603050405020304" pitchFamily="18" charset="0"/>
              </a:rPr>
              <a:t> </a:t>
            </a:r>
            <a:r>
              <a:rPr lang="en-US" sz="1400" b="1" kern="0" dirty="0" err="1" smtClean="0">
                <a:solidFill>
                  <a:srgbClr val="C00000"/>
                </a:solidFill>
                <a:latin typeface="Times New Roman" panose="02020603050405020304" pitchFamily="18" charset="0"/>
                <a:cs typeface="Times New Roman" panose="02020603050405020304" pitchFamily="18" charset="0"/>
              </a:rPr>
              <a:t>nghe</a:t>
            </a:r>
            <a:r>
              <a:rPr lang="en-US" sz="1400" b="1" kern="0" dirty="0" smtClean="0">
                <a:solidFill>
                  <a:srgbClr val="C00000"/>
                </a:solidFill>
                <a:latin typeface="Times New Roman" panose="02020603050405020304" pitchFamily="18" charset="0"/>
                <a:cs typeface="Times New Roman" panose="02020603050405020304" pitchFamily="18" charset="0"/>
              </a:rPr>
              <a:t> </a:t>
            </a:r>
            <a:r>
              <a:rPr lang="en-US" sz="1400" b="1" kern="0" dirty="0" err="1" smtClean="0">
                <a:solidFill>
                  <a:srgbClr val="C00000"/>
                </a:solidFill>
                <a:latin typeface="Times New Roman" panose="02020603050405020304" pitchFamily="18" charset="0"/>
                <a:cs typeface="Times New Roman" panose="02020603050405020304" pitchFamily="18" charset="0"/>
              </a:rPr>
              <a:t>nhac</a:t>
            </a:r>
            <a:r>
              <a:rPr lang="en-US" sz="1400" b="1" kern="0" dirty="0" smtClean="0">
                <a:solidFill>
                  <a:srgbClr val="C00000"/>
                </a:solidFill>
                <a:latin typeface="Times New Roman" panose="02020603050405020304" pitchFamily="18" charset="0"/>
                <a:cs typeface="Times New Roman" panose="02020603050405020304" pitchFamily="18" charset="0"/>
              </a:rPr>
              <a:t>.</a:t>
            </a:r>
          </a:p>
          <a:p>
            <a:pPr marL="285750" indent="-285750" fontAlgn="auto">
              <a:spcBef>
                <a:spcPts val="0"/>
              </a:spcBef>
              <a:spcAft>
                <a:spcPts val="0"/>
              </a:spcAft>
              <a:buFont typeface="Arial" panose="020B0604020202020204" pitchFamily="34" charset="0"/>
              <a:buChar char="•"/>
              <a:defRPr/>
            </a:pPr>
            <a:r>
              <a:rPr lang="en-US" sz="1400" b="1" kern="0" dirty="0" err="1" smtClean="0">
                <a:solidFill>
                  <a:srgbClr val="C00000"/>
                </a:solidFill>
                <a:latin typeface="Times New Roman" panose="02020603050405020304" pitchFamily="18" charset="0"/>
                <a:cs typeface="Times New Roman" panose="02020603050405020304" pitchFamily="18" charset="0"/>
              </a:rPr>
              <a:t>Viết</a:t>
            </a:r>
            <a:r>
              <a:rPr lang="en-US" sz="1400" b="1" kern="0" dirty="0" smtClean="0">
                <a:solidFill>
                  <a:srgbClr val="C00000"/>
                </a:solidFill>
                <a:latin typeface="Times New Roman" panose="02020603050405020304" pitchFamily="18" charset="0"/>
                <a:cs typeface="Times New Roman" panose="02020603050405020304" pitchFamily="18" charset="0"/>
              </a:rPr>
              <a:t> </a:t>
            </a:r>
            <a:r>
              <a:rPr lang="en-US" sz="1400" b="1" kern="0" dirty="0" err="1" smtClean="0">
                <a:solidFill>
                  <a:srgbClr val="C00000"/>
                </a:solidFill>
                <a:latin typeface="Times New Roman" panose="02020603050405020304" pitchFamily="18" charset="0"/>
                <a:cs typeface="Times New Roman" panose="02020603050405020304" pitchFamily="18" charset="0"/>
              </a:rPr>
              <a:t>báo</a:t>
            </a:r>
            <a:r>
              <a:rPr lang="en-US" sz="1400" b="1" kern="0" dirty="0" smtClean="0">
                <a:solidFill>
                  <a:srgbClr val="C00000"/>
                </a:solidFill>
                <a:latin typeface="Times New Roman" panose="02020603050405020304" pitchFamily="18" charset="0"/>
                <a:cs typeface="Times New Roman" panose="02020603050405020304" pitchFamily="18" charset="0"/>
              </a:rPr>
              <a:t> </a:t>
            </a:r>
            <a:r>
              <a:rPr lang="en-US" sz="1400" b="1" kern="0" dirty="0" err="1" smtClean="0">
                <a:solidFill>
                  <a:srgbClr val="C00000"/>
                </a:solidFill>
                <a:latin typeface="Times New Roman" panose="02020603050405020304" pitchFamily="18" charset="0"/>
                <a:cs typeface="Times New Roman" panose="02020603050405020304" pitchFamily="18" charset="0"/>
              </a:rPr>
              <a:t>cáo</a:t>
            </a:r>
            <a:r>
              <a:rPr lang="en-US" sz="1400" b="1" kern="0" dirty="0" smtClean="0">
                <a:solidFill>
                  <a:srgbClr val="C00000"/>
                </a:solidFill>
                <a:latin typeface="Times New Roman" panose="02020603050405020304" pitchFamily="18" charset="0"/>
                <a:cs typeface="Times New Roman" panose="02020603050405020304" pitchFamily="18" charset="0"/>
              </a:rPr>
              <a:t>.</a:t>
            </a:r>
            <a:endParaRPr lang="en-US" sz="1400" b="1" kern="0" dirty="0">
              <a:solidFill>
                <a:srgbClr val="C00000"/>
              </a:solidFill>
              <a:latin typeface="Times New Roman" panose="02020603050405020304" pitchFamily="18" charset="0"/>
              <a:cs typeface="Times New Roman" panose="02020603050405020304" pitchFamily="18" charset="0"/>
            </a:endParaRPr>
          </a:p>
        </p:txBody>
      </p:sp>
      <p:grpSp>
        <p:nvGrpSpPr>
          <p:cNvPr id="51" name="Group 89"/>
          <p:cNvGrpSpPr>
            <a:grpSpLocks/>
          </p:cNvGrpSpPr>
          <p:nvPr/>
        </p:nvGrpSpPr>
        <p:grpSpPr bwMode="auto">
          <a:xfrm flipH="1">
            <a:off x="6777402" y="5645772"/>
            <a:ext cx="1819275" cy="663575"/>
            <a:chOff x="2452688" y="2863775"/>
            <a:chExt cx="1819275" cy="662858"/>
          </a:xfrm>
        </p:grpSpPr>
        <p:sp>
          <p:nvSpPr>
            <p:cNvPr id="52" name="Freeform 51"/>
            <p:cNvSpPr/>
            <p:nvPr/>
          </p:nvSpPr>
          <p:spPr>
            <a:xfrm>
              <a:off x="2452688" y="2863775"/>
              <a:ext cx="1819275" cy="583569"/>
            </a:xfrm>
            <a:custGeom>
              <a:avLst/>
              <a:gdLst>
                <a:gd name="connsiteX0" fmla="*/ 1824037 w 1824037"/>
                <a:gd name="connsiteY0" fmla="*/ 300038 h 585788"/>
                <a:gd name="connsiteX1" fmla="*/ 1590675 w 1824037"/>
                <a:gd name="connsiteY1" fmla="*/ 71438 h 585788"/>
                <a:gd name="connsiteX2" fmla="*/ 500062 w 1824037"/>
                <a:gd name="connsiteY2" fmla="*/ 0 h 585788"/>
                <a:gd name="connsiteX3" fmla="*/ 9525 w 1824037"/>
                <a:gd name="connsiteY3" fmla="*/ 66675 h 585788"/>
                <a:gd name="connsiteX4" fmla="*/ 0 w 1824037"/>
                <a:gd name="connsiteY4" fmla="*/ 581025 h 585788"/>
                <a:gd name="connsiteX5" fmla="*/ 233362 w 1824037"/>
                <a:gd name="connsiteY5" fmla="*/ 500063 h 585788"/>
                <a:gd name="connsiteX6" fmla="*/ 842962 w 1824037"/>
                <a:gd name="connsiteY6" fmla="*/ 538163 h 585788"/>
                <a:gd name="connsiteX7" fmla="*/ 1614487 w 1824037"/>
                <a:gd name="connsiteY7" fmla="*/ 585788 h 585788"/>
                <a:gd name="connsiteX8" fmla="*/ 1824037 w 1824037"/>
                <a:gd name="connsiteY8" fmla="*/ 300038 h 585788"/>
                <a:gd name="connsiteX0" fmla="*/ 1824037 w 1824037"/>
                <a:gd name="connsiteY0" fmla="*/ 300038 h 585788"/>
                <a:gd name="connsiteX1" fmla="*/ 1590675 w 1824037"/>
                <a:gd name="connsiteY1" fmla="*/ 71438 h 585788"/>
                <a:gd name="connsiteX2" fmla="*/ 500062 w 1824037"/>
                <a:gd name="connsiteY2" fmla="*/ 0 h 585788"/>
                <a:gd name="connsiteX3" fmla="*/ 9525 w 1824037"/>
                <a:gd name="connsiteY3" fmla="*/ 66675 h 585788"/>
                <a:gd name="connsiteX4" fmla="*/ 0 w 1824037"/>
                <a:gd name="connsiteY4" fmla="*/ 581025 h 585788"/>
                <a:gd name="connsiteX5" fmla="*/ 233362 w 1824037"/>
                <a:gd name="connsiteY5" fmla="*/ 500063 h 585788"/>
                <a:gd name="connsiteX6" fmla="*/ 842962 w 1824037"/>
                <a:gd name="connsiteY6" fmla="*/ 538163 h 585788"/>
                <a:gd name="connsiteX7" fmla="*/ 1614487 w 1824037"/>
                <a:gd name="connsiteY7" fmla="*/ 585788 h 585788"/>
                <a:gd name="connsiteX8" fmla="*/ 1824037 w 1824037"/>
                <a:gd name="connsiteY8" fmla="*/ 300038 h 585788"/>
                <a:gd name="connsiteX0" fmla="*/ 1824037 w 1824037"/>
                <a:gd name="connsiteY0" fmla="*/ 303288 h 589038"/>
                <a:gd name="connsiteX1" fmla="*/ 1590675 w 1824037"/>
                <a:gd name="connsiteY1" fmla="*/ 74688 h 589038"/>
                <a:gd name="connsiteX2" fmla="*/ 500062 w 1824037"/>
                <a:gd name="connsiteY2" fmla="*/ 3250 h 589038"/>
                <a:gd name="connsiteX3" fmla="*/ 9525 w 1824037"/>
                <a:gd name="connsiteY3" fmla="*/ 69925 h 589038"/>
                <a:gd name="connsiteX4" fmla="*/ 0 w 1824037"/>
                <a:gd name="connsiteY4" fmla="*/ 584275 h 589038"/>
                <a:gd name="connsiteX5" fmla="*/ 233362 w 1824037"/>
                <a:gd name="connsiteY5" fmla="*/ 503313 h 589038"/>
                <a:gd name="connsiteX6" fmla="*/ 842962 w 1824037"/>
                <a:gd name="connsiteY6" fmla="*/ 541413 h 589038"/>
                <a:gd name="connsiteX7" fmla="*/ 1614487 w 1824037"/>
                <a:gd name="connsiteY7" fmla="*/ 589038 h 589038"/>
                <a:gd name="connsiteX8" fmla="*/ 1824037 w 1824037"/>
                <a:gd name="connsiteY8" fmla="*/ 303288 h 589038"/>
                <a:gd name="connsiteX0" fmla="*/ 1824037 w 1824037"/>
                <a:gd name="connsiteY0" fmla="*/ 303288 h 589038"/>
                <a:gd name="connsiteX1" fmla="*/ 1590675 w 1824037"/>
                <a:gd name="connsiteY1" fmla="*/ 74688 h 589038"/>
                <a:gd name="connsiteX2" fmla="*/ 500062 w 1824037"/>
                <a:gd name="connsiteY2" fmla="*/ 3250 h 589038"/>
                <a:gd name="connsiteX3" fmla="*/ 9525 w 1824037"/>
                <a:gd name="connsiteY3" fmla="*/ 69925 h 589038"/>
                <a:gd name="connsiteX4" fmla="*/ 0 w 1824037"/>
                <a:gd name="connsiteY4" fmla="*/ 584275 h 589038"/>
                <a:gd name="connsiteX5" fmla="*/ 233362 w 1824037"/>
                <a:gd name="connsiteY5" fmla="*/ 503313 h 589038"/>
                <a:gd name="connsiteX6" fmla="*/ 842962 w 1824037"/>
                <a:gd name="connsiteY6" fmla="*/ 541413 h 589038"/>
                <a:gd name="connsiteX7" fmla="*/ 1614487 w 1824037"/>
                <a:gd name="connsiteY7" fmla="*/ 589038 h 589038"/>
                <a:gd name="connsiteX8" fmla="*/ 1824037 w 1824037"/>
                <a:gd name="connsiteY8" fmla="*/ 303288 h 589038"/>
                <a:gd name="connsiteX0" fmla="*/ 1824037 w 1824037"/>
                <a:gd name="connsiteY0" fmla="*/ 303288 h 589038"/>
                <a:gd name="connsiteX1" fmla="*/ 1590675 w 1824037"/>
                <a:gd name="connsiteY1" fmla="*/ 74688 h 589038"/>
                <a:gd name="connsiteX2" fmla="*/ 500062 w 1824037"/>
                <a:gd name="connsiteY2" fmla="*/ 3250 h 589038"/>
                <a:gd name="connsiteX3" fmla="*/ 9525 w 1824037"/>
                <a:gd name="connsiteY3" fmla="*/ 69925 h 589038"/>
                <a:gd name="connsiteX4" fmla="*/ 0 w 1824037"/>
                <a:gd name="connsiteY4" fmla="*/ 584275 h 589038"/>
                <a:gd name="connsiteX5" fmla="*/ 233362 w 1824037"/>
                <a:gd name="connsiteY5" fmla="*/ 503313 h 589038"/>
                <a:gd name="connsiteX6" fmla="*/ 842962 w 1824037"/>
                <a:gd name="connsiteY6" fmla="*/ 541413 h 589038"/>
                <a:gd name="connsiteX7" fmla="*/ 1614487 w 1824037"/>
                <a:gd name="connsiteY7" fmla="*/ 589038 h 589038"/>
                <a:gd name="connsiteX8" fmla="*/ 1824037 w 1824037"/>
                <a:gd name="connsiteY8" fmla="*/ 303288 h 589038"/>
                <a:gd name="connsiteX0" fmla="*/ 1824037 w 1824037"/>
                <a:gd name="connsiteY0" fmla="*/ 303288 h 589038"/>
                <a:gd name="connsiteX1" fmla="*/ 1590675 w 1824037"/>
                <a:gd name="connsiteY1" fmla="*/ 74688 h 589038"/>
                <a:gd name="connsiteX2" fmla="*/ 500062 w 1824037"/>
                <a:gd name="connsiteY2" fmla="*/ 3250 h 589038"/>
                <a:gd name="connsiteX3" fmla="*/ 9525 w 1824037"/>
                <a:gd name="connsiteY3" fmla="*/ 69925 h 589038"/>
                <a:gd name="connsiteX4" fmla="*/ 0 w 1824037"/>
                <a:gd name="connsiteY4" fmla="*/ 577131 h 589038"/>
                <a:gd name="connsiteX5" fmla="*/ 233362 w 1824037"/>
                <a:gd name="connsiteY5" fmla="*/ 503313 h 589038"/>
                <a:gd name="connsiteX6" fmla="*/ 842962 w 1824037"/>
                <a:gd name="connsiteY6" fmla="*/ 541413 h 589038"/>
                <a:gd name="connsiteX7" fmla="*/ 1614487 w 1824037"/>
                <a:gd name="connsiteY7" fmla="*/ 589038 h 589038"/>
                <a:gd name="connsiteX8" fmla="*/ 1824037 w 1824037"/>
                <a:gd name="connsiteY8" fmla="*/ 303288 h 589038"/>
                <a:gd name="connsiteX0" fmla="*/ 1824037 w 1824037"/>
                <a:gd name="connsiteY0" fmla="*/ 303288 h 589038"/>
                <a:gd name="connsiteX1" fmla="*/ 1590675 w 1824037"/>
                <a:gd name="connsiteY1" fmla="*/ 74688 h 589038"/>
                <a:gd name="connsiteX2" fmla="*/ 500062 w 1824037"/>
                <a:gd name="connsiteY2" fmla="*/ 3250 h 589038"/>
                <a:gd name="connsiteX3" fmla="*/ 9525 w 1824037"/>
                <a:gd name="connsiteY3" fmla="*/ 69925 h 589038"/>
                <a:gd name="connsiteX4" fmla="*/ 0 w 1824037"/>
                <a:gd name="connsiteY4" fmla="*/ 577131 h 589038"/>
                <a:gd name="connsiteX5" fmla="*/ 233362 w 1824037"/>
                <a:gd name="connsiteY5" fmla="*/ 503313 h 589038"/>
                <a:gd name="connsiteX6" fmla="*/ 842962 w 1824037"/>
                <a:gd name="connsiteY6" fmla="*/ 541413 h 589038"/>
                <a:gd name="connsiteX7" fmla="*/ 1614487 w 1824037"/>
                <a:gd name="connsiteY7" fmla="*/ 589038 h 589038"/>
                <a:gd name="connsiteX8" fmla="*/ 1824037 w 1824037"/>
                <a:gd name="connsiteY8" fmla="*/ 303288 h 589038"/>
                <a:gd name="connsiteX0" fmla="*/ 1824037 w 1824037"/>
                <a:gd name="connsiteY0" fmla="*/ 303288 h 584276"/>
                <a:gd name="connsiteX1" fmla="*/ 1590675 w 1824037"/>
                <a:gd name="connsiteY1" fmla="*/ 74688 h 584276"/>
                <a:gd name="connsiteX2" fmla="*/ 500062 w 1824037"/>
                <a:gd name="connsiteY2" fmla="*/ 3250 h 584276"/>
                <a:gd name="connsiteX3" fmla="*/ 9525 w 1824037"/>
                <a:gd name="connsiteY3" fmla="*/ 69925 h 584276"/>
                <a:gd name="connsiteX4" fmla="*/ 0 w 1824037"/>
                <a:gd name="connsiteY4" fmla="*/ 577131 h 584276"/>
                <a:gd name="connsiteX5" fmla="*/ 233362 w 1824037"/>
                <a:gd name="connsiteY5" fmla="*/ 503313 h 584276"/>
                <a:gd name="connsiteX6" fmla="*/ 842962 w 1824037"/>
                <a:gd name="connsiteY6" fmla="*/ 541413 h 584276"/>
                <a:gd name="connsiteX7" fmla="*/ 1604962 w 1824037"/>
                <a:gd name="connsiteY7" fmla="*/ 584276 h 584276"/>
                <a:gd name="connsiteX8" fmla="*/ 1824037 w 1824037"/>
                <a:gd name="connsiteY8" fmla="*/ 303288 h 584276"/>
                <a:gd name="connsiteX0" fmla="*/ 1824037 w 1824037"/>
                <a:gd name="connsiteY0" fmla="*/ 303288 h 584276"/>
                <a:gd name="connsiteX1" fmla="*/ 1590675 w 1824037"/>
                <a:gd name="connsiteY1" fmla="*/ 74688 h 584276"/>
                <a:gd name="connsiteX2" fmla="*/ 500062 w 1824037"/>
                <a:gd name="connsiteY2" fmla="*/ 3250 h 584276"/>
                <a:gd name="connsiteX3" fmla="*/ 9525 w 1824037"/>
                <a:gd name="connsiteY3" fmla="*/ 69925 h 584276"/>
                <a:gd name="connsiteX4" fmla="*/ 0 w 1824037"/>
                <a:gd name="connsiteY4" fmla="*/ 577131 h 584276"/>
                <a:gd name="connsiteX5" fmla="*/ 233362 w 1824037"/>
                <a:gd name="connsiteY5" fmla="*/ 503313 h 584276"/>
                <a:gd name="connsiteX6" fmla="*/ 842962 w 1824037"/>
                <a:gd name="connsiteY6" fmla="*/ 541413 h 584276"/>
                <a:gd name="connsiteX7" fmla="*/ 1604962 w 1824037"/>
                <a:gd name="connsiteY7" fmla="*/ 584276 h 584276"/>
                <a:gd name="connsiteX8" fmla="*/ 1824037 w 1824037"/>
                <a:gd name="connsiteY8" fmla="*/ 303288 h 584276"/>
                <a:gd name="connsiteX0" fmla="*/ 1824037 w 1824037"/>
                <a:gd name="connsiteY0" fmla="*/ 303288 h 584276"/>
                <a:gd name="connsiteX1" fmla="*/ 1590675 w 1824037"/>
                <a:gd name="connsiteY1" fmla="*/ 74688 h 584276"/>
                <a:gd name="connsiteX2" fmla="*/ 500062 w 1824037"/>
                <a:gd name="connsiteY2" fmla="*/ 3250 h 584276"/>
                <a:gd name="connsiteX3" fmla="*/ 9525 w 1824037"/>
                <a:gd name="connsiteY3" fmla="*/ 69925 h 584276"/>
                <a:gd name="connsiteX4" fmla="*/ 0 w 1824037"/>
                <a:gd name="connsiteY4" fmla="*/ 577131 h 584276"/>
                <a:gd name="connsiteX5" fmla="*/ 233362 w 1824037"/>
                <a:gd name="connsiteY5" fmla="*/ 503313 h 584276"/>
                <a:gd name="connsiteX6" fmla="*/ 842962 w 1824037"/>
                <a:gd name="connsiteY6" fmla="*/ 541413 h 584276"/>
                <a:gd name="connsiteX7" fmla="*/ 1604962 w 1824037"/>
                <a:gd name="connsiteY7" fmla="*/ 584276 h 584276"/>
                <a:gd name="connsiteX8" fmla="*/ 1824037 w 1824037"/>
                <a:gd name="connsiteY8" fmla="*/ 303288 h 584276"/>
                <a:gd name="connsiteX0" fmla="*/ 1824037 w 1824037"/>
                <a:gd name="connsiteY0" fmla="*/ 303288 h 584276"/>
                <a:gd name="connsiteX1" fmla="*/ 1590675 w 1824037"/>
                <a:gd name="connsiteY1" fmla="*/ 74688 h 584276"/>
                <a:gd name="connsiteX2" fmla="*/ 500062 w 1824037"/>
                <a:gd name="connsiteY2" fmla="*/ 3250 h 584276"/>
                <a:gd name="connsiteX3" fmla="*/ 9525 w 1824037"/>
                <a:gd name="connsiteY3" fmla="*/ 69925 h 584276"/>
                <a:gd name="connsiteX4" fmla="*/ 0 w 1824037"/>
                <a:gd name="connsiteY4" fmla="*/ 577131 h 584276"/>
                <a:gd name="connsiteX5" fmla="*/ 233362 w 1824037"/>
                <a:gd name="connsiteY5" fmla="*/ 503313 h 584276"/>
                <a:gd name="connsiteX6" fmla="*/ 842962 w 1824037"/>
                <a:gd name="connsiteY6" fmla="*/ 541413 h 584276"/>
                <a:gd name="connsiteX7" fmla="*/ 1604962 w 1824037"/>
                <a:gd name="connsiteY7" fmla="*/ 584276 h 584276"/>
                <a:gd name="connsiteX8" fmla="*/ 1824037 w 1824037"/>
                <a:gd name="connsiteY8" fmla="*/ 303288 h 584276"/>
                <a:gd name="connsiteX0" fmla="*/ 1824037 w 1824037"/>
                <a:gd name="connsiteY0" fmla="*/ 303288 h 584276"/>
                <a:gd name="connsiteX1" fmla="*/ 1604962 w 1824037"/>
                <a:gd name="connsiteY1" fmla="*/ 74688 h 584276"/>
                <a:gd name="connsiteX2" fmla="*/ 500062 w 1824037"/>
                <a:gd name="connsiteY2" fmla="*/ 3250 h 584276"/>
                <a:gd name="connsiteX3" fmla="*/ 9525 w 1824037"/>
                <a:gd name="connsiteY3" fmla="*/ 69925 h 584276"/>
                <a:gd name="connsiteX4" fmla="*/ 0 w 1824037"/>
                <a:gd name="connsiteY4" fmla="*/ 577131 h 584276"/>
                <a:gd name="connsiteX5" fmla="*/ 233362 w 1824037"/>
                <a:gd name="connsiteY5" fmla="*/ 503313 h 584276"/>
                <a:gd name="connsiteX6" fmla="*/ 842962 w 1824037"/>
                <a:gd name="connsiteY6" fmla="*/ 541413 h 584276"/>
                <a:gd name="connsiteX7" fmla="*/ 1604962 w 1824037"/>
                <a:gd name="connsiteY7" fmla="*/ 584276 h 584276"/>
                <a:gd name="connsiteX8" fmla="*/ 1824037 w 1824037"/>
                <a:gd name="connsiteY8" fmla="*/ 303288 h 584276"/>
                <a:gd name="connsiteX0" fmla="*/ 1819275 w 1819275"/>
                <a:gd name="connsiteY0" fmla="*/ 312813 h 584276"/>
                <a:gd name="connsiteX1" fmla="*/ 1604962 w 1819275"/>
                <a:gd name="connsiteY1" fmla="*/ 74688 h 584276"/>
                <a:gd name="connsiteX2" fmla="*/ 500062 w 1819275"/>
                <a:gd name="connsiteY2" fmla="*/ 3250 h 584276"/>
                <a:gd name="connsiteX3" fmla="*/ 9525 w 1819275"/>
                <a:gd name="connsiteY3" fmla="*/ 69925 h 584276"/>
                <a:gd name="connsiteX4" fmla="*/ 0 w 1819275"/>
                <a:gd name="connsiteY4" fmla="*/ 577131 h 584276"/>
                <a:gd name="connsiteX5" fmla="*/ 233362 w 1819275"/>
                <a:gd name="connsiteY5" fmla="*/ 503313 h 584276"/>
                <a:gd name="connsiteX6" fmla="*/ 842962 w 1819275"/>
                <a:gd name="connsiteY6" fmla="*/ 541413 h 584276"/>
                <a:gd name="connsiteX7" fmla="*/ 1604962 w 1819275"/>
                <a:gd name="connsiteY7" fmla="*/ 584276 h 584276"/>
                <a:gd name="connsiteX8" fmla="*/ 1819275 w 1819275"/>
                <a:gd name="connsiteY8" fmla="*/ 312813 h 584276"/>
                <a:gd name="connsiteX0" fmla="*/ 1819275 w 1819275"/>
                <a:gd name="connsiteY0" fmla="*/ 312813 h 584276"/>
                <a:gd name="connsiteX1" fmla="*/ 1604962 w 1819275"/>
                <a:gd name="connsiteY1" fmla="*/ 74688 h 584276"/>
                <a:gd name="connsiteX2" fmla="*/ 500062 w 1819275"/>
                <a:gd name="connsiteY2" fmla="*/ 3250 h 584276"/>
                <a:gd name="connsiteX3" fmla="*/ 9525 w 1819275"/>
                <a:gd name="connsiteY3" fmla="*/ 69925 h 584276"/>
                <a:gd name="connsiteX4" fmla="*/ 0 w 1819275"/>
                <a:gd name="connsiteY4" fmla="*/ 577131 h 584276"/>
                <a:gd name="connsiteX5" fmla="*/ 233362 w 1819275"/>
                <a:gd name="connsiteY5" fmla="*/ 503313 h 584276"/>
                <a:gd name="connsiteX6" fmla="*/ 842962 w 1819275"/>
                <a:gd name="connsiteY6" fmla="*/ 541413 h 584276"/>
                <a:gd name="connsiteX7" fmla="*/ 1604962 w 1819275"/>
                <a:gd name="connsiteY7" fmla="*/ 584276 h 584276"/>
                <a:gd name="connsiteX8" fmla="*/ 1819275 w 1819275"/>
                <a:gd name="connsiteY8" fmla="*/ 312813 h 584276"/>
                <a:gd name="connsiteX0" fmla="*/ 1819275 w 1819275"/>
                <a:gd name="connsiteY0" fmla="*/ 312813 h 584276"/>
                <a:gd name="connsiteX1" fmla="*/ 1604962 w 1819275"/>
                <a:gd name="connsiteY1" fmla="*/ 74688 h 584276"/>
                <a:gd name="connsiteX2" fmla="*/ 500062 w 1819275"/>
                <a:gd name="connsiteY2" fmla="*/ 3250 h 584276"/>
                <a:gd name="connsiteX3" fmla="*/ 9525 w 1819275"/>
                <a:gd name="connsiteY3" fmla="*/ 69925 h 584276"/>
                <a:gd name="connsiteX4" fmla="*/ 0 w 1819275"/>
                <a:gd name="connsiteY4" fmla="*/ 577131 h 584276"/>
                <a:gd name="connsiteX5" fmla="*/ 233362 w 1819275"/>
                <a:gd name="connsiteY5" fmla="*/ 503313 h 584276"/>
                <a:gd name="connsiteX6" fmla="*/ 842962 w 1819275"/>
                <a:gd name="connsiteY6" fmla="*/ 541413 h 584276"/>
                <a:gd name="connsiteX7" fmla="*/ 1604962 w 1819275"/>
                <a:gd name="connsiteY7" fmla="*/ 584276 h 584276"/>
                <a:gd name="connsiteX8" fmla="*/ 1819275 w 1819275"/>
                <a:gd name="connsiteY8" fmla="*/ 312813 h 584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19275" h="584276">
                  <a:moveTo>
                    <a:pt x="1819275" y="312813"/>
                  </a:moveTo>
                  <a:lnTo>
                    <a:pt x="1604962" y="74688"/>
                  </a:lnTo>
                  <a:cubicBezTo>
                    <a:pt x="1243806" y="74688"/>
                    <a:pt x="868362" y="27063"/>
                    <a:pt x="500062" y="3250"/>
                  </a:cubicBezTo>
                  <a:cubicBezTo>
                    <a:pt x="348456" y="-718"/>
                    <a:pt x="108744" y="-14213"/>
                    <a:pt x="9525" y="69925"/>
                  </a:cubicBezTo>
                  <a:lnTo>
                    <a:pt x="0" y="577131"/>
                  </a:lnTo>
                  <a:cubicBezTo>
                    <a:pt x="23020" y="507281"/>
                    <a:pt x="191294" y="513631"/>
                    <a:pt x="233362" y="503313"/>
                  </a:cubicBezTo>
                  <a:cubicBezTo>
                    <a:pt x="477043" y="496963"/>
                    <a:pt x="658812" y="514426"/>
                    <a:pt x="842962" y="541413"/>
                  </a:cubicBezTo>
                  <a:cubicBezTo>
                    <a:pt x="1020762" y="560464"/>
                    <a:pt x="1350962" y="569988"/>
                    <a:pt x="1604962" y="584276"/>
                  </a:cubicBezTo>
                  <a:lnTo>
                    <a:pt x="1819275" y="312813"/>
                  </a:lnTo>
                  <a:close/>
                </a:path>
              </a:pathLst>
            </a:custGeom>
            <a:gradFill flip="none" rotWithShape="1">
              <a:gsLst>
                <a:gs pos="22000">
                  <a:srgbClr val="9DCA0D"/>
                </a:gs>
                <a:gs pos="0">
                  <a:srgbClr val="9DCA0D">
                    <a:lumMod val="95000"/>
                    <a:lumOff val="5000"/>
                  </a:srgbClr>
                </a:gs>
                <a:gs pos="49000">
                  <a:srgbClr val="9DCA0D">
                    <a:lumMod val="90000"/>
                  </a:srgbClr>
                </a:gs>
                <a:gs pos="60000">
                  <a:srgbClr val="9DCA0D"/>
                </a:gs>
                <a:gs pos="100000">
                  <a:srgbClr val="9DCA0D">
                    <a:lumMod val="80000"/>
                  </a:srgbClr>
                </a:gs>
                <a:gs pos="84000">
                  <a:srgbClr val="9DCA0D">
                    <a:lumMod val="50000"/>
                    <a:lumOff val="50000"/>
                  </a:srgbClr>
                </a:gs>
                <a:gs pos="80000">
                  <a:srgbClr val="9DCA0D">
                    <a:lumMod val="50000"/>
                    <a:lumOff val="50000"/>
                  </a:srgbClr>
                </a:gs>
              </a:gsLst>
              <a:lin ang="10800000" scaled="1"/>
              <a:tileRect/>
            </a:gradFill>
            <a:ln w="3175">
              <a:noFill/>
            </a:ln>
            <a:effectLst>
              <a:outerShdw blurRad="50800" dist="38100" dir="5400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53" name="Freeform 52"/>
            <p:cNvSpPr/>
            <p:nvPr/>
          </p:nvSpPr>
          <p:spPr>
            <a:xfrm>
              <a:off x="2452688" y="3369468"/>
              <a:ext cx="247755" cy="157165"/>
            </a:xfrm>
            <a:custGeom>
              <a:avLst/>
              <a:gdLst>
                <a:gd name="connsiteX0" fmla="*/ 233362 w 242887"/>
                <a:gd name="connsiteY0" fmla="*/ 138113 h 138113"/>
                <a:gd name="connsiteX1" fmla="*/ 242887 w 242887"/>
                <a:gd name="connsiteY1" fmla="*/ 0 h 138113"/>
                <a:gd name="connsiteX2" fmla="*/ 0 w 242887"/>
                <a:gd name="connsiteY2" fmla="*/ 66675 h 138113"/>
                <a:gd name="connsiteX3" fmla="*/ 233362 w 242887"/>
                <a:gd name="connsiteY3" fmla="*/ 138113 h 138113"/>
                <a:gd name="connsiteX0" fmla="*/ 235743 w 245268"/>
                <a:gd name="connsiteY0" fmla="*/ 138113 h 138113"/>
                <a:gd name="connsiteX1" fmla="*/ 245268 w 245268"/>
                <a:gd name="connsiteY1" fmla="*/ 0 h 138113"/>
                <a:gd name="connsiteX2" fmla="*/ 0 w 245268"/>
                <a:gd name="connsiteY2" fmla="*/ 78581 h 138113"/>
                <a:gd name="connsiteX3" fmla="*/ 235743 w 245268"/>
                <a:gd name="connsiteY3" fmla="*/ 138113 h 138113"/>
                <a:gd name="connsiteX0" fmla="*/ 235743 w 245268"/>
                <a:gd name="connsiteY0" fmla="*/ 138113 h 138113"/>
                <a:gd name="connsiteX1" fmla="*/ 245268 w 245268"/>
                <a:gd name="connsiteY1" fmla="*/ 0 h 138113"/>
                <a:gd name="connsiteX2" fmla="*/ 0 w 245268"/>
                <a:gd name="connsiteY2" fmla="*/ 78581 h 138113"/>
                <a:gd name="connsiteX3" fmla="*/ 235743 w 245268"/>
                <a:gd name="connsiteY3" fmla="*/ 138113 h 138113"/>
                <a:gd name="connsiteX0" fmla="*/ 240506 w 245268"/>
                <a:gd name="connsiteY0" fmla="*/ 159545 h 159545"/>
                <a:gd name="connsiteX1" fmla="*/ 245268 w 245268"/>
                <a:gd name="connsiteY1" fmla="*/ 0 h 159545"/>
                <a:gd name="connsiteX2" fmla="*/ 0 w 245268"/>
                <a:gd name="connsiteY2" fmla="*/ 78581 h 159545"/>
                <a:gd name="connsiteX3" fmla="*/ 240506 w 245268"/>
                <a:gd name="connsiteY3" fmla="*/ 159545 h 159545"/>
                <a:gd name="connsiteX0" fmla="*/ 240506 w 245268"/>
                <a:gd name="connsiteY0" fmla="*/ 159545 h 159545"/>
                <a:gd name="connsiteX1" fmla="*/ 245268 w 245268"/>
                <a:gd name="connsiteY1" fmla="*/ 0 h 159545"/>
                <a:gd name="connsiteX2" fmla="*/ 0 w 245268"/>
                <a:gd name="connsiteY2" fmla="*/ 78581 h 159545"/>
                <a:gd name="connsiteX3" fmla="*/ 240506 w 245268"/>
                <a:gd name="connsiteY3" fmla="*/ 159545 h 159545"/>
                <a:gd name="connsiteX0" fmla="*/ 240506 w 245268"/>
                <a:gd name="connsiteY0" fmla="*/ 159545 h 159545"/>
                <a:gd name="connsiteX1" fmla="*/ 245268 w 245268"/>
                <a:gd name="connsiteY1" fmla="*/ 0 h 159545"/>
                <a:gd name="connsiteX2" fmla="*/ 0 w 245268"/>
                <a:gd name="connsiteY2" fmla="*/ 78581 h 159545"/>
                <a:gd name="connsiteX3" fmla="*/ 240506 w 245268"/>
                <a:gd name="connsiteY3" fmla="*/ 159545 h 159545"/>
                <a:gd name="connsiteX0" fmla="*/ 240506 w 245268"/>
                <a:gd name="connsiteY0" fmla="*/ 159545 h 159545"/>
                <a:gd name="connsiteX1" fmla="*/ 245268 w 245268"/>
                <a:gd name="connsiteY1" fmla="*/ 0 h 159545"/>
                <a:gd name="connsiteX2" fmla="*/ 0 w 245268"/>
                <a:gd name="connsiteY2" fmla="*/ 78581 h 159545"/>
                <a:gd name="connsiteX3" fmla="*/ 240506 w 245268"/>
                <a:gd name="connsiteY3" fmla="*/ 159545 h 159545"/>
                <a:gd name="connsiteX0" fmla="*/ 240506 w 245268"/>
                <a:gd name="connsiteY0" fmla="*/ 159545 h 159545"/>
                <a:gd name="connsiteX1" fmla="*/ 245268 w 245268"/>
                <a:gd name="connsiteY1" fmla="*/ 0 h 159545"/>
                <a:gd name="connsiteX2" fmla="*/ 0 w 245268"/>
                <a:gd name="connsiteY2" fmla="*/ 78581 h 159545"/>
                <a:gd name="connsiteX3" fmla="*/ 240506 w 245268"/>
                <a:gd name="connsiteY3" fmla="*/ 159545 h 159545"/>
                <a:gd name="connsiteX0" fmla="*/ 240506 w 245268"/>
                <a:gd name="connsiteY0" fmla="*/ 159545 h 159545"/>
                <a:gd name="connsiteX1" fmla="*/ 245268 w 245268"/>
                <a:gd name="connsiteY1" fmla="*/ 0 h 159545"/>
                <a:gd name="connsiteX2" fmla="*/ 0 w 245268"/>
                <a:gd name="connsiteY2" fmla="*/ 78581 h 159545"/>
                <a:gd name="connsiteX3" fmla="*/ 240506 w 245268"/>
                <a:gd name="connsiteY3" fmla="*/ 159545 h 159545"/>
                <a:gd name="connsiteX0" fmla="*/ 240506 w 245268"/>
                <a:gd name="connsiteY0" fmla="*/ 159545 h 159545"/>
                <a:gd name="connsiteX1" fmla="*/ 245268 w 245268"/>
                <a:gd name="connsiteY1" fmla="*/ 0 h 159545"/>
                <a:gd name="connsiteX2" fmla="*/ 0 w 245268"/>
                <a:gd name="connsiteY2" fmla="*/ 78581 h 159545"/>
                <a:gd name="connsiteX3" fmla="*/ 240506 w 245268"/>
                <a:gd name="connsiteY3" fmla="*/ 159545 h 159545"/>
                <a:gd name="connsiteX0" fmla="*/ 240506 w 242887"/>
                <a:gd name="connsiteY0" fmla="*/ 147639 h 147639"/>
                <a:gd name="connsiteX1" fmla="*/ 242887 w 242887"/>
                <a:gd name="connsiteY1" fmla="*/ 0 h 147639"/>
                <a:gd name="connsiteX2" fmla="*/ 0 w 242887"/>
                <a:gd name="connsiteY2" fmla="*/ 66675 h 147639"/>
                <a:gd name="connsiteX3" fmla="*/ 240506 w 242887"/>
                <a:gd name="connsiteY3" fmla="*/ 147639 h 147639"/>
                <a:gd name="connsiteX0" fmla="*/ 240506 w 245268"/>
                <a:gd name="connsiteY0" fmla="*/ 154783 h 154783"/>
                <a:gd name="connsiteX1" fmla="*/ 245268 w 245268"/>
                <a:gd name="connsiteY1" fmla="*/ 0 h 154783"/>
                <a:gd name="connsiteX2" fmla="*/ 0 w 245268"/>
                <a:gd name="connsiteY2" fmla="*/ 73819 h 154783"/>
                <a:gd name="connsiteX3" fmla="*/ 240506 w 245268"/>
                <a:gd name="connsiteY3" fmla="*/ 154783 h 154783"/>
                <a:gd name="connsiteX0" fmla="*/ 247650 w 247755"/>
                <a:gd name="connsiteY0" fmla="*/ 157165 h 157165"/>
                <a:gd name="connsiteX1" fmla="*/ 245268 w 247755"/>
                <a:gd name="connsiteY1" fmla="*/ 0 h 157165"/>
                <a:gd name="connsiteX2" fmla="*/ 0 w 247755"/>
                <a:gd name="connsiteY2" fmla="*/ 73819 h 157165"/>
                <a:gd name="connsiteX3" fmla="*/ 247650 w 247755"/>
                <a:gd name="connsiteY3" fmla="*/ 157165 h 157165"/>
              </a:gdLst>
              <a:ahLst/>
              <a:cxnLst>
                <a:cxn ang="0">
                  <a:pos x="connsiteX0" y="connsiteY0"/>
                </a:cxn>
                <a:cxn ang="0">
                  <a:pos x="connsiteX1" y="connsiteY1"/>
                </a:cxn>
                <a:cxn ang="0">
                  <a:pos x="connsiteX2" y="connsiteY2"/>
                </a:cxn>
                <a:cxn ang="0">
                  <a:pos x="connsiteX3" y="connsiteY3"/>
                </a:cxn>
              </a:cxnLst>
              <a:rect l="l" t="t" r="r" b="b"/>
              <a:pathLst>
                <a:path w="247755" h="157165">
                  <a:moveTo>
                    <a:pt x="247650" y="157165"/>
                  </a:moveTo>
                  <a:cubicBezTo>
                    <a:pt x="248444" y="107952"/>
                    <a:pt x="244474" y="49213"/>
                    <a:pt x="245268" y="0"/>
                  </a:cubicBezTo>
                  <a:cubicBezTo>
                    <a:pt x="192087" y="2382"/>
                    <a:pt x="22225" y="4762"/>
                    <a:pt x="0" y="73819"/>
                  </a:cubicBezTo>
                  <a:cubicBezTo>
                    <a:pt x="35718" y="122238"/>
                    <a:pt x="178594" y="156371"/>
                    <a:pt x="247650" y="157165"/>
                  </a:cubicBezTo>
                  <a:close/>
                </a:path>
              </a:pathLst>
            </a:custGeom>
            <a:solidFill>
              <a:srgbClr val="7B9E0A"/>
            </a:solidFill>
            <a:ln w="3175">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grpSp>
      <p:sp>
        <p:nvSpPr>
          <p:cNvPr id="54" name="Rectangle 53"/>
          <p:cNvSpPr/>
          <p:nvPr/>
        </p:nvSpPr>
        <p:spPr>
          <a:xfrm>
            <a:off x="7012003" y="5629739"/>
            <a:ext cx="1584674" cy="646331"/>
          </a:xfrm>
          <a:prstGeom prst="rect">
            <a:avLst/>
          </a:prstGeom>
        </p:spPr>
        <p:txBody>
          <a:bodyPr wrap="square" anchor="ctr">
            <a:spAutoFit/>
          </a:bodyPr>
          <a:lstStyle/>
          <a:p>
            <a:pPr algn="ctr" fontAlgn="auto">
              <a:spcBef>
                <a:spcPts val="0"/>
              </a:spcBef>
              <a:spcAft>
                <a:spcPts val="0"/>
              </a:spcAft>
              <a:defRPr/>
            </a:pPr>
            <a:r>
              <a:rPr lang="en-US" b="1" kern="0" dirty="0" smtClean="0">
                <a:solidFill>
                  <a:schemeClr val="bg1"/>
                </a:solidFill>
                <a:effectLst>
                  <a:glow rad="127000">
                    <a:srgbClr val="526907">
                      <a:alpha val="80000"/>
                    </a:srgbClr>
                  </a:glow>
                </a:effectLst>
                <a:latin typeface="Arial" pitchFamily="34" charset="0"/>
              </a:rPr>
              <a:t>Nguyễn Văn Ngữ</a:t>
            </a:r>
            <a:endParaRPr lang="en-US" b="1" kern="0" dirty="0">
              <a:solidFill>
                <a:schemeClr val="bg1"/>
              </a:solidFill>
              <a:effectLst>
                <a:glow rad="127000">
                  <a:srgbClr val="526907">
                    <a:alpha val="80000"/>
                  </a:srgbClr>
                </a:glow>
              </a:effectLst>
              <a:latin typeface="Arial" pitchFamily="34" charset="0"/>
            </a:endParaRPr>
          </a:p>
        </p:txBody>
      </p:sp>
    </p:spTree>
    <p:extLst>
      <p:ext uri="{BB962C8B-B14F-4D97-AF65-F5344CB8AC3E}">
        <p14:creationId xmlns:p14="http://schemas.microsoft.com/office/powerpoint/2010/main" val="2242032239"/>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32"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ircle(out)">
                                      <p:cBhvr>
                                        <p:cTn id="7" dur="2000"/>
                                        <p:tgtEl>
                                          <p:spTgt spid="4"/>
                                        </p:tgtEl>
                                      </p:cBhvr>
                                    </p:animEffect>
                                  </p:childTnLst>
                                </p:cTn>
                              </p:par>
                              <p:par>
                                <p:cTn id="8" presetID="6" presetClass="entr" presetSubtype="16"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circle(in)">
                                      <p:cBhvr>
                                        <p:cTn id="10" dur="2000"/>
                                        <p:tgtEl>
                                          <p:spTgt spid="13"/>
                                        </p:tgtEl>
                                      </p:cBhvr>
                                    </p:animEffect>
                                  </p:childTnLst>
                                </p:cTn>
                              </p:par>
                              <p:par>
                                <p:cTn id="11" presetID="6" presetClass="entr" presetSubtype="32"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circle(out)">
                                      <p:cBhvr>
                                        <p:cTn id="13" dur="750"/>
                                        <p:tgtEl>
                                          <p:spTgt spid="16"/>
                                        </p:tgtEl>
                                      </p:cBhvr>
                                    </p:animEffect>
                                  </p:childTnLst>
                                </p:cTn>
                              </p:par>
                            </p:childTnLst>
                          </p:cTn>
                        </p:par>
                      </p:childTnLst>
                    </p:cTn>
                  </p:par>
                  <p:par>
                    <p:cTn id="14" fill="hold">
                      <p:stCondLst>
                        <p:cond delay="indefinite"/>
                      </p:stCondLst>
                      <p:childTnLst>
                        <p:par>
                          <p:cTn id="15" fill="hold">
                            <p:stCondLst>
                              <p:cond delay="0"/>
                            </p:stCondLst>
                            <p:childTnLst>
                              <p:par>
                                <p:cTn id="16" presetID="6" presetClass="entr" presetSubtype="16" fill="hold"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circle(in)">
                                      <p:cBhvr>
                                        <p:cTn id="18" dur="2000"/>
                                        <p:tgtEl>
                                          <p:spTgt spid="7"/>
                                        </p:tgtEl>
                                      </p:cBhvr>
                                    </p:animEffect>
                                  </p:childTnLst>
                                </p:cTn>
                              </p:par>
                              <p:par>
                                <p:cTn id="19" presetID="6" presetClass="entr" presetSubtype="16"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circle(in)">
                                      <p:cBhvr>
                                        <p:cTn id="21" dur="2000"/>
                                        <p:tgtEl>
                                          <p:spTgt spid="10"/>
                                        </p:tgtEl>
                                      </p:cBhvr>
                                    </p:animEffect>
                                  </p:childTnLst>
                                </p:cTn>
                              </p:par>
                              <p:par>
                                <p:cTn id="22" presetID="6" presetClass="entr" presetSubtype="16" fill="hold" grpId="0" nodeType="with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circle(in)">
                                      <p:cBhvr>
                                        <p:cTn id="24" dur="2000"/>
                                        <p:tgtEl>
                                          <p:spTgt spid="17"/>
                                        </p:tgtEl>
                                      </p:cBhvr>
                                    </p:animEffect>
                                  </p:childTnLst>
                                </p:cTn>
                              </p:par>
                              <p:par>
                                <p:cTn id="25" presetID="6" presetClass="entr" presetSubtype="16" fill="hold" nodeType="with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circle(in)">
                                      <p:cBhvr>
                                        <p:cTn id="27" dur="2000"/>
                                        <p:tgtEl>
                                          <p:spTgt spid="18"/>
                                        </p:tgtEl>
                                      </p:cBhvr>
                                    </p:animEffect>
                                  </p:childTnLst>
                                </p:cTn>
                              </p:par>
                              <p:par>
                                <p:cTn id="28" presetID="6" presetClass="entr" presetSubtype="16" fill="hold" grpId="0" nodeType="withEffect">
                                  <p:stCondLst>
                                    <p:cond delay="0"/>
                                  </p:stCondLst>
                                  <p:childTnLst>
                                    <p:set>
                                      <p:cBhvr>
                                        <p:cTn id="29" dur="1" fill="hold">
                                          <p:stCondLst>
                                            <p:cond delay="0"/>
                                          </p:stCondLst>
                                        </p:cTn>
                                        <p:tgtEl>
                                          <p:spTgt spid="21"/>
                                        </p:tgtEl>
                                        <p:attrNameLst>
                                          <p:attrName>style.visibility</p:attrName>
                                        </p:attrNameLst>
                                      </p:cBhvr>
                                      <p:to>
                                        <p:strVal val="visible"/>
                                      </p:to>
                                    </p:set>
                                    <p:animEffect transition="in" filter="circle(in)">
                                      <p:cBhvr>
                                        <p:cTn id="30" dur="2000"/>
                                        <p:tgtEl>
                                          <p:spTgt spid="21"/>
                                        </p:tgtEl>
                                      </p:cBhvr>
                                    </p:animEffect>
                                  </p:childTnLst>
                                </p:cTn>
                              </p:par>
                            </p:childTnLst>
                          </p:cTn>
                        </p:par>
                      </p:childTnLst>
                    </p:cTn>
                  </p:par>
                  <p:par>
                    <p:cTn id="31" fill="hold">
                      <p:stCondLst>
                        <p:cond delay="indefinite"/>
                      </p:stCondLst>
                      <p:childTnLst>
                        <p:par>
                          <p:cTn id="32" fill="hold">
                            <p:stCondLst>
                              <p:cond delay="0"/>
                            </p:stCondLst>
                            <p:childTnLst>
                              <p:par>
                                <p:cTn id="33" presetID="6" presetClass="entr" presetSubtype="16" fill="hold" nodeType="clickEffect">
                                  <p:stCondLst>
                                    <p:cond delay="0"/>
                                  </p:stCondLst>
                                  <p:childTnLst>
                                    <p:set>
                                      <p:cBhvr>
                                        <p:cTn id="34" dur="1" fill="hold">
                                          <p:stCondLst>
                                            <p:cond delay="0"/>
                                          </p:stCondLst>
                                        </p:cTn>
                                        <p:tgtEl>
                                          <p:spTgt spid="22"/>
                                        </p:tgtEl>
                                        <p:attrNameLst>
                                          <p:attrName>style.visibility</p:attrName>
                                        </p:attrNameLst>
                                      </p:cBhvr>
                                      <p:to>
                                        <p:strVal val="visible"/>
                                      </p:to>
                                    </p:set>
                                    <p:animEffect transition="in" filter="circle(in)">
                                      <p:cBhvr>
                                        <p:cTn id="35" dur="2000"/>
                                        <p:tgtEl>
                                          <p:spTgt spid="22"/>
                                        </p:tgtEl>
                                      </p:cBhvr>
                                    </p:animEffect>
                                  </p:childTnLst>
                                </p:cTn>
                              </p:par>
                              <p:par>
                                <p:cTn id="36" presetID="6" presetClass="entr" presetSubtype="16" fill="hold" nodeType="withEffect">
                                  <p:stCondLst>
                                    <p:cond delay="0"/>
                                  </p:stCondLst>
                                  <p:childTnLst>
                                    <p:set>
                                      <p:cBhvr>
                                        <p:cTn id="37" dur="1" fill="hold">
                                          <p:stCondLst>
                                            <p:cond delay="0"/>
                                          </p:stCondLst>
                                        </p:cTn>
                                        <p:tgtEl>
                                          <p:spTgt spid="25"/>
                                        </p:tgtEl>
                                        <p:attrNameLst>
                                          <p:attrName>style.visibility</p:attrName>
                                        </p:attrNameLst>
                                      </p:cBhvr>
                                      <p:to>
                                        <p:strVal val="visible"/>
                                      </p:to>
                                    </p:set>
                                    <p:animEffect transition="in" filter="circle(in)">
                                      <p:cBhvr>
                                        <p:cTn id="38" dur="2000"/>
                                        <p:tgtEl>
                                          <p:spTgt spid="25"/>
                                        </p:tgtEl>
                                      </p:cBhvr>
                                    </p:animEffect>
                                  </p:childTnLst>
                                </p:cTn>
                              </p:par>
                              <p:par>
                                <p:cTn id="39" presetID="6" presetClass="entr" presetSubtype="16" fill="hold" grpId="0" nodeType="withEffect">
                                  <p:stCondLst>
                                    <p:cond delay="0"/>
                                  </p:stCondLst>
                                  <p:childTnLst>
                                    <p:set>
                                      <p:cBhvr>
                                        <p:cTn id="40" dur="1" fill="hold">
                                          <p:stCondLst>
                                            <p:cond delay="0"/>
                                          </p:stCondLst>
                                        </p:cTn>
                                        <p:tgtEl>
                                          <p:spTgt spid="28"/>
                                        </p:tgtEl>
                                        <p:attrNameLst>
                                          <p:attrName>style.visibility</p:attrName>
                                        </p:attrNameLst>
                                      </p:cBhvr>
                                      <p:to>
                                        <p:strVal val="visible"/>
                                      </p:to>
                                    </p:set>
                                    <p:animEffect transition="in" filter="circle(in)">
                                      <p:cBhvr>
                                        <p:cTn id="41" dur="2000"/>
                                        <p:tgtEl>
                                          <p:spTgt spid="28"/>
                                        </p:tgtEl>
                                      </p:cBhvr>
                                    </p:animEffect>
                                  </p:childTnLst>
                                </p:cTn>
                              </p:par>
                              <p:par>
                                <p:cTn id="42" presetID="6" presetClass="entr" presetSubtype="16" fill="hold" nodeType="withEffect">
                                  <p:stCondLst>
                                    <p:cond delay="0"/>
                                  </p:stCondLst>
                                  <p:childTnLst>
                                    <p:set>
                                      <p:cBhvr>
                                        <p:cTn id="43" dur="1" fill="hold">
                                          <p:stCondLst>
                                            <p:cond delay="0"/>
                                          </p:stCondLst>
                                        </p:cTn>
                                        <p:tgtEl>
                                          <p:spTgt spid="29"/>
                                        </p:tgtEl>
                                        <p:attrNameLst>
                                          <p:attrName>style.visibility</p:attrName>
                                        </p:attrNameLst>
                                      </p:cBhvr>
                                      <p:to>
                                        <p:strVal val="visible"/>
                                      </p:to>
                                    </p:set>
                                    <p:animEffect transition="in" filter="circle(in)">
                                      <p:cBhvr>
                                        <p:cTn id="44" dur="2000"/>
                                        <p:tgtEl>
                                          <p:spTgt spid="29"/>
                                        </p:tgtEl>
                                      </p:cBhvr>
                                    </p:animEffect>
                                  </p:childTnLst>
                                </p:cTn>
                              </p:par>
                              <p:par>
                                <p:cTn id="45" presetID="6" presetClass="entr" presetSubtype="16" fill="hold" grpId="0" nodeType="withEffect">
                                  <p:stCondLst>
                                    <p:cond delay="0"/>
                                  </p:stCondLst>
                                  <p:childTnLst>
                                    <p:set>
                                      <p:cBhvr>
                                        <p:cTn id="46" dur="1" fill="hold">
                                          <p:stCondLst>
                                            <p:cond delay="0"/>
                                          </p:stCondLst>
                                        </p:cTn>
                                        <p:tgtEl>
                                          <p:spTgt spid="32"/>
                                        </p:tgtEl>
                                        <p:attrNameLst>
                                          <p:attrName>style.visibility</p:attrName>
                                        </p:attrNameLst>
                                      </p:cBhvr>
                                      <p:to>
                                        <p:strVal val="visible"/>
                                      </p:to>
                                    </p:set>
                                    <p:animEffect transition="in" filter="circle(in)">
                                      <p:cBhvr>
                                        <p:cTn id="47" dur="2000"/>
                                        <p:tgtEl>
                                          <p:spTgt spid="32"/>
                                        </p:tgtEl>
                                      </p:cBhvr>
                                    </p:animEffect>
                                  </p:childTnLst>
                                </p:cTn>
                              </p:par>
                            </p:childTnLst>
                          </p:cTn>
                        </p:par>
                      </p:childTnLst>
                    </p:cTn>
                  </p:par>
                  <p:par>
                    <p:cTn id="48" fill="hold">
                      <p:stCondLst>
                        <p:cond delay="indefinite"/>
                      </p:stCondLst>
                      <p:childTnLst>
                        <p:par>
                          <p:cTn id="49" fill="hold">
                            <p:stCondLst>
                              <p:cond delay="0"/>
                            </p:stCondLst>
                            <p:childTnLst>
                              <p:par>
                                <p:cTn id="50" presetID="6" presetClass="entr" presetSubtype="16" fill="hold" nodeType="clickEffect">
                                  <p:stCondLst>
                                    <p:cond delay="0"/>
                                  </p:stCondLst>
                                  <p:childTnLst>
                                    <p:set>
                                      <p:cBhvr>
                                        <p:cTn id="51" dur="1" fill="hold">
                                          <p:stCondLst>
                                            <p:cond delay="0"/>
                                          </p:stCondLst>
                                        </p:cTn>
                                        <p:tgtEl>
                                          <p:spTgt spid="33"/>
                                        </p:tgtEl>
                                        <p:attrNameLst>
                                          <p:attrName>style.visibility</p:attrName>
                                        </p:attrNameLst>
                                      </p:cBhvr>
                                      <p:to>
                                        <p:strVal val="visible"/>
                                      </p:to>
                                    </p:set>
                                    <p:animEffect transition="in" filter="circle(in)">
                                      <p:cBhvr>
                                        <p:cTn id="52" dur="2000"/>
                                        <p:tgtEl>
                                          <p:spTgt spid="33"/>
                                        </p:tgtEl>
                                      </p:cBhvr>
                                    </p:animEffect>
                                  </p:childTnLst>
                                </p:cTn>
                              </p:par>
                              <p:par>
                                <p:cTn id="53" presetID="6" presetClass="entr" presetSubtype="16" fill="hold" nodeType="withEffect">
                                  <p:stCondLst>
                                    <p:cond delay="0"/>
                                  </p:stCondLst>
                                  <p:childTnLst>
                                    <p:set>
                                      <p:cBhvr>
                                        <p:cTn id="54" dur="1" fill="hold">
                                          <p:stCondLst>
                                            <p:cond delay="0"/>
                                          </p:stCondLst>
                                        </p:cTn>
                                        <p:tgtEl>
                                          <p:spTgt spid="36"/>
                                        </p:tgtEl>
                                        <p:attrNameLst>
                                          <p:attrName>style.visibility</p:attrName>
                                        </p:attrNameLst>
                                      </p:cBhvr>
                                      <p:to>
                                        <p:strVal val="visible"/>
                                      </p:to>
                                    </p:set>
                                    <p:animEffect transition="in" filter="circle(in)">
                                      <p:cBhvr>
                                        <p:cTn id="55" dur="2000"/>
                                        <p:tgtEl>
                                          <p:spTgt spid="36"/>
                                        </p:tgtEl>
                                      </p:cBhvr>
                                    </p:animEffect>
                                  </p:childTnLst>
                                </p:cTn>
                              </p:par>
                              <p:par>
                                <p:cTn id="56" presetID="6" presetClass="entr" presetSubtype="16" fill="hold" grpId="0" nodeType="withEffect">
                                  <p:stCondLst>
                                    <p:cond delay="0"/>
                                  </p:stCondLst>
                                  <p:childTnLst>
                                    <p:set>
                                      <p:cBhvr>
                                        <p:cTn id="57" dur="1" fill="hold">
                                          <p:stCondLst>
                                            <p:cond delay="0"/>
                                          </p:stCondLst>
                                        </p:cTn>
                                        <p:tgtEl>
                                          <p:spTgt spid="39"/>
                                        </p:tgtEl>
                                        <p:attrNameLst>
                                          <p:attrName>style.visibility</p:attrName>
                                        </p:attrNameLst>
                                      </p:cBhvr>
                                      <p:to>
                                        <p:strVal val="visible"/>
                                      </p:to>
                                    </p:set>
                                    <p:animEffect transition="in" filter="circle(in)">
                                      <p:cBhvr>
                                        <p:cTn id="58" dur="2000"/>
                                        <p:tgtEl>
                                          <p:spTgt spid="39"/>
                                        </p:tgtEl>
                                      </p:cBhvr>
                                    </p:animEffect>
                                  </p:childTnLst>
                                </p:cTn>
                              </p:par>
                              <p:par>
                                <p:cTn id="59" presetID="6" presetClass="entr" presetSubtype="16" fill="hold" nodeType="withEffect">
                                  <p:stCondLst>
                                    <p:cond delay="0"/>
                                  </p:stCondLst>
                                  <p:childTnLst>
                                    <p:set>
                                      <p:cBhvr>
                                        <p:cTn id="60" dur="1" fill="hold">
                                          <p:stCondLst>
                                            <p:cond delay="0"/>
                                          </p:stCondLst>
                                        </p:cTn>
                                        <p:tgtEl>
                                          <p:spTgt spid="40"/>
                                        </p:tgtEl>
                                        <p:attrNameLst>
                                          <p:attrName>style.visibility</p:attrName>
                                        </p:attrNameLst>
                                      </p:cBhvr>
                                      <p:to>
                                        <p:strVal val="visible"/>
                                      </p:to>
                                    </p:set>
                                    <p:animEffect transition="in" filter="circle(in)">
                                      <p:cBhvr>
                                        <p:cTn id="61" dur="2000"/>
                                        <p:tgtEl>
                                          <p:spTgt spid="40"/>
                                        </p:tgtEl>
                                      </p:cBhvr>
                                    </p:animEffect>
                                  </p:childTnLst>
                                </p:cTn>
                              </p:par>
                              <p:par>
                                <p:cTn id="62" presetID="6" presetClass="entr" presetSubtype="16" fill="hold" grpId="0" nodeType="withEffect">
                                  <p:stCondLst>
                                    <p:cond delay="0"/>
                                  </p:stCondLst>
                                  <p:childTnLst>
                                    <p:set>
                                      <p:cBhvr>
                                        <p:cTn id="63" dur="1" fill="hold">
                                          <p:stCondLst>
                                            <p:cond delay="0"/>
                                          </p:stCondLst>
                                        </p:cTn>
                                        <p:tgtEl>
                                          <p:spTgt spid="43"/>
                                        </p:tgtEl>
                                        <p:attrNameLst>
                                          <p:attrName>style.visibility</p:attrName>
                                        </p:attrNameLst>
                                      </p:cBhvr>
                                      <p:to>
                                        <p:strVal val="visible"/>
                                      </p:to>
                                    </p:set>
                                    <p:animEffect transition="in" filter="circle(in)">
                                      <p:cBhvr>
                                        <p:cTn id="64" dur="2000"/>
                                        <p:tgtEl>
                                          <p:spTgt spid="43"/>
                                        </p:tgtEl>
                                      </p:cBhvr>
                                    </p:animEffect>
                                  </p:childTnLst>
                                </p:cTn>
                              </p:par>
                            </p:childTnLst>
                          </p:cTn>
                        </p:par>
                      </p:childTnLst>
                    </p:cTn>
                  </p:par>
                  <p:par>
                    <p:cTn id="65" fill="hold">
                      <p:stCondLst>
                        <p:cond delay="indefinite"/>
                      </p:stCondLst>
                      <p:childTnLst>
                        <p:par>
                          <p:cTn id="66" fill="hold">
                            <p:stCondLst>
                              <p:cond delay="0"/>
                            </p:stCondLst>
                            <p:childTnLst>
                              <p:par>
                                <p:cTn id="67" presetID="6" presetClass="entr" presetSubtype="16" fill="hold" nodeType="clickEffect">
                                  <p:stCondLst>
                                    <p:cond delay="0"/>
                                  </p:stCondLst>
                                  <p:childTnLst>
                                    <p:set>
                                      <p:cBhvr>
                                        <p:cTn id="68" dur="1" fill="hold">
                                          <p:stCondLst>
                                            <p:cond delay="0"/>
                                          </p:stCondLst>
                                        </p:cTn>
                                        <p:tgtEl>
                                          <p:spTgt spid="44"/>
                                        </p:tgtEl>
                                        <p:attrNameLst>
                                          <p:attrName>style.visibility</p:attrName>
                                        </p:attrNameLst>
                                      </p:cBhvr>
                                      <p:to>
                                        <p:strVal val="visible"/>
                                      </p:to>
                                    </p:set>
                                    <p:animEffect transition="in" filter="circle(in)">
                                      <p:cBhvr>
                                        <p:cTn id="69" dur="2000"/>
                                        <p:tgtEl>
                                          <p:spTgt spid="44"/>
                                        </p:tgtEl>
                                      </p:cBhvr>
                                    </p:animEffect>
                                  </p:childTnLst>
                                </p:cTn>
                              </p:par>
                              <p:par>
                                <p:cTn id="70" presetID="6" presetClass="entr" presetSubtype="16" fill="hold" nodeType="withEffect">
                                  <p:stCondLst>
                                    <p:cond delay="0"/>
                                  </p:stCondLst>
                                  <p:childTnLst>
                                    <p:set>
                                      <p:cBhvr>
                                        <p:cTn id="71" dur="1" fill="hold">
                                          <p:stCondLst>
                                            <p:cond delay="0"/>
                                          </p:stCondLst>
                                        </p:cTn>
                                        <p:tgtEl>
                                          <p:spTgt spid="47"/>
                                        </p:tgtEl>
                                        <p:attrNameLst>
                                          <p:attrName>style.visibility</p:attrName>
                                        </p:attrNameLst>
                                      </p:cBhvr>
                                      <p:to>
                                        <p:strVal val="visible"/>
                                      </p:to>
                                    </p:set>
                                    <p:animEffect transition="in" filter="circle(in)">
                                      <p:cBhvr>
                                        <p:cTn id="72" dur="2000"/>
                                        <p:tgtEl>
                                          <p:spTgt spid="47"/>
                                        </p:tgtEl>
                                      </p:cBhvr>
                                    </p:animEffect>
                                  </p:childTnLst>
                                </p:cTn>
                              </p:par>
                              <p:par>
                                <p:cTn id="73" presetID="6" presetClass="entr" presetSubtype="16" fill="hold" grpId="0" nodeType="withEffect">
                                  <p:stCondLst>
                                    <p:cond delay="0"/>
                                  </p:stCondLst>
                                  <p:childTnLst>
                                    <p:set>
                                      <p:cBhvr>
                                        <p:cTn id="74" dur="1" fill="hold">
                                          <p:stCondLst>
                                            <p:cond delay="0"/>
                                          </p:stCondLst>
                                        </p:cTn>
                                        <p:tgtEl>
                                          <p:spTgt spid="50"/>
                                        </p:tgtEl>
                                        <p:attrNameLst>
                                          <p:attrName>style.visibility</p:attrName>
                                        </p:attrNameLst>
                                      </p:cBhvr>
                                      <p:to>
                                        <p:strVal val="visible"/>
                                      </p:to>
                                    </p:set>
                                    <p:animEffect transition="in" filter="circle(in)">
                                      <p:cBhvr>
                                        <p:cTn id="75" dur="2000"/>
                                        <p:tgtEl>
                                          <p:spTgt spid="50"/>
                                        </p:tgtEl>
                                      </p:cBhvr>
                                    </p:animEffect>
                                  </p:childTnLst>
                                </p:cTn>
                              </p:par>
                              <p:par>
                                <p:cTn id="76" presetID="6" presetClass="entr" presetSubtype="16" fill="hold" nodeType="withEffect">
                                  <p:stCondLst>
                                    <p:cond delay="0"/>
                                  </p:stCondLst>
                                  <p:childTnLst>
                                    <p:set>
                                      <p:cBhvr>
                                        <p:cTn id="77" dur="1" fill="hold">
                                          <p:stCondLst>
                                            <p:cond delay="0"/>
                                          </p:stCondLst>
                                        </p:cTn>
                                        <p:tgtEl>
                                          <p:spTgt spid="51"/>
                                        </p:tgtEl>
                                        <p:attrNameLst>
                                          <p:attrName>style.visibility</p:attrName>
                                        </p:attrNameLst>
                                      </p:cBhvr>
                                      <p:to>
                                        <p:strVal val="visible"/>
                                      </p:to>
                                    </p:set>
                                    <p:animEffect transition="in" filter="circle(in)">
                                      <p:cBhvr>
                                        <p:cTn id="78" dur="2000"/>
                                        <p:tgtEl>
                                          <p:spTgt spid="51"/>
                                        </p:tgtEl>
                                      </p:cBhvr>
                                    </p:animEffect>
                                  </p:childTnLst>
                                </p:cTn>
                              </p:par>
                              <p:par>
                                <p:cTn id="79" presetID="6" presetClass="entr" presetSubtype="16" fill="hold" grpId="0" nodeType="withEffect">
                                  <p:stCondLst>
                                    <p:cond delay="0"/>
                                  </p:stCondLst>
                                  <p:childTnLst>
                                    <p:set>
                                      <p:cBhvr>
                                        <p:cTn id="80" dur="1" fill="hold">
                                          <p:stCondLst>
                                            <p:cond delay="0"/>
                                          </p:stCondLst>
                                        </p:cTn>
                                        <p:tgtEl>
                                          <p:spTgt spid="54"/>
                                        </p:tgtEl>
                                        <p:attrNameLst>
                                          <p:attrName>style.visibility</p:attrName>
                                        </p:attrNameLst>
                                      </p:cBhvr>
                                      <p:to>
                                        <p:strVal val="visible"/>
                                      </p:to>
                                    </p:set>
                                    <p:animEffect transition="in" filter="circle(in)">
                                      <p:cBhvr>
                                        <p:cTn id="81" dur="20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21" grpId="0"/>
      <p:bldP spid="28" grpId="0"/>
      <p:bldP spid="32" grpId="0"/>
      <p:bldP spid="39" grpId="0"/>
      <p:bldP spid="43" grpId="0"/>
      <p:bldP spid="50" grpId="0"/>
      <p:bldP spid="5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64900" y="-47237"/>
            <a:ext cx="11827100" cy="559557"/>
          </a:xfrm>
        </p:spPr>
        <p:txBody>
          <a:bodyPr>
            <a:normAutofit/>
          </a:bodyPr>
          <a:lstStyle/>
          <a:p>
            <a:pPr algn="ctr"/>
            <a:r>
              <a:rPr lang="en-US" sz="2400" b="1" dirty="0" err="1" smtClean="0">
                <a:solidFill>
                  <a:srgbClr val="FFFF00"/>
                </a:solidFill>
                <a:latin typeface="Times New Roman" panose="02020603050405020304" pitchFamily="18" charset="0"/>
                <a:cs typeface="Times New Roman" panose="02020603050405020304" pitchFamily="18" charset="0"/>
              </a:rPr>
              <a:t>Báo</a:t>
            </a:r>
            <a:r>
              <a:rPr lang="en-US" sz="2400" b="1" dirty="0" smtClean="0">
                <a:solidFill>
                  <a:srgbClr val="FFFF00"/>
                </a:solidFill>
                <a:latin typeface="Times New Roman" panose="02020603050405020304" pitchFamily="18" charset="0"/>
                <a:cs typeface="Times New Roman" panose="02020603050405020304" pitchFamily="18" charset="0"/>
              </a:rPr>
              <a:t> </a:t>
            </a:r>
            <a:r>
              <a:rPr lang="en-US" sz="2400" b="1" dirty="0" err="1" smtClean="0">
                <a:solidFill>
                  <a:srgbClr val="FFFF00"/>
                </a:solidFill>
                <a:latin typeface="Times New Roman" panose="02020603050405020304" pitchFamily="18" charset="0"/>
                <a:cs typeface="Times New Roman" panose="02020603050405020304" pitchFamily="18" charset="0"/>
              </a:rPr>
              <a:t>cáo</a:t>
            </a:r>
            <a:r>
              <a:rPr lang="en-US" sz="2400" b="1" dirty="0" smtClean="0">
                <a:solidFill>
                  <a:srgbClr val="FFFF00"/>
                </a:solidFill>
                <a:latin typeface="Times New Roman" panose="02020603050405020304" pitchFamily="18" charset="0"/>
                <a:cs typeface="Times New Roman" panose="02020603050405020304" pitchFamily="18" charset="0"/>
              </a:rPr>
              <a:t> BTL </a:t>
            </a:r>
            <a:r>
              <a:rPr lang="en-US" sz="2400" b="1" dirty="0" err="1" smtClean="0">
                <a:solidFill>
                  <a:srgbClr val="FFFF00"/>
                </a:solidFill>
                <a:latin typeface="Times New Roman" panose="02020603050405020304" pitchFamily="18" charset="0"/>
                <a:cs typeface="Times New Roman" panose="02020603050405020304" pitchFamily="18" charset="0"/>
              </a:rPr>
              <a:t>Môn</a:t>
            </a:r>
            <a:r>
              <a:rPr lang="en-US" sz="2400" b="1" dirty="0" smtClean="0">
                <a:solidFill>
                  <a:srgbClr val="FFFF00"/>
                </a:solidFill>
                <a:latin typeface="Times New Roman" panose="02020603050405020304" pitchFamily="18" charset="0"/>
                <a:cs typeface="Times New Roman" panose="02020603050405020304" pitchFamily="18" charset="0"/>
              </a:rPr>
              <a:t> </a:t>
            </a:r>
            <a:r>
              <a:rPr lang="en-US" sz="2400" b="1" dirty="0" err="1" smtClean="0">
                <a:solidFill>
                  <a:srgbClr val="FFFF00"/>
                </a:solidFill>
                <a:latin typeface="Times New Roman" panose="02020603050405020304" pitchFamily="18" charset="0"/>
                <a:cs typeface="Times New Roman" panose="02020603050405020304" pitchFamily="18" charset="0"/>
              </a:rPr>
              <a:t>Lập</a:t>
            </a:r>
            <a:r>
              <a:rPr lang="en-US" sz="2400" b="1" dirty="0" smtClean="0">
                <a:solidFill>
                  <a:srgbClr val="FFFF00"/>
                </a:solidFill>
                <a:latin typeface="Times New Roman" panose="02020603050405020304" pitchFamily="18" charset="0"/>
                <a:cs typeface="Times New Roman" panose="02020603050405020304" pitchFamily="18" charset="0"/>
              </a:rPr>
              <a:t> </a:t>
            </a:r>
            <a:r>
              <a:rPr lang="en-US" sz="2400" b="1" dirty="0" err="1" smtClean="0">
                <a:solidFill>
                  <a:srgbClr val="FFFF00"/>
                </a:solidFill>
                <a:latin typeface="Times New Roman" panose="02020603050405020304" pitchFamily="18" charset="0"/>
                <a:cs typeface="Times New Roman" panose="02020603050405020304" pitchFamily="18" charset="0"/>
              </a:rPr>
              <a:t>trình</a:t>
            </a:r>
            <a:r>
              <a:rPr lang="en-US" sz="2400" b="1" dirty="0" smtClean="0">
                <a:solidFill>
                  <a:srgbClr val="FFFF00"/>
                </a:solidFill>
                <a:latin typeface="Times New Roman" panose="02020603050405020304" pitchFamily="18" charset="0"/>
                <a:cs typeface="Times New Roman" panose="02020603050405020304" pitchFamily="18" charset="0"/>
              </a:rPr>
              <a:t> Java</a:t>
            </a:r>
            <a:endParaRPr lang="en-US" sz="2400" b="1" dirty="0">
              <a:solidFill>
                <a:srgbClr val="FFFF00"/>
              </a:solidFill>
              <a:latin typeface="Times New Roman" panose="02020603050405020304" pitchFamily="18" charset="0"/>
              <a:cs typeface="Times New Roman" panose="02020603050405020304" pitchFamily="18" charset="0"/>
            </a:endParaRPr>
          </a:p>
        </p:txBody>
      </p:sp>
      <p:sp>
        <p:nvSpPr>
          <p:cNvPr id="57" name="Slide Number Placeholder 56"/>
          <p:cNvSpPr>
            <a:spLocks noGrp="1"/>
          </p:cNvSpPr>
          <p:nvPr>
            <p:ph type="sldNum" sz="quarter" idx="12"/>
          </p:nvPr>
        </p:nvSpPr>
        <p:spPr>
          <a:xfrm>
            <a:off x="11086630" y="6239064"/>
            <a:ext cx="551167" cy="377825"/>
          </a:xfrm>
        </p:spPr>
        <p:txBody>
          <a:bodyPr/>
          <a:lstStyle/>
          <a:p>
            <a:fld id="{A0AC084A-07DC-4DC8-B67B-8D77BC0A4CFC}" type="slidenum">
              <a:rPr lang="en-US" sz="1400" b="1" smtClean="0">
                <a:solidFill>
                  <a:srgbClr val="FFFF00"/>
                </a:solidFill>
                <a:latin typeface="Times New Roman" panose="02020603050405020304" pitchFamily="18" charset="0"/>
                <a:cs typeface="Times New Roman" panose="02020603050405020304" pitchFamily="18" charset="0"/>
              </a:rPr>
              <a:t>4</a:t>
            </a:fld>
            <a:endParaRPr lang="en-US" sz="1400" b="1" dirty="0">
              <a:solidFill>
                <a:srgbClr val="FFFF00"/>
              </a:solidFill>
              <a:latin typeface="Times New Roman" panose="02020603050405020304" pitchFamily="18" charset="0"/>
              <a:cs typeface="Times New Roman" panose="02020603050405020304" pitchFamily="18" charset="0"/>
            </a:endParaRPr>
          </a:p>
        </p:txBody>
      </p:sp>
      <p:grpSp>
        <p:nvGrpSpPr>
          <p:cNvPr id="104" name="Group 83"/>
          <p:cNvGrpSpPr>
            <a:grpSpLocks/>
          </p:cNvGrpSpPr>
          <p:nvPr/>
        </p:nvGrpSpPr>
        <p:grpSpPr bwMode="auto">
          <a:xfrm>
            <a:off x="2847975" y="929022"/>
            <a:ext cx="6496050" cy="558800"/>
            <a:chOff x="1631147" y="1316985"/>
            <a:chExt cx="5761832" cy="559049"/>
          </a:xfrm>
        </p:grpSpPr>
        <p:sp>
          <p:nvSpPr>
            <p:cNvPr id="105" name="Freeform 104"/>
            <p:cNvSpPr/>
            <p:nvPr/>
          </p:nvSpPr>
          <p:spPr>
            <a:xfrm>
              <a:off x="1631147" y="1316985"/>
              <a:ext cx="5761832" cy="559049"/>
            </a:xfrm>
            <a:custGeom>
              <a:avLst/>
              <a:gdLst>
                <a:gd name="connsiteX0" fmla="*/ 12700 w 5759450"/>
                <a:gd name="connsiteY0" fmla="*/ 0 h 565150"/>
                <a:gd name="connsiteX1" fmla="*/ 374650 w 5759450"/>
                <a:gd name="connsiteY1" fmla="*/ 38100 h 565150"/>
                <a:gd name="connsiteX2" fmla="*/ 5073650 w 5759450"/>
                <a:gd name="connsiteY2" fmla="*/ 38100 h 565150"/>
                <a:gd name="connsiteX3" fmla="*/ 5759450 w 5759450"/>
                <a:gd name="connsiteY3" fmla="*/ 6350 h 565150"/>
                <a:gd name="connsiteX4" fmla="*/ 5594350 w 5759450"/>
                <a:gd name="connsiteY4" fmla="*/ 279400 h 565150"/>
                <a:gd name="connsiteX5" fmla="*/ 5759450 w 5759450"/>
                <a:gd name="connsiteY5" fmla="*/ 552450 h 565150"/>
                <a:gd name="connsiteX6" fmla="*/ 5251450 w 5759450"/>
                <a:gd name="connsiteY6" fmla="*/ 565150 h 565150"/>
                <a:gd name="connsiteX7" fmla="*/ 654050 w 5759450"/>
                <a:gd name="connsiteY7" fmla="*/ 552450 h 565150"/>
                <a:gd name="connsiteX8" fmla="*/ 0 w 5759450"/>
                <a:gd name="connsiteY8" fmla="*/ 533400 h 565150"/>
                <a:gd name="connsiteX9" fmla="*/ 190500 w 5759450"/>
                <a:gd name="connsiteY9" fmla="*/ 254000 h 565150"/>
                <a:gd name="connsiteX10" fmla="*/ 12700 w 5759450"/>
                <a:gd name="connsiteY10" fmla="*/ 0 h 565150"/>
                <a:gd name="connsiteX0" fmla="*/ 12700 w 5759450"/>
                <a:gd name="connsiteY0" fmla="*/ 0 h 565150"/>
                <a:gd name="connsiteX1" fmla="*/ 374650 w 5759450"/>
                <a:gd name="connsiteY1" fmla="*/ 38100 h 565150"/>
                <a:gd name="connsiteX2" fmla="*/ 5073650 w 5759450"/>
                <a:gd name="connsiteY2" fmla="*/ 38100 h 565150"/>
                <a:gd name="connsiteX3" fmla="*/ 5759450 w 5759450"/>
                <a:gd name="connsiteY3" fmla="*/ 6350 h 565150"/>
                <a:gd name="connsiteX4" fmla="*/ 5594350 w 5759450"/>
                <a:gd name="connsiteY4" fmla="*/ 279400 h 565150"/>
                <a:gd name="connsiteX5" fmla="*/ 5759450 w 5759450"/>
                <a:gd name="connsiteY5" fmla="*/ 552450 h 565150"/>
                <a:gd name="connsiteX6" fmla="*/ 5251450 w 5759450"/>
                <a:gd name="connsiteY6" fmla="*/ 565150 h 565150"/>
                <a:gd name="connsiteX7" fmla="*/ 654050 w 5759450"/>
                <a:gd name="connsiteY7" fmla="*/ 552450 h 565150"/>
                <a:gd name="connsiteX8" fmla="*/ 0 w 5759450"/>
                <a:gd name="connsiteY8" fmla="*/ 533400 h 565150"/>
                <a:gd name="connsiteX9" fmla="*/ 190500 w 5759450"/>
                <a:gd name="connsiteY9" fmla="*/ 254000 h 565150"/>
                <a:gd name="connsiteX10" fmla="*/ 12700 w 5759450"/>
                <a:gd name="connsiteY10" fmla="*/ 0 h 565150"/>
                <a:gd name="connsiteX0" fmla="*/ 12700 w 5759450"/>
                <a:gd name="connsiteY0" fmla="*/ 0 h 565150"/>
                <a:gd name="connsiteX1" fmla="*/ 374650 w 5759450"/>
                <a:gd name="connsiteY1" fmla="*/ 38100 h 565150"/>
                <a:gd name="connsiteX2" fmla="*/ 5073650 w 5759450"/>
                <a:gd name="connsiteY2" fmla="*/ 38100 h 565150"/>
                <a:gd name="connsiteX3" fmla="*/ 5759450 w 5759450"/>
                <a:gd name="connsiteY3" fmla="*/ 6350 h 565150"/>
                <a:gd name="connsiteX4" fmla="*/ 5594350 w 5759450"/>
                <a:gd name="connsiteY4" fmla="*/ 279400 h 565150"/>
                <a:gd name="connsiteX5" fmla="*/ 5759450 w 5759450"/>
                <a:gd name="connsiteY5" fmla="*/ 552450 h 565150"/>
                <a:gd name="connsiteX6" fmla="*/ 5251450 w 5759450"/>
                <a:gd name="connsiteY6" fmla="*/ 565150 h 565150"/>
                <a:gd name="connsiteX7" fmla="*/ 654050 w 5759450"/>
                <a:gd name="connsiteY7" fmla="*/ 552450 h 565150"/>
                <a:gd name="connsiteX8" fmla="*/ 0 w 5759450"/>
                <a:gd name="connsiteY8" fmla="*/ 533400 h 565150"/>
                <a:gd name="connsiteX9" fmla="*/ 190500 w 5759450"/>
                <a:gd name="connsiteY9" fmla="*/ 254000 h 565150"/>
                <a:gd name="connsiteX10" fmla="*/ 12700 w 5759450"/>
                <a:gd name="connsiteY10" fmla="*/ 0 h 565150"/>
                <a:gd name="connsiteX0" fmla="*/ 22225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190500 w 5759450"/>
                <a:gd name="connsiteY9" fmla="*/ 247650 h 558800"/>
                <a:gd name="connsiteX10" fmla="*/ 22225 w 5759450"/>
                <a:gd name="connsiteY10" fmla="*/ 7938 h 558800"/>
                <a:gd name="connsiteX0" fmla="*/ 22225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190500 w 5759450"/>
                <a:gd name="connsiteY9" fmla="*/ 247650 h 558800"/>
                <a:gd name="connsiteX10" fmla="*/ 30956 w 5759450"/>
                <a:gd name="connsiteY10" fmla="*/ 28575 h 558800"/>
                <a:gd name="connsiteX11" fmla="*/ 22225 w 5759450"/>
                <a:gd name="connsiteY11" fmla="*/ 7938 h 558800"/>
                <a:gd name="connsiteX0" fmla="*/ 22225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190500 w 5759450"/>
                <a:gd name="connsiteY9" fmla="*/ 247650 h 558800"/>
                <a:gd name="connsiteX10" fmla="*/ 19050 w 5759450"/>
                <a:gd name="connsiteY10" fmla="*/ 35719 h 558800"/>
                <a:gd name="connsiteX11" fmla="*/ 22225 w 5759450"/>
                <a:gd name="connsiteY11" fmla="*/ 7938 h 558800"/>
                <a:gd name="connsiteX0" fmla="*/ 24606 w 5761831"/>
                <a:gd name="connsiteY0" fmla="*/ 7938 h 558800"/>
                <a:gd name="connsiteX1" fmla="*/ 377031 w 5761831"/>
                <a:gd name="connsiteY1" fmla="*/ 31750 h 558800"/>
                <a:gd name="connsiteX2" fmla="*/ 5076031 w 5761831"/>
                <a:gd name="connsiteY2" fmla="*/ 31750 h 558800"/>
                <a:gd name="connsiteX3" fmla="*/ 5761831 w 5761831"/>
                <a:gd name="connsiteY3" fmla="*/ 0 h 558800"/>
                <a:gd name="connsiteX4" fmla="*/ 5596731 w 5761831"/>
                <a:gd name="connsiteY4" fmla="*/ 273050 h 558800"/>
                <a:gd name="connsiteX5" fmla="*/ 5761831 w 5761831"/>
                <a:gd name="connsiteY5" fmla="*/ 546100 h 558800"/>
                <a:gd name="connsiteX6" fmla="*/ 5253831 w 5761831"/>
                <a:gd name="connsiteY6" fmla="*/ 558800 h 558800"/>
                <a:gd name="connsiteX7" fmla="*/ 656431 w 5761831"/>
                <a:gd name="connsiteY7" fmla="*/ 546100 h 558800"/>
                <a:gd name="connsiteX8" fmla="*/ 2381 w 5761831"/>
                <a:gd name="connsiteY8" fmla="*/ 527050 h 558800"/>
                <a:gd name="connsiteX9" fmla="*/ 192881 w 5761831"/>
                <a:gd name="connsiteY9" fmla="*/ 247650 h 558800"/>
                <a:gd name="connsiteX10" fmla="*/ 0 w 5761831"/>
                <a:gd name="connsiteY10" fmla="*/ 30957 h 558800"/>
                <a:gd name="connsiteX11" fmla="*/ 24606 w 5761831"/>
                <a:gd name="connsiteY11" fmla="*/ 7938 h 558800"/>
                <a:gd name="connsiteX0" fmla="*/ 22225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190500 w 5759450"/>
                <a:gd name="connsiteY9" fmla="*/ 247650 h 558800"/>
                <a:gd name="connsiteX10" fmla="*/ 22225 w 5759450"/>
                <a:gd name="connsiteY10" fmla="*/ 7938 h 558800"/>
                <a:gd name="connsiteX0" fmla="*/ 793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190500 w 5759450"/>
                <a:gd name="connsiteY9" fmla="*/ 247650 h 558800"/>
                <a:gd name="connsiteX10" fmla="*/ 793 w 5759450"/>
                <a:gd name="connsiteY10" fmla="*/ 7938 h 558800"/>
                <a:gd name="connsiteX0" fmla="*/ 793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190500 w 5759450"/>
                <a:gd name="connsiteY9" fmla="*/ 247650 h 558800"/>
                <a:gd name="connsiteX10" fmla="*/ 793 w 5759450"/>
                <a:gd name="connsiteY10" fmla="*/ 7938 h 558800"/>
                <a:gd name="connsiteX0" fmla="*/ 793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200025 w 5759450"/>
                <a:gd name="connsiteY9" fmla="*/ 271463 h 558800"/>
                <a:gd name="connsiteX10" fmla="*/ 793 w 5759450"/>
                <a:gd name="connsiteY10" fmla="*/ 7938 h 558800"/>
                <a:gd name="connsiteX0" fmla="*/ 793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200025 w 5759450"/>
                <a:gd name="connsiteY9" fmla="*/ 271463 h 558800"/>
                <a:gd name="connsiteX10" fmla="*/ 793 w 5759450"/>
                <a:gd name="connsiteY10" fmla="*/ 7938 h 558800"/>
                <a:gd name="connsiteX0" fmla="*/ 793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200025 w 5759450"/>
                <a:gd name="connsiteY9" fmla="*/ 271463 h 558800"/>
                <a:gd name="connsiteX10" fmla="*/ 793 w 5759450"/>
                <a:gd name="connsiteY10" fmla="*/ 7938 h 558800"/>
                <a:gd name="connsiteX0" fmla="*/ 793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200025 w 5759450"/>
                <a:gd name="connsiteY9" fmla="*/ 271463 h 558800"/>
                <a:gd name="connsiteX10" fmla="*/ 793 w 5759450"/>
                <a:gd name="connsiteY10" fmla="*/ 7938 h 558800"/>
                <a:gd name="connsiteX0" fmla="*/ 793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200025 w 5759450"/>
                <a:gd name="connsiteY9" fmla="*/ 271463 h 558800"/>
                <a:gd name="connsiteX10" fmla="*/ 793 w 5759450"/>
                <a:gd name="connsiteY10" fmla="*/ 7938 h 558800"/>
                <a:gd name="connsiteX0" fmla="*/ 793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61194 w 5759450"/>
                <a:gd name="connsiteY7" fmla="*/ 553244 h 558800"/>
                <a:gd name="connsiteX8" fmla="*/ 0 w 5759450"/>
                <a:gd name="connsiteY8" fmla="*/ 527050 h 558800"/>
                <a:gd name="connsiteX9" fmla="*/ 200025 w 5759450"/>
                <a:gd name="connsiteY9" fmla="*/ 271463 h 558800"/>
                <a:gd name="connsiteX10" fmla="*/ 793 w 5759450"/>
                <a:gd name="connsiteY10" fmla="*/ 7938 h 558800"/>
                <a:gd name="connsiteX0" fmla="*/ 793 w 5759450"/>
                <a:gd name="connsiteY0" fmla="*/ 7938 h 559049"/>
                <a:gd name="connsiteX1" fmla="*/ 374650 w 5759450"/>
                <a:gd name="connsiteY1" fmla="*/ 31750 h 559049"/>
                <a:gd name="connsiteX2" fmla="*/ 5073650 w 5759450"/>
                <a:gd name="connsiteY2" fmla="*/ 31750 h 559049"/>
                <a:gd name="connsiteX3" fmla="*/ 5759450 w 5759450"/>
                <a:gd name="connsiteY3" fmla="*/ 0 h 559049"/>
                <a:gd name="connsiteX4" fmla="*/ 5594350 w 5759450"/>
                <a:gd name="connsiteY4" fmla="*/ 273050 h 559049"/>
                <a:gd name="connsiteX5" fmla="*/ 5759450 w 5759450"/>
                <a:gd name="connsiteY5" fmla="*/ 546100 h 559049"/>
                <a:gd name="connsiteX6" fmla="*/ 5251450 w 5759450"/>
                <a:gd name="connsiteY6" fmla="*/ 558800 h 559049"/>
                <a:gd name="connsiteX7" fmla="*/ 661194 w 5759450"/>
                <a:gd name="connsiteY7" fmla="*/ 553244 h 559049"/>
                <a:gd name="connsiteX8" fmla="*/ 0 w 5759450"/>
                <a:gd name="connsiteY8" fmla="*/ 527050 h 559049"/>
                <a:gd name="connsiteX9" fmla="*/ 200025 w 5759450"/>
                <a:gd name="connsiteY9" fmla="*/ 271463 h 559049"/>
                <a:gd name="connsiteX10" fmla="*/ 793 w 5759450"/>
                <a:gd name="connsiteY10" fmla="*/ 7938 h 559049"/>
                <a:gd name="connsiteX0" fmla="*/ 793 w 5759450"/>
                <a:gd name="connsiteY0" fmla="*/ 7938 h 559049"/>
                <a:gd name="connsiteX1" fmla="*/ 374650 w 5759450"/>
                <a:gd name="connsiteY1" fmla="*/ 31750 h 559049"/>
                <a:gd name="connsiteX2" fmla="*/ 919163 w 5759450"/>
                <a:gd name="connsiteY2" fmla="*/ 28575 h 559049"/>
                <a:gd name="connsiteX3" fmla="*/ 5073650 w 5759450"/>
                <a:gd name="connsiteY3" fmla="*/ 31750 h 559049"/>
                <a:gd name="connsiteX4" fmla="*/ 5759450 w 5759450"/>
                <a:gd name="connsiteY4" fmla="*/ 0 h 559049"/>
                <a:gd name="connsiteX5" fmla="*/ 5594350 w 5759450"/>
                <a:gd name="connsiteY5" fmla="*/ 273050 h 559049"/>
                <a:gd name="connsiteX6" fmla="*/ 5759450 w 5759450"/>
                <a:gd name="connsiteY6" fmla="*/ 546100 h 559049"/>
                <a:gd name="connsiteX7" fmla="*/ 5251450 w 5759450"/>
                <a:gd name="connsiteY7" fmla="*/ 558800 h 559049"/>
                <a:gd name="connsiteX8" fmla="*/ 661194 w 5759450"/>
                <a:gd name="connsiteY8" fmla="*/ 553244 h 559049"/>
                <a:gd name="connsiteX9" fmla="*/ 0 w 5759450"/>
                <a:gd name="connsiteY9" fmla="*/ 527050 h 559049"/>
                <a:gd name="connsiteX10" fmla="*/ 200025 w 5759450"/>
                <a:gd name="connsiteY10" fmla="*/ 271463 h 559049"/>
                <a:gd name="connsiteX11" fmla="*/ 793 w 5759450"/>
                <a:gd name="connsiteY11"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5073650 w 5759450"/>
                <a:gd name="connsiteY3" fmla="*/ 31750 h 559049"/>
                <a:gd name="connsiteX4" fmla="*/ 5759450 w 5759450"/>
                <a:gd name="connsiteY4" fmla="*/ 0 h 559049"/>
                <a:gd name="connsiteX5" fmla="*/ 5594350 w 5759450"/>
                <a:gd name="connsiteY5" fmla="*/ 273050 h 559049"/>
                <a:gd name="connsiteX6" fmla="*/ 5759450 w 5759450"/>
                <a:gd name="connsiteY6" fmla="*/ 546100 h 559049"/>
                <a:gd name="connsiteX7" fmla="*/ 5251450 w 5759450"/>
                <a:gd name="connsiteY7" fmla="*/ 558800 h 559049"/>
                <a:gd name="connsiteX8" fmla="*/ 661194 w 5759450"/>
                <a:gd name="connsiteY8" fmla="*/ 553244 h 559049"/>
                <a:gd name="connsiteX9" fmla="*/ 0 w 5759450"/>
                <a:gd name="connsiteY9" fmla="*/ 527050 h 559049"/>
                <a:gd name="connsiteX10" fmla="*/ 200025 w 5759450"/>
                <a:gd name="connsiteY10" fmla="*/ 271463 h 559049"/>
                <a:gd name="connsiteX11" fmla="*/ 793 w 5759450"/>
                <a:gd name="connsiteY11"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5073650 w 5759450"/>
                <a:gd name="connsiteY3" fmla="*/ 31750 h 559049"/>
                <a:gd name="connsiteX4" fmla="*/ 5759450 w 5759450"/>
                <a:gd name="connsiteY4" fmla="*/ 0 h 559049"/>
                <a:gd name="connsiteX5" fmla="*/ 5594350 w 5759450"/>
                <a:gd name="connsiteY5" fmla="*/ 273050 h 559049"/>
                <a:gd name="connsiteX6" fmla="*/ 5759450 w 5759450"/>
                <a:gd name="connsiteY6" fmla="*/ 546100 h 559049"/>
                <a:gd name="connsiteX7" fmla="*/ 5251450 w 5759450"/>
                <a:gd name="connsiteY7" fmla="*/ 558800 h 559049"/>
                <a:gd name="connsiteX8" fmla="*/ 661194 w 5759450"/>
                <a:gd name="connsiteY8" fmla="*/ 553244 h 559049"/>
                <a:gd name="connsiteX9" fmla="*/ 0 w 5759450"/>
                <a:gd name="connsiteY9" fmla="*/ 527050 h 559049"/>
                <a:gd name="connsiteX10" fmla="*/ 200025 w 5759450"/>
                <a:gd name="connsiteY10" fmla="*/ 271463 h 559049"/>
                <a:gd name="connsiteX11" fmla="*/ 793 w 5759450"/>
                <a:gd name="connsiteY11"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5073650 w 5759450"/>
                <a:gd name="connsiteY3" fmla="*/ 31750 h 559049"/>
                <a:gd name="connsiteX4" fmla="*/ 5759450 w 5759450"/>
                <a:gd name="connsiteY4" fmla="*/ 0 h 559049"/>
                <a:gd name="connsiteX5" fmla="*/ 5594350 w 5759450"/>
                <a:gd name="connsiteY5" fmla="*/ 273050 h 559049"/>
                <a:gd name="connsiteX6" fmla="*/ 5759450 w 5759450"/>
                <a:gd name="connsiteY6" fmla="*/ 546100 h 559049"/>
                <a:gd name="connsiteX7" fmla="*/ 5251450 w 5759450"/>
                <a:gd name="connsiteY7" fmla="*/ 558800 h 559049"/>
                <a:gd name="connsiteX8" fmla="*/ 661194 w 5759450"/>
                <a:gd name="connsiteY8" fmla="*/ 553244 h 559049"/>
                <a:gd name="connsiteX9" fmla="*/ 0 w 5759450"/>
                <a:gd name="connsiteY9" fmla="*/ 527050 h 559049"/>
                <a:gd name="connsiteX10" fmla="*/ 200025 w 5759450"/>
                <a:gd name="connsiteY10" fmla="*/ 271463 h 559049"/>
                <a:gd name="connsiteX11" fmla="*/ 793 w 5759450"/>
                <a:gd name="connsiteY11"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5073650 w 5759450"/>
                <a:gd name="connsiteY3" fmla="*/ 31750 h 559049"/>
                <a:gd name="connsiteX4" fmla="*/ 5759450 w 5759450"/>
                <a:gd name="connsiteY4" fmla="*/ 0 h 559049"/>
                <a:gd name="connsiteX5" fmla="*/ 5594350 w 5759450"/>
                <a:gd name="connsiteY5" fmla="*/ 273050 h 559049"/>
                <a:gd name="connsiteX6" fmla="*/ 5759450 w 5759450"/>
                <a:gd name="connsiteY6" fmla="*/ 546100 h 559049"/>
                <a:gd name="connsiteX7" fmla="*/ 5251450 w 5759450"/>
                <a:gd name="connsiteY7" fmla="*/ 558800 h 559049"/>
                <a:gd name="connsiteX8" fmla="*/ 919163 w 5759450"/>
                <a:gd name="connsiteY8" fmla="*/ 554831 h 559049"/>
                <a:gd name="connsiteX9" fmla="*/ 661194 w 5759450"/>
                <a:gd name="connsiteY9" fmla="*/ 553244 h 559049"/>
                <a:gd name="connsiteX10" fmla="*/ 0 w 5759450"/>
                <a:gd name="connsiteY10" fmla="*/ 527050 h 559049"/>
                <a:gd name="connsiteX11" fmla="*/ 200025 w 5759450"/>
                <a:gd name="connsiteY11" fmla="*/ 271463 h 559049"/>
                <a:gd name="connsiteX12" fmla="*/ 793 w 5759450"/>
                <a:gd name="connsiteY12"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5073650 w 5759450"/>
                <a:gd name="connsiteY3" fmla="*/ 31750 h 559049"/>
                <a:gd name="connsiteX4" fmla="*/ 5759450 w 5759450"/>
                <a:gd name="connsiteY4" fmla="*/ 0 h 559049"/>
                <a:gd name="connsiteX5" fmla="*/ 5594350 w 5759450"/>
                <a:gd name="connsiteY5" fmla="*/ 273050 h 559049"/>
                <a:gd name="connsiteX6" fmla="*/ 5759450 w 5759450"/>
                <a:gd name="connsiteY6" fmla="*/ 546100 h 559049"/>
                <a:gd name="connsiteX7" fmla="*/ 5251450 w 5759450"/>
                <a:gd name="connsiteY7" fmla="*/ 558800 h 559049"/>
                <a:gd name="connsiteX8" fmla="*/ 919163 w 5759450"/>
                <a:gd name="connsiteY8" fmla="*/ 550068 h 559049"/>
                <a:gd name="connsiteX9" fmla="*/ 661194 w 5759450"/>
                <a:gd name="connsiteY9" fmla="*/ 553244 h 559049"/>
                <a:gd name="connsiteX10" fmla="*/ 0 w 5759450"/>
                <a:gd name="connsiteY10" fmla="*/ 527050 h 559049"/>
                <a:gd name="connsiteX11" fmla="*/ 200025 w 5759450"/>
                <a:gd name="connsiteY11" fmla="*/ 271463 h 559049"/>
                <a:gd name="connsiteX12" fmla="*/ 793 w 5759450"/>
                <a:gd name="connsiteY12"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0131 w 5759450"/>
                <a:gd name="connsiteY3" fmla="*/ 30956 h 559049"/>
                <a:gd name="connsiteX4" fmla="*/ 5073650 w 5759450"/>
                <a:gd name="connsiteY4" fmla="*/ 31750 h 559049"/>
                <a:gd name="connsiteX5" fmla="*/ 5759450 w 5759450"/>
                <a:gd name="connsiteY5" fmla="*/ 0 h 559049"/>
                <a:gd name="connsiteX6" fmla="*/ 5594350 w 5759450"/>
                <a:gd name="connsiteY6" fmla="*/ 273050 h 559049"/>
                <a:gd name="connsiteX7" fmla="*/ 5759450 w 5759450"/>
                <a:gd name="connsiteY7" fmla="*/ 546100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3650 w 5759450"/>
                <a:gd name="connsiteY4" fmla="*/ 31750 h 559049"/>
                <a:gd name="connsiteX5" fmla="*/ 5759450 w 5759450"/>
                <a:gd name="connsiteY5" fmla="*/ 0 h 559049"/>
                <a:gd name="connsiteX6" fmla="*/ 5594350 w 5759450"/>
                <a:gd name="connsiteY6" fmla="*/ 273050 h 559049"/>
                <a:gd name="connsiteX7" fmla="*/ 5759450 w 5759450"/>
                <a:gd name="connsiteY7" fmla="*/ 546100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6032 w 5759450"/>
                <a:gd name="connsiteY4" fmla="*/ 26988 h 559049"/>
                <a:gd name="connsiteX5" fmla="*/ 5759450 w 5759450"/>
                <a:gd name="connsiteY5" fmla="*/ 0 h 559049"/>
                <a:gd name="connsiteX6" fmla="*/ 5594350 w 5759450"/>
                <a:gd name="connsiteY6" fmla="*/ 273050 h 559049"/>
                <a:gd name="connsiteX7" fmla="*/ 5759450 w 5759450"/>
                <a:gd name="connsiteY7" fmla="*/ 546100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6032 w 5759450"/>
                <a:gd name="connsiteY4" fmla="*/ 26988 h 559049"/>
                <a:gd name="connsiteX5" fmla="*/ 5759450 w 5759450"/>
                <a:gd name="connsiteY5" fmla="*/ 0 h 559049"/>
                <a:gd name="connsiteX6" fmla="*/ 5594350 w 5759450"/>
                <a:gd name="connsiteY6" fmla="*/ 273050 h 559049"/>
                <a:gd name="connsiteX7" fmla="*/ 5759450 w 5759450"/>
                <a:gd name="connsiteY7" fmla="*/ 546100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6032 w 5759450"/>
                <a:gd name="connsiteY4" fmla="*/ 26988 h 559049"/>
                <a:gd name="connsiteX5" fmla="*/ 5759450 w 5759450"/>
                <a:gd name="connsiteY5" fmla="*/ 0 h 559049"/>
                <a:gd name="connsiteX6" fmla="*/ 5594350 w 5759450"/>
                <a:gd name="connsiteY6" fmla="*/ 273050 h 559049"/>
                <a:gd name="connsiteX7" fmla="*/ 5759450 w 5759450"/>
                <a:gd name="connsiteY7" fmla="*/ 546100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6032 w 5759450"/>
                <a:gd name="connsiteY4" fmla="*/ 26988 h 559049"/>
                <a:gd name="connsiteX5" fmla="*/ 5759450 w 5759450"/>
                <a:gd name="connsiteY5" fmla="*/ 0 h 559049"/>
                <a:gd name="connsiteX6" fmla="*/ 5594350 w 5759450"/>
                <a:gd name="connsiteY6" fmla="*/ 273050 h 559049"/>
                <a:gd name="connsiteX7" fmla="*/ 5759450 w 5759450"/>
                <a:gd name="connsiteY7" fmla="*/ 546100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6032 w 5759450"/>
                <a:gd name="connsiteY4" fmla="*/ 26988 h 559049"/>
                <a:gd name="connsiteX5" fmla="*/ 5759450 w 5759450"/>
                <a:gd name="connsiteY5" fmla="*/ 0 h 559049"/>
                <a:gd name="connsiteX6" fmla="*/ 5577681 w 5759450"/>
                <a:gd name="connsiteY6" fmla="*/ 273050 h 559049"/>
                <a:gd name="connsiteX7" fmla="*/ 5759450 w 5759450"/>
                <a:gd name="connsiteY7" fmla="*/ 546100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6032 w 5759450"/>
                <a:gd name="connsiteY4" fmla="*/ 26988 h 559049"/>
                <a:gd name="connsiteX5" fmla="*/ 5759450 w 5759450"/>
                <a:gd name="connsiteY5" fmla="*/ 0 h 559049"/>
                <a:gd name="connsiteX6" fmla="*/ 5577681 w 5759450"/>
                <a:gd name="connsiteY6" fmla="*/ 273050 h 559049"/>
                <a:gd name="connsiteX7" fmla="*/ 5759450 w 5759450"/>
                <a:gd name="connsiteY7" fmla="*/ 546100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6032 w 5759450"/>
                <a:gd name="connsiteY4" fmla="*/ 26988 h 559049"/>
                <a:gd name="connsiteX5" fmla="*/ 5759450 w 5759450"/>
                <a:gd name="connsiteY5" fmla="*/ 0 h 559049"/>
                <a:gd name="connsiteX6" fmla="*/ 5577681 w 5759450"/>
                <a:gd name="connsiteY6" fmla="*/ 273050 h 559049"/>
                <a:gd name="connsiteX7" fmla="*/ 5754688 w 5759450"/>
                <a:gd name="connsiteY7" fmla="*/ 517525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6032 w 5759450"/>
                <a:gd name="connsiteY4" fmla="*/ 26988 h 559049"/>
                <a:gd name="connsiteX5" fmla="*/ 5759450 w 5759450"/>
                <a:gd name="connsiteY5" fmla="*/ 0 h 559049"/>
                <a:gd name="connsiteX6" fmla="*/ 5577681 w 5759450"/>
                <a:gd name="connsiteY6" fmla="*/ 273050 h 559049"/>
                <a:gd name="connsiteX7" fmla="*/ 5754688 w 5759450"/>
                <a:gd name="connsiteY7" fmla="*/ 517525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61529"/>
                <a:gd name="connsiteX1" fmla="*/ 374650 w 5759450"/>
                <a:gd name="connsiteY1" fmla="*/ 31750 h 561529"/>
                <a:gd name="connsiteX2" fmla="*/ 916782 w 5759450"/>
                <a:gd name="connsiteY2" fmla="*/ 19050 h 561529"/>
                <a:gd name="connsiteX3" fmla="*/ 4862512 w 5759450"/>
                <a:gd name="connsiteY3" fmla="*/ 19050 h 561529"/>
                <a:gd name="connsiteX4" fmla="*/ 5076032 w 5759450"/>
                <a:gd name="connsiteY4" fmla="*/ 26988 h 561529"/>
                <a:gd name="connsiteX5" fmla="*/ 5759450 w 5759450"/>
                <a:gd name="connsiteY5" fmla="*/ 0 h 561529"/>
                <a:gd name="connsiteX6" fmla="*/ 5577681 w 5759450"/>
                <a:gd name="connsiteY6" fmla="*/ 273050 h 561529"/>
                <a:gd name="connsiteX7" fmla="*/ 5754688 w 5759450"/>
                <a:gd name="connsiteY7" fmla="*/ 517525 h 561529"/>
                <a:gd name="connsiteX8" fmla="*/ 5251450 w 5759450"/>
                <a:gd name="connsiteY8" fmla="*/ 558800 h 561529"/>
                <a:gd name="connsiteX9" fmla="*/ 919163 w 5759450"/>
                <a:gd name="connsiteY9" fmla="*/ 550068 h 561529"/>
                <a:gd name="connsiteX10" fmla="*/ 661194 w 5759450"/>
                <a:gd name="connsiteY10" fmla="*/ 553244 h 561529"/>
                <a:gd name="connsiteX11" fmla="*/ 0 w 5759450"/>
                <a:gd name="connsiteY11" fmla="*/ 527050 h 561529"/>
                <a:gd name="connsiteX12" fmla="*/ 200025 w 5759450"/>
                <a:gd name="connsiteY12" fmla="*/ 271463 h 561529"/>
                <a:gd name="connsiteX13" fmla="*/ 793 w 5759450"/>
                <a:gd name="connsiteY13" fmla="*/ 7938 h 561529"/>
                <a:gd name="connsiteX0" fmla="*/ 793 w 5759450"/>
                <a:gd name="connsiteY0" fmla="*/ 7938 h 562791"/>
                <a:gd name="connsiteX1" fmla="*/ 374650 w 5759450"/>
                <a:gd name="connsiteY1" fmla="*/ 31750 h 562791"/>
                <a:gd name="connsiteX2" fmla="*/ 916782 w 5759450"/>
                <a:gd name="connsiteY2" fmla="*/ 19050 h 562791"/>
                <a:gd name="connsiteX3" fmla="*/ 4862512 w 5759450"/>
                <a:gd name="connsiteY3" fmla="*/ 19050 h 562791"/>
                <a:gd name="connsiteX4" fmla="*/ 5076032 w 5759450"/>
                <a:gd name="connsiteY4" fmla="*/ 26988 h 562791"/>
                <a:gd name="connsiteX5" fmla="*/ 5759450 w 5759450"/>
                <a:gd name="connsiteY5" fmla="*/ 0 h 562791"/>
                <a:gd name="connsiteX6" fmla="*/ 5577681 w 5759450"/>
                <a:gd name="connsiteY6" fmla="*/ 273050 h 562791"/>
                <a:gd name="connsiteX7" fmla="*/ 5754688 w 5759450"/>
                <a:gd name="connsiteY7" fmla="*/ 517525 h 562791"/>
                <a:gd name="connsiteX8" fmla="*/ 5251450 w 5759450"/>
                <a:gd name="connsiteY8" fmla="*/ 558800 h 562791"/>
                <a:gd name="connsiteX9" fmla="*/ 919163 w 5759450"/>
                <a:gd name="connsiteY9" fmla="*/ 550068 h 562791"/>
                <a:gd name="connsiteX10" fmla="*/ 661194 w 5759450"/>
                <a:gd name="connsiteY10" fmla="*/ 553244 h 562791"/>
                <a:gd name="connsiteX11" fmla="*/ 0 w 5759450"/>
                <a:gd name="connsiteY11" fmla="*/ 527050 h 562791"/>
                <a:gd name="connsiteX12" fmla="*/ 200025 w 5759450"/>
                <a:gd name="connsiteY12" fmla="*/ 271463 h 562791"/>
                <a:gd name="connsiteX13" fmla="*/ 793 w 5759450"/>
                <a:gd name="connsiteY13" fmla="*/ 7938 h 562791"/>
                <a:gd name="connsiteX0" fmla="*/ 793 w 5761832"/>
                <a:gd name="connsiteY0" fmla="*/ 7938 h 563259"/>
                <a:gd name="connsiteX1" fmla="*/ 374650 w 5761832"/>
                <a:gd name="connsiteY1" fmla="*/ 31750 h 563259"/>
                <a:gd name="connsiteX2" fmla="*/ 916782 w 5761832"/>
                <a:gd name="connsiteY2" fmla="*/ 19050 h 563259"/>
                <a:gd name="connsiteX3" fmla="*/ 4862512 w 5761832"/>
                <a:gd name="connsiteY3" fmla="*/ 19050 h 563259"/>
                <a:gd name="connsiteX4" fmla="*/ 5076032 w 5761832"/>
                <a:gd name="connsiteY4" fmla="*/ 26988 h 563259"/>
                <a:gd name="connsiteX5" fmla="*/ 5759450 w 5761832"/>
                <a:gd name="connsiteY5" fmla="*/ 0 h 563259"/>
                <a:gd name="connsiteX6" fmla="*/ 5577681 w 5761832"/>
                <a:gd name="connsiteY6" fmla="*/ 273050 h 563259"/>
                <a:gd name="connsiteX7" fmla="*/ 5761832 w 5761832"/>
                <a:gd name="connsiteY7" fmla="*/ 522287 h 563259"/>
                <a:gd name="connsiteX8" fmla="*/ 5251450 w 5761832"/>
                <a:gd name="connsiteY8" fmla="*/ 558800 h 563259"/>
                <a:gd name="connsiteX9" fmla="*/ 919163 w 5761832"/>
                <a:gd name="connsiteY9" fmla="*/ 550068 h 563259"/>
                <a:gd name="connsiteX10" fmla="*/ 661194 w 5761832"/>
                <a:gd name="connsiteY10" fmla="*/ 553244 h 563259"/>
                <a:gd name="connsiteX11" fmla="*/ 0 w 5761832"/>
                <a:gd name="connsiteY11" fmla="*/ 527050 h 563259"/>
                <a:gd name="connsiteX12" fmla="*/ 200025 w 5761832"/>
                <a:gd name="connsiteY12" fmla="*/ 271463 h 563259"/>
                <a:gd name="connsiteX13" fmla="*/ 793 w 5761832"/>
                <a:gd name="connsiteY13" fmla="*/ 7938 h 563259"/>
                <a:gd name="connsiteX0" fmla="*/ 793 w 5761832"/>
                <a:gd name="connsiteY0" fmla="*/ 7938 h 563781"/>
                <a:gd name="connsiteX1" fmla="*/ 374650 w 5761832"/>
                <a:gd name="connsiteY1" fmla="*/ 31750 h 563781"/>
                <a:gd name="connsiteX2" fmla="*/ 916782 w 5761832"/>
                <a:gd name="connsiteY2" fmla="*/ 19050 h 563781"/>
                <a:gd name="connsiteX3" fmla="*/ 4862512 w 5761832"/>
                <a:gd name="connsiteY3" fmla="*/ 19050 h 563781"/>
                <a:gd name="connsiteX4" fmla="*/ 5076032 w 5761832"/>
                <a:gd name="connsiteY4" fmla="*/ 26988 h 563781"/>
                <a:gd name="connsiteX5" fmla="*/ 5759450 w 5761832"/>
                <a:gd name="connsiteY5" fmla="*/ 0 h 563781"/>
                <a:gd name="connsiteX6" fmla="*/ 5577681 w 5761832"/>
                <a:gd name="connsiteY6" fmla="*/ 273050 h 563781"/>
                <a:gd name="connsiteX7" fmla="*/ 5761832 w 5761832"/>
                <a:gd name="connsiteY7" fmla="*/ 522287 h 563781"/>
                <a:gd name="connsiteX8" fmla="*/ 5251450 w 5761832"/>
                <a:gd name="connsiteY8" fmla="*/ 558800 h 563781"/>
                <a:gd name="connsiteX9" fmla="*/ 919163 w 5761832"/>
                <a:gd name="connsiteY9" fmla="*/ 550068 h 563781"/>
                <a:gd name="connsiteX10" fmla="*/ 661194 w 5761832"/>
                <a:gd name="connsiteY10" fmla="*/ 553244 h 563781"/>
                <a:gd name="connsiteX11" fmla="*/ 0 w 5761832"/>
                <a:gd name="connsiteY11" fmla="*/ 527050 h 563781"/>
                <a:gd name="connsiteX12" fmla="*/ 200025 w 5761832"/>
                <a:gd name="connsiteY12" fmla="*/ 271463 h 563781"/>
                <a:gd name="connsiteX13" fmla="*/ 793 w 5761832"/>
                <a:gd name="connsiteY13" fmla="*/ 7938 h 563781"/>
                <a:gd name="connsiteX0" fmla="*/ 793 w 5761832"/>
                <a:gd name="connsiteY0" fmla="*/ 7938 h 559049"/>
                <a:gd name="connsiteX1" fmla="*/ 374650 w 5761832"/>
                <a:gd name="connsiteY1" fmla="*/ 31750 h 559049"/>
                <a:gd name="connsiteX2" fmla="*/ 916782 w 5761832"/>
                <a:gd name="connsiteY2" fmla="*/ 19050 h 559049"/>
                <a:gd name="connsiteX3" fmla="*/ 4862512 w 5761832"/>
                <a:gd name="connsiteY3" fmla="*/ 19050 h 559049"/>
                <a:gd name="connsiteX4" fmla="*/ 5076032 w 5761832"/>
                <a:gd name="connsiteY4" fmla="*/ 26988 h 559049"/>
                <a:gd name="connsiteX5" fmla="*/ 5759450 w 5761832"/>
                <a:gd name="connsiteY5" fmla="*/ 0 h 559049"/>
                <a:gd name="connsiteX6" fmla="*/ 5577681 w 5761832"/>
                <a:gd name="connsiteY6" fmla="*/ 273050 h 559049"/>
                <a:gd name="connsiteX7" fmla="*/ 5761832 w 5761832"/>
                <a:gd name="connsiteY7" fmla="*/ 522287 h 559049"/>
                <a:gd name="connsiteX8" fmla="*/ 5251450 w 5761832"/>
                <a:gd name="connsiteY8" fmla="*/ 558800 h 559049"/>
                <a:gd name="connsiteX9" fmla="*/ 919163 w 5761832"/>
                <a:gd name="connsiteY9" fmla="*/ 550068 h 559049"/>
                <a:gd name="connsiteX10" fmla="*/ 661194 w 5761832"/>
                <a:gd name="connsiteY10" fmla="*/ 553244 h 559049"/>
                <a:gd name="connsiteX11" fmla="*/ 0 w 5761832"/>
                <a:gd name="connsiteY11" fmla="*/ 527050 h 559049"/>
                <a:gd name="connsiteX12" fmla="*/ 200025 w 5761832"/>
                <a:gd name="connsiteY12" fmla="*/ 271463 h 559049"/>
                <a:gd name="connsiteX13" fmla="*/ 793 w 5761832"/>
                <a:gd name="connsiteY13" fmla="*/ 7938 h 559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761832" h="559049">
                  <a:moveTo>
                    <a:pt x="793" y="7938"/>
                  </a:moveTo>
                  <a:cubicBezTo>
                    <a:pt x="123031" y="32544"/>
                    <a:pt x="250031" y="23813"/>
                    <a:pt x="374650" y="31750"/>
                  </a:cubicBezTo>
                  <a:cubicBezTo>
                    <a:pt x="555361" y="27517"/>
                    <a:pt x="750359" y="32808"/>
                    <a:pt x="916782" y="19050"/>
                  </a:cubicBezTo>
                  <a:lnTo>
                    <a:pt x="4862512" y="19050"/>
                  </a:lnTo>
                  <a:lnTo>
                    <a:pt x="5076032" y="26988"/>
                  </a:lnTo>
                  <a:cubicBezTo>
                    <a:pt x="5303838" y="39423"/>
                    <a:pt x="5643562" y="28046"/>
                    <a:pt x="5759450" y="0"/>
                  </a:cubicBezTo>
                  <a:cubicBezTo>
                    <a:pt x="5713942" y="126736"/>
                    <a:pt x="5635095" y="193939"/>
                    <a:pt x="5577681" y="273050"/>
                  </a:cubicBezTo>
                  <a:lnTo>
                    <a:pt x="5761832" y="522287"/>
                  </a:lnTo>
                  <a:cubicBezTo>
                    <a:pt x="5652030" y="552713"/>
                    <a:pt x="5526881" y="557212"/>
                    <a:pt x="5251450" y="558800"/>
                  </a:cubicBezTo>
                  <a:lnTo>
                    <a:pt x="919163" y="550068"/>
                  </a:lnTo>
                  <a:lnTo>
                    <a:pt x="661194" y="553244"/>
                  </a:lnTo>
                  <a:cubicBezTo>
                    <a:pt x="526521" y="556419"/>
                    <a:pt x="206111" y="573881"/>
                    <a:pt x="0" y="527050"/>
                  </a:cubicBezTo>
                  <a:lnTo>
                    <a:pt x="200025" y="271463"/>
                  </a:lnTo>
                  <a:cubicBezTo>
                    <a:pt x="124089" y="193146"/>
                    <a:pt x="79110" y="136261"/>
                    <a:pt x="793" y="7938"/>
                  </a:cubicBezTo>
                  <a:close/>
                </a:path>
              </a:pathLst>
            </a:custGeom>
            <a:gradFill flip="none" rotWithShape="1">
              <a:gsLst>
                <a:gs pos="1000">
                  <a:srgbClr val="9DCA0D"/>
                </a:gs>
                <a:gs pos="14000">
                  <a:srgbClr val="84AA0B"/>
                </a:gs>
                <a:gs pos="50000">
                  <a:srgbClr val="9DCA0D"/>
                </a:gs>
                <a:gs pos="99000">
                  <a:srgbClr val="9DCA0D"/>
                </a:gs>
                <a:gs pos="86000">
                  <a:srgbClr val="9DCA0D">
                    <a:lumMod val="84000"/>
                  </a:srgbClr>
                </a:gs>
              </a:gsLst>
              <a:lin ang="0" scaled="1"/>
              <a:tileRect/>
            </a:gra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06" name="Freeform 105"/>
            <p:cNvSpPr/>
            <p:nvPr/>
          </p:nvSpPr>
          <p:spPr>
            <a:xfrm>
              <a:off x="1732528" y="1374160"/>
              <a:ext cx="5563294" cy="452640"/>
            </a:xfrm>
            <a:custGeom>
              <a:avLst/>
              <a:gdLst>
                <a:gd name="connsiteX0" fmla="*/ 12700 w 5759450"/>
                <a:gd name="connsiteY0" fmla="*/ 0 h 565150"/>
                <a:gd name="connsiteX1" fmla="*/ 374650 w 5759450"/>
                <a:gd name="connsiteY1" fmla="*/ 38100 h 565150"/>
                <a:gd name="connsiteX2" fmla="*/ 5073650 w 5759450"/>
                <a:gd name="connsiteY2" fmla="*/ 38100 h 565150"/>
                <a:gd name="connsiteX3" fmla="*/ 5759450 w 5759450"/>
                <a:gd name="connsiteY3" fmla="*/ 6350 h 565150"/>
                <a:gd name="connsiteX4" fmla="*/ 5594350 w 5759450"/>
                <a:gd name="connsiteY4" fmla="*/ 279400 h 565150"/>
                <a:gd name="connsiteX5" fmla="*/ 5759450 w 5759450"/>
                <a:gd name="connsiteY5" fmla="*/ 552450 h 565150"/>
                <a:gd name="connsiteX6" fmla="*/ 5251450 w 5759450"/>
                <a:gd name="connsiteY6" fmla="*/ 565150 h 565150"/>
                <a:gd name="connsiteX7" fmla="*/ 654050 w 5759450"/>
                <a:gd name="connsiteY7" fmla="*/ 552450 h 565150"/>
                <a:gd name="connsiteX8" fmla="*/ 0 w 5759450"/>
                <a:gd name="connsiteY8" fmla="*/ 533400 h 565150"/>
                <a:gd name="connsiteX9" fmla="*/ 190500 w 5759450"/>
                <a:gd name="connsiteY9" fmla="*/ 254000 h 565150"/>
                <a:gd name="connsiteX10" fmla="*/ 12700 w 5759450"/>
                <a:gd name="connsiteY10" fmla="*/ 0 h 565150"/>
                <a:gd name="connsiteX0" fmla="*/ 12700 w 5759450"/>
                <a:gd name="connsiteY0" fmla="*/ 0 h 565150"/>
                <a:gd name="connsiteX1" fmla="*/ 374650 w 5759450"/>
                <a:gd name="connsiteY1" fmla="*/ 38100 h 565150"/>
                <a:gd name="connsiteX2" fmla="*/ 5073650 w 5759450"/>
                <a:gd name="connsiteY2" fmla="*/ 38100 h 565150"/>
                <a:gd name="connsiteX3" fmla="*/ 5759450 w 5759450"/>
                <a:gd name="connsiteY3" fmla="*/ 6350 h 565150"/>
                <a:gd name="connsiteX4" fmla="*/ 5594350 w 5759450"/>
                <a:gd name="connsiteY4" fmla="*/ 279400 h 565150"/>
                <a:gd name="connsiteX5" fmla="*/ 5759450 w 5759450"/>
                <a:gd name="connsiteY5" fmla="*/ 552450 h 565150"/>
                <a:gd name="connsiteX6" fmla="*/ 5251450 w 5759450"/>
                <a:gd name="connsiteY6" fmla="*/ 565150 h 565150"/>
                <a:gd name="connsiteX7" fmla="*/ 654050 w 5759450"/>
                <a:gd name="connsiteY7" fmla="*/ 552450 h 565150"/>
                <a:gd name="connsiteX8" fmla="*/ 0 w 5759450"/>
                <a:gd name="connsiteY8" fmla="*/ 533400 h 565150"/>
                <a:gd name="connsiteX9" fmla="*/ 190500 w 5759450"/>
                <a:gd name="connsiteY9" fmla="*/ 254000 h 565150"/>
                <a:gd name="connsiteX10" fmla="*/ 12700 w 5759450"/>
                <a:gd name="connsiteY10" fmla="*/ 0 h 565150"/>
                <a:gd name="connsiteX0" fmla="*/ 12700 w 5759450"/>
                <a:gd name="connsiteY0" fmla="*/ 0 h 565150"/>
                <a:gd name="connsiteX1" fmla="*/ 374650 w 5759450"/>
                <a:gd name="connsiteY1" fmla="*/ 38100 h 565150"/>
                <a:gd name="connsiteX2" fmla="*/ 5073650 w 5759450"/>
                <a:gd name="connsiteY2" fmla="*/ 38100 h 565150"/>
                <a:gd name="connsiteX3" fmla="*/ 5759450 w 5759450"/>
                <a:gd name="connsiteY3" fmla="*/ 6350 h 565150"/>
                <a:gd name="connsiteX4" fmla="*/ 5594350 w 5759450"/>
                <a:gd name="connsiteY4" fmla="*/ 279400 h 565150"/>
                <a:gd name="connsiteX5" fmla="*/ 5759450 w 5759450"/>
                <a:gd name="connsiteY5" fmla="*/ 552450 h 565150"/>
                <a:gd name="connsiteX6" fmla="*/ 5251450 w 5759450"/>
                <a:gd name="connsiteY6" fmla="*/ 565150 h 565150"/>
                <a:gd name="connsiteX7" fmla="*/ 654050 w 5759450"/>
                <a:gd name="connsiteY7" fmla="*/ 552450 h 565150"/>
                <a:gd name="connsiteX8" fmla="*/ 0 w 5759450"/>
                <a:gd name="connsiteY8" fmla="*/ 533400 h 565150"/>
                <a:gd name="connsiteX9" fmla="*/ 190500 w 5759450"/>
                <a:gd name="connsiteY9" fmla="*/ 254000 h 565150"/>
                <a:gd name="connsiteX10" fmla="*/ 12700 w 5759450"/>
                <a:gd name="connsiteY10" fmla="*/ 0 h 565150"/>
                <a:gd name="connsiteX0" fmla="*/ 22225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190500 w 5759450"/>
                <a:gd name="connsiteY9" fmla="*/ 247650 h 558800"/>
                <a:gd name="connsiteX10" fmla="*/ 22225 w 5759450"/>
                <a:gd name="connsiteY10" fmla="*/ 7938 h 558800"/>
                <a:gd name="connsiteX0" fmla="*/ 22225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190500 w 5759450"/>
                <a:gd name="connsiteY9" fmla="*/ 247650 h 558800"/>
                <a:gd name="connsiteX10" fmla="*/ 30956 w 5759450"/>
                <a:gd name="connsiteY10" fmla="*/ 28575 h 558800"/>
                <a:gd name="connsiteX11" fmla="*/ 22225 w 5759450"/>
                <a:gd name="connsiteY11" fmla="*/ 7938 h 558800"/>
                <a:gd name="connsiteX0" fmla="*/ 22225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190500 w 5759450"/>
                <a:gd name="connsiteY9" fmla="*/ 247650 h 558800"/>
                <a:gd name="connsiteX10" fmla="*/ 19050 w 5759450"/>
                <a:gd name="connsiteY10" fmla="*/ 35719 h 558800"/>
                <a:gd name="connsiteX11" fmla="*/ 22225 w 5759450"/>
                <a:gd name="connsiteY11" fmla="*/ 7938 h 558800"/>
                <a:gd name="connsiteX0" fmla="*/ 24606 w 5761831"/>
                <a:gd name="connsiteY0" fmla="*/ 7938 h 558800"/>
                <a:gd name="connsiteX1" fmla="*/ 377031 w 5761831"/>
                <a:gd name="connsiteY1" fmla="*/ 31750 h 558800"/>
                <a:gd name="connsiteX2" fmla="*/ 5076031 w 5761831"/>
                <a:gd name="connsiteY2" fmla="*/ 31750 h 558800"/>
                <a:gd name="connsiteX3" fmla="*/ 5761831 w 5761831"/>
                <a:gd name="connsiteY3" fmla="*/ 0 h 558800"/>
                <a:gd name="connsiteX4" fmla="*/ 5596731 w 5761831"/>
                <a:gd name="connsiteY4" fmla="*/ 273050 h 558800"/>
                <a:gd name="connsiteX5" fmla="*/ 5761831 w 5761831"/>
                <a:gd name="connsiteY5" fmla="*/ 546100 h 558800"/>
                <a:gd name="connsiteX6" fmla="*/ 5253831 w 5761831"/>
                <a:gd name="connsiteY6" fmla="*/ 558800 h 558800"/>
                <a:gd name="connsiteX7" fmla="*/ 656431 w 5761831"/>
                <a:gd name="connsiteY7" fmla="*/ 546100 h 558800"/>
                <a:gd name="connsiteX8" fmla="*/ 2381 w 5761831"/>
                <a:gd name="connsiteY8" fmla="*/ 527050 h 558800"/>
                <a:gd name="connsiteX9" fmla="*/ 192881 w 5761831"/>
                <a:gd name="connsiteY9" fmla="*/ 247650 h 558800"/>
                <a:gd name="connsiteX10" fmla="*/ 0 w 5761831"/>
                <a:gd name="connsiteY10" fmla="*/ 30957 h 558800"/>
                <a:gd name="connsiteX11" fmla="*/ 24606 w 5761831"/>
                <a:gd name="connsiteY11" fmla="*/ 7938 h 558800"/>
                <a:gd name="connsiteX0" fmla="*/ 22225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190500 w 5759450"/>
                <a:gd name="connsiteY9" fmla="*/ 247650 h 558800"/>
                <a:gd name="connsiteX10" fmla="*/ 22225 w 5759450"/>
                <a:gd name="connsiteY10" fmla="*/ 7938 h 558800"/>
                <a:gd name="connsiteX0" fmla="*/ 793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190500 w 5759450"/>
                <a:gd name="connsiteY9" fmla="*/ 247650 h 558800"/>
                <a:gd name="connsiteX10" fmla="*/ 793 w 5759450"/>
                <a:gd name="connsiteY10" fmla="*/ 7938 h 558800"/>
                <a:gd name="connsiteX0" fmla="*/ 793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190500 w 5759450"/>
                <a:gd name="connsiteY9" fmla="*/ 247650 h 558800"/>
                <a:gd name="connsiteX10" fmla="*/ 793 w 5759450"/>
                <a:gd name="connsiteY10" fmla="*/ 7938 h 558800"/>
                <a:gd name="connsiteX0" fmla="*/ 793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200025 w 5759450"/>
                <a:gd name="connsiteY9" fmla="*/ 271463 h 558800"/>
                <a:gd name="connsiteX10" fmla="*/ 793 w 5759450"/>
                <a:gd name="connsiteY10" fmla="*/ 7938 h 558800"/>
                <a:gd name="connsiteX0" fmla="*/ 793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200025 w 5759450"/>
                <a:gd name="connsiteY9" fmla="*/ 271463 h 558800"/>
                <a:gd name="connsiteX10" fmla="*/ 793 w 5759450"/>
                <a:gd name="connsiteY10" fmla="*/ 7938 h 558800"/>
                <a:gd name="connsiteX0" fmla="*/ 793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200025 w 5759450"/>
                <a:gd name="connsiteY9" fmla="*/ 271463 h 558800"/>
                <a:gd name="connsiteX10" fmla="*/ 793 w 5759450"/>
                <a:gd name="connsiteY10" fmla="*/ 7938 h 558800"/>
                <a:gd name="connsiteX0" fmla="*/ 793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200025 w 5759450"/>
                <a:gd name="connsiteY9" fmla="*/ 271463 h 558800"/>
                <a:gd name="connsiteX10" fmla="*/ 793 w 5759450"/>
                <a:gd name="connsiteY10" fmla="*/ 7938 h 558800"/>
                <a:gd name="connsiteX0" fmla="*/ 793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200025 w 5759450"/>
                <a:gd name="connsiteY9" fmla="*/ 271463 h 558800"/>
                <a:gd name="connsiteX10" fmla="*/ 793 w 5759450"/>
                <a:gd name="connsiteY10" fmla="*/ 7938 h 558800"/>
                <a:gd name="connsiteX0" fmla="*/ 793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61194 w 5759450"/>
                <a:gd name="connsiteY7" fmla="*/ 553244 h 558800"/>
                <a:gd name="connsiteX8" fmla="*/ 0 w 5759450"/>
                <a:gd name="connsiteY8" fmla="*/ 527050 h 558800"/>
                <a:gd name="connsiteX9" fmla="*/ 200025 w 5759450"/>
                <a:gd name="connsiteY9" fmla="*/ 271463 h 558800"/>
                <a:gd name="connsiteX10" fmla="*/ 793 w 5759450"/>
                <a:gd name="connsiteY10" fmla="*/ 7938 h 558800"/>
                <a:gd name="connsiteX0" fmla="*/ 793 w 5759450"/>
                <a:gd name="connsiteY0" fmla="*/ 7938 h 559049"/>
                <a:gd name="connsiteX1" fmla="*/ 374650 w 5759450"/>
                <a:gd name="connsiteY1" fmla="*/ 31750 h 559049"/>
                <a:gd name="connsiteX2" fmla="*/ 5073650 w 5759450"/>
                <a:gd name="connsiteY2" fmla="*/ 31750 h 559049"/>
                <a:gd name="connsiteX3" fmla="*/ 5759450 w 5759450"/>
                <a:gd name="connsiteY3" fmla="*/ 0 h 559049"/>
                <a:gd name="connsiteX4" fmla="*/ 5594350 w 5759450"/>
                <a:gd name="connsiteY4" fmla="*/ 273050 h 559049"/>
                <a:gd name="connsiteX5" fmla="*/ 5759450 w 5759450"/>
                <a:gd name="connsiteY5" fmla="*/ 546100 h 559049"/>
                <a:gd name="connsiteX6" fmla="*/ 5251450 w 5759450"/>
                <a:gd name="connsiteY6" fmla="*/ 558800 h 559049"/>
                <a:gd name="connsiteX7" fmla="*/ 661194 w 5759450"/>
                <a:gd name="connsiteY7" fmla="*/ 553244 h 559049"/>
                <a:gd name="connsiteX8" fmla="*/ 0 w 5759450"/>
                <a:gd name="connsiteY8" fmla="*/ 527050 h 559049"/>
                <a:gd name="connsiteX9" fmla="*/ 200025 w 5759450"/>
                <a:gd name="connsiteY9" fmla="*/ 271463 h 559049"/>
                <a:gd name="connsiteX10" fmla="*/ 793 w 5759450"/>
                <a:gd name="connsiteY10" fmla="*/ 7938 h 559049"/>
                <a:gd name="connsiteX0" fmla="*/ 793 w 5759450"/>
                <a:gd name="connsiteY0" fmla="*/ 7938 h 559049"/>
                <a:gd name="connsiteX1" fmla="*/ 374650 w 5759450"/>
                <a:gd name="connsiteY1" fmla="*/ 31750 h 559049"/>
                <a:gd name="connsiteX2" fmla="*/ 919163 w 5759450"/>
                <a:gd name="connsiteY2" fmla="*/ 28575 h 559049"/>
                <a:gd name="connsiteX3" fmla="*/ 5073650 w 5759450"/>
                <a:gd name="connsiteY3" fmla="*/ 31750 h 559049"/>
                <a:gd name="connsiteX4" fmla="*/ 5759450 w 5759450"/>
                <a:gd name="connsiteY4" fmla="*/ 0 h 559049"/>
                <a:gd name="connsiteX5" fmla="*/ 5594350 w 5759450"/>
                <a:gd name="connsiteY5" fmla="*/ 273050 h 559049"/>
                <a:gd name="connsiteX6" fmla="*/ 5759450 w 5759450"/>
                <a:gd name="connsiteY6" fmla="*/ 546100 h 559049"/>
                <a:gd name="connsiteX7" fmla="*/ 5251450 w 5759450"/>
                <a:gd name="connsiteY7" fmla="*/ 558800 h 559049"/>
                <a:gd name="connsiteX8" fmla="*/ 661194 w 5759450"/>
                <a:gd name="connsiteY8" fmla="*/ 553244 h 559049"/>
                <a:gd name="connsiteX9" fmla="*/ 0 w 5759450"/>
                <a:gd name="connsiteY9" fmla="*/ 527050 h 559049"/>
                <a:gd name="connsiteX10" fmla="*/ 200025 w 5759450"/>
                <a:gd name="connsiteY10" fmla="*/ 271463 h 559049"/>
                <a:gd name="connsiteX11" fmla="*/ 793 w 5759450"/>
                <a:gd name="connsiteY11"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5073650 w 5759450"/>
                <a:gd name="connsiteY3" fmla="*/ 31750 h 559049"/>
                <a:gd name="connsiteX4" fmla="*/ 5759450 w 5759450"/>
                <a:gd name="connsiteY4" fmla="*/ 0 h 559049"/>
                <a:gd name="connsiteX5" fmla="*/ 5594350 w 5759450"/>
                <a:gd name="connsiteY5" fmla="*/ 273050 h 559049"/>
                <a:gd name="connsiteX6" fmla="*/ 5759450 w 5759450"/>
                <a:gd name="connsiteY6" fmla="*/ 546100 h 559049"/>
                <a:gd name="connsiteX7" fmla="*/ 5251450 w 5759450"/>
                <a:gd name="connsiteY7" fmla="*/ 558800 h 559049"/>
                <a:gd name="connsiteX8" fmla="*/ 661194 w 5759450"/>
                <a:gd name="connsiteY8" fmla="*/ 553244 h 559049"/>
                <a:gd name="connsiteX9" fmla="*/ 0 w 5759450"/>
                <a:gd name="connsiteY9" fmla="*/ 527050 h 559049"/>
                <a:gd name="connsiteX10" fmla="*/ 200025 w 5759450"/>
                <a:gd name="connsiteY10" fmla="*/ 271463 h 559049"/>
                <a:gd name="connsiteX11" fmla="*/ 793 w 5759450"/>
                <a:gd name="connsiteY11"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5073650 w 5759450"/>
                <a:gd name="connsiteY3" fmla="*/ 31750 h 559049"/>
                <a:gd name="connsiteX4" fmla="*/ 5759450 w 5759450"/>
                <a:gd name="connsiteY4" fmla="*/ 0 h 559049"/>
                <a:gd name="connsiteX5" fmla="*/ 5594350 w 5759450"/>
                <a:gd name="connsiteY5" fmla="*/ 273050 h 559049"/>
                <a:gd name="connsiteX6" fmla="*/ 5759450 w 5759450"/>
                <a:gd name="connsiteY6" fmla="*/ 546100 h 559049"/>
                <a:gd name="connsiteX7" fmla="*/ 5251450 w 5759450"/>
                <a:gd name="connsiteY7" fmla="*/ 558800 h 559049"/>
                <a:gd name="connsiteX8" fmla="*/ 661194 w 5759450"/>
                <a:gd name="connsiteY8" fmla="*/ 553244 h 559049"/>
                <a:gd name="connsiteX9" fmla="*/ 0 w 5759450"/>
                <a:gd name="connsiteY9" fmla="*/ 527050 h 559049"/>
                <a:gd name="connsiteX10" fmla="*/ 200025 w 5759450"/>
                <a:gd name="connsiteY10" fmla="*/ 271463 h 559049"/>
                <a:gd name="connsiteX11" fmla="*/ 793 w 5759450"/>
                <a:gd name="connsiteY11"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5073650 w 5759450"/>
                <a:gd name="connsiteY3" fmla="*/ 31750 h 559049"/>
                <a:gd name="connsiteX4" fmla="*/ 5759450 w 5759450"/>
                <a:gd name="connsiteY4" fmla="*/ 0 h 559049"/>
                <a:gd name="connsiteX5" fmla="*/ 5594350 w 5759450"/>
                <a:gd name="connsiteY5" fmla="*/ 273050 h 559049"/>
                <a:gd name="connsiteX6" fmla="*/ 5759450 w 5759450"/>
                <a:gd name="connsiteY6" fmla="*/ 546100 h 559049"/>
                <a:gd name="connsiteX7" fmla="*/ 5251450 w 5759450"/>
                <a:gd name="connsiteY7" fmla="*/ 558800 h 559049"/>
                <a:gd name="connsiteX8" fmla="*/ 661194 w 5759450"/>
                <a:gd name="connsiteY8" fmla="*/ 553244 h 559049"/>
                <a:gd name="connsiteX9" fmla="*/ 0 w 5759450"/>
                <a:gd name="connsiteY9" fmla="*/ 527050 h 559049"/>
                <a:gd name="connsiteX10" fmla="*/ 200025 w 5759450"/>
                <a:gd name="connsiteY10" fmla="*/ 271463 h 559049"/>
                <a:gd name="connsiteX11" fmla="*/ 793 w 5759450"/>
                <a:gd name="connsiteY11"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5073650 w 5759450"/>
                <a:gd name="connsiteY3" fmla="*/ 31750 h 559049"/>
                <a:gd name="connsiteX4" fmla="*/ 5759450 w 5759450"/>
                <a:gd name="connsiteY4" fmla="*/ 0 h 559049"/>
                <a:gd name="connsiteX5" fmla="*/ 5594350 w 5759450"/>
                <a:gd name="connsiteY5" fmla="*/ 273050 h 559049"/>
                <a:gd name="connsiteX6" fmla="*/ 5759450 w 5759450"/>
                <a:gd name="connsiteY6" fmla="*/ 546100 h 559049"/>
                <a:gd name="connsiteX7" fmla="*/ 5251450 w 5759450"/>
                <a:gd name="connsiteY7" fmla="*/ 558800 h 559049"/>
                <a:gd name="connsiteX8" fmla="*/ 919163 w 5759450"/>
                <a:gd name="connsiteY8" fmla="*/ 554831 h 559049"/>
                <a:gd name="connsiteX9" fmla="*/ 661194 w 5759450"/>
                <a:gd name="connsiteY9" fmla="*/ 553244 h 559049"/>
                <a:gd name="connsiteX10" fmla="*/ 0 w 5759450"/>
                <a:gd name="connsiteY10" fmla="*/ 527050 h 559049"/>
                <a:gd name="connsiteX11" fmla="*/ 200025 w 5759450"/>
                <a:gd name="connsiteY11" fmla="*/ 271463 h 559049"/>
                <a:gd name="connsiteX12" fmla="*/ 793 w 5759450"/>
                <a:gd name="connsiteY12"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5073650 w 5759450"/>
                <a:gd name="connsiteY3" fmla="*/ 31750 h 559049"/>
                <a:gd name="connsiteX4" fmla="*/ 5759450 w 5759450"/>
                <a:gd name="connsiteY4" fmla="*/ 0 h 559049"/>
                <a:gd name="connsiteX5" fmla="*/ 5594350 w 5759450"/>
                <a:gd name="connsiteY5" fmla="*/ 273050 h 559049"/>
                <a:gd name="connsiteX6" fmla="*/ 5759450 w 5759450"/>
                <a:gd name="connsiteY6" fmla="*/ 546100 h 559049"/>
                <a:gd name="connsiteX7" fmla="*/ 5251450 w 5759450"/>
                <a:gd name="connsiteY7" fmla="*/ 558800 h 559049"/>
                <a:gd name="connsiteX8" fmla="*/ 919163 w 5759450"/>
                <a:gd name="connsiteY8" fmla="*/ 550068 h 559049"/>
                <a:gd name="connsiteX9" fmla="*/ 661194 w 5759450"/>
                <a:gd name="connsiteY9" fmla="*/ 553244 h 559049"/>
                <a:gd name="connsiteX10" fmla="*/ 0 w 5759450"/>
                <a:gd name="connsiteY10" fmla="*/ 527050 h 559049"/>
                <a:gd name="connsiteX11" fmla="*/ 200025 w 5759450"/>
                <a:gd name="connsiteY11" fmla="*/ 271463 h 559049"/>
                <a:gd name="connsiteX12" fmla="*/ 793 w 5759450"/>
                <a:gd name="connsiteY12"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0131 w 5759450"/>
                <a:gd name="connsiteY3" fmla="*/ 30956 h 559049"/>
                <a:gd name="connsiteX4" fmla="*/ 5073650 w 5759450"/>
                <a:gd name="connsiteY4" fmla="*/ 31750 h 559049"/>
                <a:gd name="connsiteX5" fmla="*/ 5759450 w 5759450"/>
                <a:gd name="connsiteY5" fmla="*/ 0 h 559049"/>
                <a:gd name="connsiteX6" fmla="*/ 5594350 w 5759450"/>
                <a:gd name="connsiteY6" fmla="*/ 273050 h 559049"/>
                <a:gd name="connsiteX7" fmla="*/ 5759450 w 5759450"/>
                <a:gd name="connsiteY7" fmla="*/ 546100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3650 w 5759450"/>
                <a:gd name="connsiteY4" fmla="*/ 31750 h 559049"/>
                <a:gd name="connsiteX5" fmla="*/ 5759450 w 5759450"/>
                <a:gd name="connsiteY5" fmla="*/ 0 h 559049"/>
                <a:gd name="connsiteX6" fmla="*/ 5594350 w 5759450"/>
                <a:gd name="connsiteY6" fmla="*/ 273050 h 559049"/>
                <a:gd name="connsiteX7" fmla="*/ 5759450 w 5759450"/>
                <a:gd name="connsiteY7" fmla="*/ 546100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6032 w 5759450"/>
                <a:gd name="connsiteY4" fmla="*/ 26988 h 559049"/>
                <a:gd name="connsiteX5" fmla="*/ 5759450 w 5759450"/>
                <a:gd name="connsiteY5" fmla="*/ 0 h 559049"/>
                <a:gd name="connsiteX6" fmla="*/ 5594350 w 5759450"/>
                <a:gd name="connsiteY6" fmla="*/ 273050 h 559049"/>
                <a:gd name="connsiteX7" fmla="*/ 5759450 w 5759450"/>
                <a:gd name="connsiteY7" fmla="*/ 546100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6032 w 5759450"/>
                <a:gd name="connsiteY4" fmla="*/ 26988 h 559049"/>
                <a:gd name="connsiteX5" fmla="*/ 5759450 w 5759450"/>
                <a:gd name="connsiteY5" fmla="*/ 0 h 559049"/>
                <a:gd name="connsiteX6" fmla="*/ 5594350 w 5759450"/>
                <a:gd name="connsiteY6" fmla="*/ 273050 h 559049"/>
                <a:gd name="connsiteX7" fmla="*/ 5759450 w 5759450"/>
                <a:gd name="connsiteY7" fmla="*/ 546100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6032 w 5759450"/>
                <a:gd name="connsiteY4" fmla="*/ 26988 h 559049"/>
                <a:gd name="connsiteX5" fmla="*/ 5759450 w 5759450"/>
                <a:gd name="connsiteY5" fmla="*/ 0 h 559049"/>
                <a:gd name="connsiteX6" fmla="*/ 5594350 w 5759450"/>
                <a:gd name="connsiteY6" fmla="*/ 273050 h 559049"/>
                <a:gd name="connsiteX7" fmla="*/ 5759450 w 5759450"/>
                <a:gd name="connsiteY7" fmla="*/ 546100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6032 w 5759450"/>
                <a:gd name="connsiteY4" fmla="*/ 26988 h 559049"/>
                <a:gd name="connsiteX5" fmla="*/ 5759450 w 5759450"/>
                <a:gd name="connsiteY5" fmla="*/ 0 h 559049"/>
                <a:gd name="connsiteX6" fmla="*/ 5594350 w 5759450"/>
                <a:gd name="connsiteY6" fmla="*/ 273050 h 559049"/>
                <a:gd name="connsiteX7" fmla="*/ 5759450 w 5759450"/>
                <a:gd name="connsiteY7" fmla="*/ 546100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6032 w 5759450"/>
                <a:gd name="connsiteY4" fmla="*/ 26988 h 559049"/>
                <a:gd name="connsiteX5" fmla="*/ 5759450 w 5759450"/>
                <a:gd name="connsiteY5" fmla="*/ 0 h 559049"/>
                <a:gd name="connsiteX6" fmla="*/ 5577681 w 5759450"/>
                <a:gd name="connsiteY6" fmla="*/ 273050 h 559049"/>
                <a:gd name="connsiteX7" fmla="*/ 5759450 w 5759450"/>
                <a:gd name="connsiteY7" fmla="*/ 546100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6032 w 5759450"/>
                <a:gd name="connsiteY4" fmla="*/ 26988 h 559049"/>
                <a:gd name="connsiteX5" fmla="*/ 5759450 w 5759450"/>
                <a:gd name="connsiteY5" fmla="*/ 0 h 559049"/>
                <a:gd name="connsiteX6" fmla="*/ 5577681 w 5759450"/>
                <a:gd name="connsiteY6" fmla="*/ 273050 h 559049"/>
                <a:gd name="connsiteX7" fmla="*/ 5759450 w 5759450"/>
                <a:gd name="connsiteY7" fmla="*/ 546100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6032 w 5759450"/>
                <a:gd name="connsiteY4" fmla="*/ 26988 h 559049"/>
                <a:gd name="connsiteX5" fmla="*/ 5759450 w 5759450"/>
                <a:gd name="connsiteY5" fmla="*/ 0 h 559049"/>
                <a:gd name="connsiteX6" fmla="*/ 5577681 w 5759450"/>
                <a:gd name="connsiteY6" fmla="*/ 273050 h 559049"/>
                <a:gd name="connsiteX7" fmla="*/ 5754688 w 5759450"/>
                <a:gd name="connsiteY7" fmla="*/ 517525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6032 w 5759450"/>
                <a:gd name="connsiteY4" fmla="*/ 26988 h 559049"/>
                <a:gd name="connsiteX5" fmla="*/ 5759450 w 5759450"/>
                <a:gd name="connsiteY5" fmla="*/ 0 h 559049"/>
                <a:gd name="connsiteX6" fmla="*/ 5577681 w 5759450"/>
                <a:gd name="connsiteY6" fmla="*/ 273050 h 559049"/>
                <a:gd name="connsiteX7" fmla="*/ 5754688 w 5759450"/>
                <a:gd name="connsiteY7" fmla="*/ 517525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61529"/>
                <a:gd name="connsiteX1" fmla="*/ 374650 w 5759450"/>
                <a:gd name="connsiteY1" fmla="*/ 31750 h 561529"/>
                <a:gd name="connsiteX2" fmla="*/ 916782 w 5759450"/>
                <a:gd name="connsiteY2" fmla="*/ 19050 h 561529"/>
                <a:gd name="connsiteX3" fmla="*/ 4862512 w 5759450"/>
                <a:gd name="connsiteY3" fmla="*/ 19050 h 561529"/>
                <a:gd name="connsiteX4" fmla="*/ 5076032 w 5759450"/>
                <a:gd name="connsiteY4" fmla="*/ 26988 h 561529"/>
                <a:gd name="connsiteX5" fmla="*/ 5759450 w 5759450"/>
                <a:gd name="connsiteY5" fmla="*/ 0 h 561529"/>
                <a:gd name="connsiteX6" fmla="*/ 5577681 w 5759450"/>
                <a:gd name="connsiteY6" fmla="*/ 273050 h 561529"/>
                <a:gd name="connsiteX7" fmla="*/ 5754688 w 5759450"/>
                <a:gd name="connsiteY7" fmla="*/ 517525 h 561529"/>
                <a:gd name="connsiteX8" fmla="*/ 5251450 w 5759450"/>
                <a:gd name="connsiteY8" fmla="*/ 558800 h 561529"/>
                <a:gd name="connsiteX9" fmla="*/ 919163 w 5759450"/>
                <a:gd name="connsiteY9" fmla="*/ 550068 h 561529"/>
                <a:gd name="connsiteX10" fmla="*/ 661194 w 5759450"/>
                <a:gd name="connsiteY10" fmla="*/ 553244 h 561529"/>
                <a:gd name="connsiteX11" fmla="*/ 0 w 5759450"/>
                <a:gd name="connsiteY11" fmla="*/ 527050 h 561529"/>
                <a:gd name="connsiteX12" fmla="*/ 200025 w 5759450"/>
                <a:gd name="connsiteY12" fmla="*/ 271463 h 561529"/>
                <a:gd name="connsiteX13" fmla="*/ 793 w 5759450"/>
                <a:gd name="connsiteY13" fmla="*/ 7938 h 561529"/>
                <a:gd name="connsiteX0" fmla="*/ 793 w 5759450"/>
                <a:gd name="connsiteY0" fmla="*/ 7938 h 562791"/>
                <a:gd name="connsiteX1" fmla="*/ 374650 w 5759450"/>
                <a:gd name="connsiteY1" fmla="*/ 31750 h 562791"/>
                <a:gd name="connsiteX2" fmla="*/ 916782 w 5759450"/>
                <a:gd name="connsiteY2" fmla="*/ 19050 h 562791"/>
                <a:gd name="connsiteX3" fmla="*/ 4862512 w 5759450"/>
                <a:gd name="connsiteY3" fmla="*/ 19050 h 562791"/>
                <a:gd name="connsiteX4" fmla="*/ 5076032 w 5759450"/>
                <a:gd name="connsiteY4" fmla="*/ 26988 h 562791"/>
                <a:gd name="connsiteX5" fmla="*/ 5759450 w 5759450"/>
                <a:gd name="connsiteY5" fmla="*/ 0 h 562791"/>
                <a:gd name="connsiteX6" fmla="*/ 5577681 w 5759450"/>
                <a:gd name="connsiteY6" fmla="*/ 273050 h 562791"/>
                <a:gd name="connsiteX7" fmla="*/ 5754688 w 5759450"/>
                <a:gd name="connsiteY7" fmla="*/ 517525 h 562791"/>
                <a:gd name="connsiteX8" fmla="*/ 5251450 w 5759450"/>
                <a:gd name="connsiteY8" fmla="*/ 558800 h 562791"/>
                <a:gd name="connsiteX9" fmla="*/ 919163 w 5759450"/>
                <a:gd name="connsiteY9" fmla="*/ 550068 h 562791"/>
                <a:gd name="connsiteX10" fmla="*/ 661194 w 5759450"/>
                <a:gd name="connsiteY10" fmla="*/ 553244 h 562791"/>
                <a:gd name="connsiteX11" fmla="*/ 0 w 5759450"/>
                <a:gd name="connsiteY11" fmla="*/ 527050 h 562791"/>
                <a:gd name="connsiteX12" fmla="*/ 200025 w 5759450"/>
                <a:gd name="connsiteY12" fmla="*/ 271463 h 562791"/>
                <a:gd name="connsiteX13" fmla="*/ 793 w 5759450"/>
                <a:gd name="connsiteY13" fmla="*/ 7938 h 562791"/>
                <a:gd name="connsiteX0" fmla="*/ 793 w 5761832"/>
                <a:gd name="connsiteY0" fmla="*/ 7938 h 563259"/>
                <a:gd name="connsiteX1" fmla="*/ 374650 w 5761832"/>
                <a:gd name="connsiteY1" fmla="*/ 31750 h 563259"/>
                <a:gd name="connsiteX2" fmla="*/ 916782 w 5761832"/>
                <a:gd name="connsiteY2" fmla="*/ 19050 h 563259"/>
                <a:gd name="connsiteX3" fmla="*/ 4862512 w 5761832"/>
                <a:gd name="connsiteY3" fmla="*/ 19050 h 563259"/>
                <a:gd name="connsiteX4" fmla="*/ 5076032 w 5761832"/>
                <a:gd name="connsiteY4" fmla="*/ 26988 h 563259"/>
                <a:gd name="connsiteX5" fmla="*/ 5759450 w 5761832"/>
                <a:gd name="connsiteY5" fmla="*/ 0 h 563259"/>
                <a:gd name="connsiteX6" fmla="*/ 5577681 w 5761832"/>
                <a:gd name="connsiteY6" fmla="*/ 273050 h 563259"/>
                <a:gd name="connsiteX7" fmla="*/ 5761832 w 5761832"/>
                <a:gd name="connsiteY7" fmla="*/ 522287 h 563259"/>
                <a:gd name="connsiteX8" fmla="*/ 5251450 w 5761832"/>
                <a:gd name="connsiteY8" fmla="*/ 558800 h 563259"/>
                <a:gd name="connsiteX9" fmla="*/ 919163 w 5761832"/>
                <a:gd name="connsiteY9" fmla="*/ 550068 h 563259"/>
                <a:gd name="connsiteX10" fmla="*/ 661194 w 5761832"/>
                <a:gd name="connsiteY10" fmla="*/ 553244 h 563259"/>
                <a:gd name="connsiteX11" fmla="*/ 0 w 5761832"/>
                <a:gd name="connsiteY11" fmla="*/ 527050 h 563259"/>
                <a:gd name="connsiteX12" fmla="*/ 200025 w 5761832"/>
                <a:gd name="connsiteY12" fmla="*/ 271463 h 563259"/>
                <a:gd name="connsiteX13" fmla="*/ 793 w 5761832"/>
                <a:gd name="connsiteY13" fmla="*/ 7938 h 563259"/>
                <a:gd name="connsiteX0" fmla="*/ 793 w 5761832"/>
                <a:gd name="connsiteY0" fmla="*/ 7938 h 563781"/>
                <a:gd name="connsiteX1" fmla="*/ 374650 w 5761832"/>
                <a:gd name="connsiteY1" fmla="*/ 31750 h 563781"/>
                <a:gd name="connsiteX2" fmla="*/ 916782 w 5761832"/>
                <a:gd name="connsiteY2" fmla="*/ 19050 h 563781"/>
                <a:gd name="connsiteX3" fmla="*/ 4862512 w 5761832"/>
                <a:gd name="connsiteY3" fmla="*/ 19050 h 563781"/>
                <a:gd name="connsiteX4" fmla="*/ 5076032 w 5761832"/>
                <a:gd name="connsiteY4" fmla="*/ 26988 h 563781"/>
                <a:gd name="connsiteX5" fmla="*/ 5759450 w 5761832"/>
                <a:gd name="connsiteY5" fmla="*/ 0 h 563781"/>
                <a:gd name="connsiteX6" fmla="*/ 5577681 w 5761832"/>
                <a:gd name="connsiteY6" fmla="*/ 273050 h 563781"/>
                <a:gd name="connsiteX7" fmla="*/ 5761832 w 5761832"/>
                <a:gd name="connsiteY7" fmla="*/ 522287 h 563781"/>
                <a:gd name="connsiteX8" fmla="*/ 5251450 w 5761832"/>
                <a:gd name="connsiteY8" fmla="*/ 558800 h 563781"/>
                <a:gd name="connsiteX9" fmla="*/ 919163 w 5761832"/>
                <a:gd name="connsiteY9" fmla="*/ 550068 h 563781"/>
                <a:gd name="connsiteX10" fmla="*/ 661194 w 5761832"/>
                <a:gd name="connsiteY10" fmla="*/ 553244 h 563781"/>
                <a:gd name="connsiteX11" fmla="*/ 0 w 5761832"/>
                <a:gd name="connsiteY11" fmla="*/ 527050 h 563781"/>
                <a:gd name="connsiteX12" fmla="*/ 200025 w 5761832"/>
                <a:gd name="connsiteY12" fmla="*/ 271463 h 563781"/>
                <a:gd name="connsiteX13" fmla="*/ 793 w 5761832"/>
                <a:gd name="connsiteY13" fmla="*/ 7938 h 563781"/>
                <a:gd name="connsiteX0" fmla="*/ 793 w 5761832"/>
                <a:gd name="connsiteY0" fmla="*/ 7938 h 559049"/>
                <a:gd name="connsiteX1" fmla="*/ 374650 w 5761832"/>
                <a:gd name="connsiteY1" fmla="*/ 31750 h 559049"/>
                <a:gd name="connsiteX2" fmla="*/ 916782 w 5761832"/>
                <a:gd name="connsiteY2" fmla="*/ 19050 h 559049"/>
                <a:gd name="connsiteX3" fmla="*/ 4862512 w 5761832"/>
                <a:gd name="connsiteY3" fmla="*/ 19050 h 559049"/>
                <a:gd name="connsiteX4" fmla="*/ 5076032 w 5761832"/>
                <a:gd name="connsiteY4" fmla="*/ 26988 h 559049"/>
                <a:gd name="connsiteX5" fmla="*/ 5759450 w 5761832"/>
                <a:gd name="connsiteY5" fmla="*/ 0 h 559049"/>
                <a:gd name="connsiteX6" fmla="*/ 5577681 w 5761832"/>
                <a:gd name="connsiteY6" fmla="*/ 273050 h 559049"/>
                <a:gd name="connsiteX7" fmla="*/ 5761832 w 5761832"/>
                <a:gd name="connsiteY7" fmla="*/ 522287 h 559049"/>
                <a:gd name="connsiteX8" fmla="*/ 5251450 w 5761832"/>
                <a:gd name="connsiteY8" fmla="*/ 558800 h 559049"/>
                <a:gd name="connsiteX9" fmla="*/ 919163 w 5761832"/>
                <a:gd name="connsiteY9" fmla="*/ 550068 h 559049"/>
                <a:gd name="connsiteX10" fmla="*/ 661194 w 5761832"/>
                <a:gd name="connsiteY10" fmla="*/ 553244 h 559049"/>
                <a:gd name="connsiteX11" fmla="*/ 0 w 5761832"/>
                <a:gd name="connsiteY11" fmla="*/ 527050 h 559049"/>
                <a:gd name="connsiteX12" fmla="*/ 200025 w 5761832"/>
                <a:gd name="connsiteY12" fmla="*/ 271463 h 559049"/>
                <a:gd name="connsiteX13" fmla="*/ 793 w 5761832"/>
                <a:gd name="connsiteY13" fmla="*/ 7938 h 559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761832" h="559049">
                  <a:moveTo>
                    <a:pt x="793" y="7938"/>
                  </a:moveTo>
                  <a:cubicBezTo>
                    <a:pt x="123031" y="32544"/>
                    <a:pt x="250031" y="23813"/>
                    <a:pt x="374650" y="31750"/>
                  </a:cubicBezTo>
                  <a:cubicBezTo>
                    <a:pt x="555361" y="27517"/>
                    <a:pt x="750359" y="32808"/>
                    <a:pt x="916782" y="19050"/>
                  </a:cubicBezTo>
                  <a:lnTo>
                    <a:pt x="4862512" y="19050"/>
                  </a:lnTo>
                  <a:lnTo>
                    <a:pt x="5076032" y="26988"/>
                  </a:lnTo>
                  <a:cubicBezTo>
                    <a:pt x="5303838" y="39423"/>
                    <a:pt x="5643562" y="28046"/>
                    <a:pt x="5759450" y="0"/>
                  </a:cubicBezTo>
                  <a:cubicBezTo>
                    <a:pt x="5713942" y="126736"/>
                    <a:pt x="5635095" y="193939"/>
                    <a:pt x="5577681" y="273050"/>
                  </a:cubicBezTo>
                  <a:lnTo>
                    <a:pt x="5761832" y="522287"/>
                  </a:lnTo>
                  <a:cubicBezTo>
                    <a:pt x="5652030" y="552713"/>
                    <a:pt x="5526881" y="557212"/>
                    <a:pt x="5251450" y="558800"/>
                  </a:cubicBezTo>
                  <a:lnTo>
                    <a:pt x="919163" y="550068"/>
                  </a:lnTo>
                  <a:lnTo>
                    <a:pt x="661194" y="553244"/>
                  </a:lnTo>
                  <a:cubicBezTo>
                    <a:pt x="526521" y="556419"/>
                    <a:pt x="206111" y="573881"/>
                    <a:pt x="0" y="527050"/>
                  </a:cubicBezTo>
                  <a:lnTo>
                    <a:pt x="200025" y="271463"/>
                  </a:lnTo>
                  <a:cubicBezTo>
                    <a:pt x="124089" y="193146"/>
                    <a:pt x="79110" y="136261"/>
                    <a:pt x="793" y="7938"/>
                  </a:cubicBezTo>
                  <a:close/>
                </a:path>
              </a:pathLst>
            </a:custGeom>
            <a:noFill/>
            <a:ln w="19050">
              <a:solidFill>
                <a:srgbClr val="CBF34B"/>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grpSp>
      <p:grpSp>
        <p:nvGrpSpPr>
          <p:cNvPr id="107" name="Group 50"/>
          <p:cNvGrpSpPr>
            <a:grpSpLocks/>
          </p:cNvGrpSpPr>
          <p:nvPr/>
        </p:nvGrpSpPr>
        <p:grpSpPr bwMode="auto">
          <a:xfrm flipH="1">
            <a:off x="8420100" y="2383409"/>
            <a:ext cx="1047750" cy="495300"/>
            <a:chOff x="1714500" y="3094038"/>
            <a:chExt cx="1047750" cy="551111"/>
          </a:xfrm>
        </p:grpSpPr>
        <p:sp>
          <p:nvSpPr>
            <p:cNvPr id="108" name="Freeform 107"/>
            <p:cNvSpPr/>
            <p:nvPr/>
          </p:nvSpPr>
          <p:spPr>
            <a:xfrm>
              <a:off x="1714500" y="3094038"/>
              <a:ext cx="1047750" cy="551111"/>
            </a:xfrm>
            <a:custGeom>
              <a:avLst/>
              <a:gdLst>
                <a:gd name="connsiteX0" fmla="*/ 12700 w 5759450"/>
                <a:gd name="connsiteY0" fmla="*/ 0 h 565150"/>
                <a:gd name="connsiteX1" fmla="*/ 374650 w 5759450"/>
                <a:gd name="connsiteY1" fmla="*/ 38100 h 565150"/>
                <a:gd name="connsiteX2" fmla="*/ 5073650 w 5759450"/>
                <a:gd name="connsiteY2" fmla="*/ 38100 h 565150"/>
                <a:gd name="connsiteX3" fmla="*/ 5759450 w 5759450"/>
                <a:gd name="connsiteY3" fmla="*/ 6350 h 565150"/>
                <a:gd name="connsiteX4" fmla="*/ 5594350 w 5759450"/>
                <a:gd name="connsiteY4" fmla="*/ 279400 h 565150"/>
                <a:gd name="connsiteX5" fmla="*/ 5759450 w 5759450"/>
                <a:gd name="connsiteY5" fmla="*/ 552450 h 565150"/>
                <a:gd name="connsiteX6" fmla="*/ 5251450 w 5759450"/>
                <a:gd name="connsiteY6" fmla="*/ 565150 h 565150"/>
                <a:gd name="connsiteX7" fmla="*/ 654050 w 5759450"/>
                <a:gd name="connsiteY7" fmla="*/ 552450 h 565150"/>
                <a:gd name="connsiteX8" fmla="*/ 0 w 5759450"/>
                <a:gd name="connsiteY8" fmla="*/ 533400 h 565150"/>
                <a:gd name="connsiteX9" fmla="*/ 190500 w 5759450"/>
                <a:gd name="connsiteY9" fmla="*/ 254000 h 565150"/>
                <a:gd name="connsiteX10" fmla="*/ 12700 w 5759450"/>
                <a:gd name="connsiteY10" fmla="*/ 0 h 565150"/>
                <a:gd name="connsiteX0" fmla="*/ 12700 w 5759450"/>
                <a:gd name="connsiteY0" fmla="*/ 0 h 565150"/>
                <a:gd name="connsiteX1" fmla="*/ 374650 w 5759450"/>
                <a:gd name="connsiteY1" fmla="*/ 38100 h 565150"/>
                <a:gd name="connsiteX2" fmla="*/ 5073650 w 5759450"/>
                <a:gd name="connsiteY2" fmla="*/ 38100 h 565150"/>
                <a:gd name="connsiteX3" fmla="*/ 5759450 w 5759450"/>
                <a:gd name="connsiteY3" fmla="*/ 6350 h 565150"/>
                <a:gd name="connsiteX4" fmla="*/ 5594350 w 5759450"/>
                <a:gd name="connsiteY4" fmla="*/ 279400 h 565150"/>
                <a:gd name="connsiteX5" fmla="*/ 5759450 w 5759450"/>
                <a:gd name="connsiteY5" fmla="*/ 552450 h 565150"/>
                <a:gd name="connsiteX6" fmla="*/ 5251450 w 5759450"/>
                <a:gd name="connsiteY6" fmla="*/ 565150 h 565150"/>
                <a:gd name="connsiteX7" fmla="*/ 654050 w 5759450"/>
                <a:gd name="connsiteY7" fmla="*/ 552450 h 565150"/>
                <a:gd name="connsiteX8" fmla="*/ 0 w 5759450"/>
                <a:gd name="connsiteY8" fmla="*/ 533400 h 565150"/>
                <a:gd name="connsiteX9" fmla="*/ 190500 w 5759450"/>
                <a:gd name="connsiteY9" fmla="*/ 254000 h 565150"/>
                <a:gd name="connsiteX10" fmla="*/ 12700 w 5759450"/>
                <a:gd name="connsiteY10" fmla="*/ 0 h 565150"/>
                <a:gd name="connsiteX0" fmla="*/ 12700 w 5759450"/>
                <a:gd name="connsiteY0" fmla="*/ 0 h 565150"/>
                <a:gd name="connsiteX1" fmla="*/ 374650 w 5759450"/>
                <a:gd name="connsiteY1" fmla="*/ 38100 h 565150"/>
                <a:gd name="connsiteX2" fmla="*/ 5073650 w 5759450"/>
                <a:gd name="connsiteY2" fmla="*/ 38100 h 565150"/>
                <a:gd name="connsiteX3" fmla="*/ 5759450 w 5759450"/>
                <a:gd name="connsiteY3" fmla="*/ 6350 h 565150"/>
                <a:gd name="connsiteX4" fmla="*/ 5594350 w 5759450"/>
                <a:gd name="connsiteY4" fmla="*/ 279400 h 565150"/>
                <a:gd name="connsiteX5" fmla="*/ 5759450 w 5759450"/>
                <a:gd name="connsiteY5" fmla="*/ 552450 h 565150"/>
                <a:gd name="connsiteX6" fmla="*/ 5251450 w 5759450"/>
                <a:gd name="connsiteY6" fmla="*/ 565150 h 565150"/>
                <a:gd name="connsiteX7" fmla="*/ 654050 w 5759450"/>
                <a:gd name="connsiteY7" fmla="*/ 552450 h 565150"/>
                <a:gd name="connsiteX8" fmla="*/ 0 w 5759450"/>
                <a:gd name="connsiteY8" fmla="*/ 533400 h 565150"/>
                <a:gd name="connsiteX9" fmla="*/ 190500 w 5759450"/>
                <a:gd name="connsiteY9" fmla="*/ 254000 h 565150"/>
                <a:gd name="connsiteX10" fmla="*/ 12700 w 5759450"/>
                <a:gd name="connsiteY10" fmla="*/ 0 h 565150"/>
                <a:gd name="connsiteX0" fmla="*/ 22225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190500 w 5759450"/>
                <a:gd name="connsiteY9" fmla="*/ 247650 h 558800"/>
                <a:gd name="connsiteX10" fmla="*/ 22225 w 5759450"/>
                <a:gd name="connsiteY10" fmla="*/ 7938 h 558800"/>
                <a:gd name="connsiteX0" fmla="*/ 22225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190500 w 5759450"/>
                <a:gd name="connsiteY9" fmla="*/ 247650 h 558800"/>
                <a:gd name="connsiteX10" fmla="*/ 30956 w 5759450"/>
                <a:gd name="connsiteY10" fmla="*/ 28575 h 558800"/>
                <a:gd name="connsiteX11" fmla="*/ 22225 w 5759450"/>
                <a:gd name="connsiteY11" fmla="*/ 7938 h 558800"/>
                <a:gd name="connsiteX0" fmla="*/ 22225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190500 w 5759450"/>
                <a:gd name="connsiteY9" fmla="*/ 247650 h 558800"/>
                <a:gd name="connsiteX10" fmla="*/ 19050 w 5759450"/>
                <a:gd name="connsiteY10" fmla="*/ 35719 h 558800"/>
                <a:gd name="connsiteX11" fmla="*/ 22225 w 5759450"/>
                <a:gd name="connsiteY11" fmla="*/ 7938 h 558800"/>
                <a:gd name="connsiteX0" fmla="*/ 24606 w 5761831"/>
                <a:gd name="connsiteY0" fmla="*/ 7938 h 558800"/>
                <a:gd name="connsiteX1" fmla="*/ 377031 w 5761831"/>
                <a:gd name="connsiteY1" fmla="*/ 31750 h 558800"/>
                <a:gd name="connsiteX2" fmla="*/ 5076031 w 5761831"/>
                <a:gd name="connsiteY2" fmla="*/ 31750 h 558800"/>
                <a:gd name="connsiteX3" fmla="*/ 5761831 w 5761831"/>
                <a:gd name="connsiteY3" fmla="*/ 0 h 558800"/>
                <a:gd name="connsiteX4" fmla="*/ 5596731 w 5761831"/>
                <a:gd name="connsiteY4" fmla="*/ 273050 h 558800"/>
                <a:gd name="connsiteX5" fmla="*/ 5761831 w 5761831"/>
                <a:gd name="connsiteY5" fmla="*/ 546100 h 558800"/>
                <a:gd name="connsiteX6" fmla="*/ 5253831 w 5761831"/>
                <a:gd name="connsiteY6" fmla="*/ 558800 h 558800"/>
                <a:gd name="connsiteX7" fmla="*/ 656431 w 5761831"/>
                <a:gd name="connsiteY7" fmla="*/ 546100 h 558800"/>
                <a:gd name="connsiteX8" fmla="*/ 2381 w 5761831"/>
                <a:gd name="connsiteY8" fmla="*/ 527050 h 558800"/>
                <a:gd name="connsiteX9" fmla="*/ 192881 w 5761831"/>
                <a:gd name="connsiteY9" fmla="*/ 247650 h 558800"/>
                <a:gd name="connsiteX10" fmla="*/ 0 w 5761831"/>
                <a:gd name="connsiteY10" fmla="*/ 30957 h 558800"/>
                <a:gd name="connsiteX11" fmla="*/ 24606 w 5761831"/>
                <a:gd name="connsiteY11" fmla="*/ 7938 h 558800"/>
                <a:gd name="connsiteX0" fmla="*/ 22225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190500 w 5759450"/>
                <a:gd name="connsiteY9" fmla="*/ 247650 h 558800"/>
                <a:gd name="connsiteX10" fmla="*/ 22225 w 5759450"/>
                <a:gd name="connsiteY10" fmla="*/ 7938 h 558800"/>
                <a:gd name="connsiteX0" fmla="*/ 793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190500 w 5759450"/>
                <a:gd name="connsiteY9" fmla="*/ 247650 h 558800"/>
                <a:gd name="connsiteX10" fmla="*/ 793 w 5759450"/>
                <a:gd name="connsiteY10" fmla="*/ 7938 h 558800"/>
                <a:gd name="connsiteX0" fmla="*/ 793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190500 w 5759450"/>
                <a:gd name="connsiteY9" fmla="*/ 247650 h 558800"/>
                <a:gd name="connsiteX10" fmla="*/ 793 w 5759450"/>
                <a:gd name="connsiteY10" fmla="*/ 7938 h 558800"/>
                <a:gd name="connsiteX0" fmla="*/ 793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200025 w 5759450"/>
                <a:gd name="connsiteY9" fmla="*/ 271463 h 558800"/>
                <a:gd name="connsiteX10" fmla="*/ 793 w 5759450"/>
                <a:gd name="connsiteY10" fmla="*/ 7938 h 558800"/>
                <a:gd name="connsiteX0" fmla="*/ 793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200025 w 5759450"/>
                <a:gd name="connsiteY9" fmla="*/ 271463 h 558800"/>
                <a:gd name="connsiteX10" fmla="*/ 793 w 5759450"/>
                <a:gd name="connsiteY10" fmla="*/ 7938 h 558800"/>
                <a:gd name="connsiteX0" fmla="*/ 793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200025 w 5759450"/>
                <a:gd name="connsiteY9" fmla="*/ 271463 h 558800"/>
                <a:gd name="connsiteX10" fmla="*/ 793 w 5759450"/>
                <a:gd name="connsiteY10" fmla="*/ 7938 h 558800"/>
                <a:gd name="connsiteX0" fmla="*/ 793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200025 w 5759450"/>
                <a:gd name="connsiteY9" fmla="*/ 271463 h 558800"/>
                <a:gd name="connsiteX10" fmla="*/ 793 w 5759450"/>
                <a:gd name="connsiteY10" fmla="*/ 7938 h 558800"/>
                <a:gd name="connsiteX0" fmla="*/ 793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200025 w 5759450"/>
                <a:gd name="connsiteY9" fmla="*/ 271463 h 558800"/>
                <a:gd name="connsiteX10" fmla="*/ 793 w 5759450"/>
                <a:gd name="connsiteY10" fmla="*/ 7938 h 558800"/>
                <a:gd name="connsiteX0" fmla="*/ 793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61194 w 5759450"/>
                <a:gd name="connsiteY7" fmla="*/ 553244 h 558800"/>
                <a:gd name="connsiteX8" fmla="*/ 0 w 5759450"/>
                <a:gd name="connsiteY8" fmla="*/ 527050 h 558800"/>
                <a:gd name="connsiteX9" fmla="*/ 200025 w 5759450"/>
                <a:gd name="connsiteY9" fmla="*/ 271463 h 558800"/>
                <a:gd name="connsiteX10" fmla="*/ 793 w 5759450"/>
                <a:gd name="connsiteY10" fmla="*/ 7938 h 558800"/>
                <a:gd name="connsiteX0" fmla="*/ 793 w 5759450"/>
                <a:gd name="connsiteY0" fmla="*/ 7938 h 559049"/>
                <a:gd name="connsiteX1" fmla="*/ 374650 w 5759450"/>
                <a:gd name="connsiteY1" fmla="*/ 31750 h 559049"/>
                <a:gd name="connsiteX2" fmla="*/ 5073650 w 5759450"/>
                <a:gd name="connsiteY2" fmla="*/ 31750 h 559049"/>
                <a:gd name="connsiteX3" fmla="*/ 5759450 w 5759450"/>
                <a:gd name="connsiteY3" fmla="*/ 0 h 559049"/>
                <a:gd name="connsiteX4" fmla="*/ 5594350 w 5759450"/>
                <a:gd name="connsiteY4" fmla="*/ 273050 h 559049"/>
                <a:gd name="connsiteX5" fmla="*/ 5759450 w 5759450"/>
                <a:gd name="connsiteY5" fmla="*/ 546100 h 559049"/>
                <a:gd name="connsiteX6" fmla="*/ 5251450 w 5759450"/>
                <a:gd name="connsiteY6" fmla="*/ 558800 h 559049"/>
                <a:gd name="connsiteX7" fmla="*/ 661194 w 5759450"/>
                <a:gd name="connsiteY7" fmla="*/ 553244 h 559049"/>
                <a:gd name="connsiteX8" fmla="*/ 0 w 5759450"/>
                <a:gd name="connsiteY8" fmla="*/ 527050 h 559049"/>
                <a:gd name="connsiteX9" fmla="*/ 200025 w 5759450"/>
                <a:gd name="connsiteY9" fmla="*/ 271463 h 559049"/>
                <a:gd name="connsiteX10" fmla="*/ 793 w 5759450"/>
                <a:gd name="connsiteY10" fmla="*/ 7938 h 559049"/>
                <a:gd name="connsiteX0" fmla="*/ 793 w 5759450"/>
                <a:gd name="connsiteY0" fmla="*/ 7938 h 559049"/>
                <a:gd name="connsiteX1" fmla="*/ 374650 w 5759450"/>
                <a:gd name="connsiteY1" fmla="*/ 31750 h 559049"/>
                <a:gd name="connsiteX2" fmla="*/ 919163 w 5759450"/>
                <a:gd name="connsiteY2" fmla="*/ 28575 h 559049"/>
                <a:gd name="connsiteX3" fmla="*/ 5073650 w 5759450"/>
                <a:gd name="connsiteY3" fmla="*/ 31750 h 559049"/>
                <a:gd name="connsiteX4" fmla="*/ 5759450 w 5759450"/>
                <a:gd name="connsiteY4" fmla="*/ 0 h 559049"/>
                <a:gd name="connsiteX5" fmla="*/ 5594350 w 5759450"/>
                <a:gd name="connsiteY5" fmla="*/ 273050 h 559049"/>
                <a:gd name="connsiteX6" fmla="*/ 5759450 w 5759450"/>
                <a:gd name="connsiteY6" fmla="*/ 546100 h 559049"/>
                <a:gd name="connsiteX7" fmla="*/ 5251450 w 5759450"/>
                <a:gd name="connsiteY7" fmla="*/ 558800 h 559049"/>
                <a:gd name="connsiteX8" fmla="*/ 661194 w 5759450"/>
                <a:gd name="connsiteY8" fmla="*/ 553244 h 559049"/>
                <a:gd name="connsiteX9" fmla="*/ 0 w 5759450"/>
                <a:gd name="connsiteY9" fmla="*/ 527050 h 559049"/>
                <a:gd name="connsiteX10" fmla="*/ 200025 w 5759450"/>
                <a:gd name="connsiteY10" fmla="*/ 271463 h 559049"/>
                <a:gd name="connsiteX11" fmla="*/ 793 w 5759450"/>
                <a:gd name="connsiteY11"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5073650 w 5759450"/>
                <a:gd name="connsiteY3" fmla="*/ 31750 h 559049"/>
                <a:gd name="connsiteX4" fmla="*/ 5759450 w 5759450"/>
                <a:gd name="connsiteY4" fmla="*/ 0 h 559049"/>
                <a:gd name="connsiteX5" fmla="*/ 5594350 w 5759450"/>
                <a:gd name="connsiteY5" fmla="*/ 273050 h 559049"/>
                <a:gd name="connsiteX6" fmla="*/ 5759450 w 5759450"/>
                <a:gd name="connsiteY6" fmla="*/ 546100 h 559049"/>
                <a:gd name="connsiteX7" fmla="*/ 5251450 w 5759450"/>
                <a:gd name="connsiteY7" fmla="*/ 558800 h 559049"/>
                <a:gd name="connsiteX8" fmla="*/ 661194 w 5759450"/>
                <a:gd name="connsiteY8" fmla="*/ 553244 h 559049"/>
                <a:gd name="connsiteX9" fmla="*/ 0 w 5759450"/>
                <a:gd name="connsiteY9" fmla="*/ 527050 h 559049"/>
                <a:gd name="connsiteX10" fmla="*/ 200025 w 5759450"/>
                <a:gd name="connsiteY10" fmla="*/ 271463 h 559049"/>
                <a:gd name="connsiteX11" fmla="*/ 793 w 5759450"/>
                <a:gd name="connsiteY11"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5073650 w 5759450"/>
                <a:gd name="connsiteY3" fmla="*/ 31750 h 559049"/>
                <a:gd name="connsiteX4" fmla="*/ 5759450 w 5759450"/>
                <a:gd name="connsiteY4" fmla="*/ 0 h 559049"/>
                <a:gd name="connsiteX5" fmla="*/ 5594350 w 5759450"/>
                <a:gd name="connsiteY5" fmla="*/ 273050 h 559049"/>
                <a:gd name="connsiteX6" fmla="*/ 5759450 w 5759450"/>
                <a:gd name="connsiteY6" fmla="*/ 546100 h 559049"/>
                <a:gd name="connsiteX7" fmla="*/ 5251450 w 5759450"/>
                <a:gd name="connsiteY7" fmla="*/ 558800 h 559049"/>
                <a:gd name="connsiteX8" fmla="*/ 661194 w 5759450"/>
                <a:gd name="connsiteY8" fmla="*/ 553244 h 559049"/>
                <a:gd name="connsiteX9" fmla="*/ 0 w 5759450"/>
                <a:gd name="connsiteY9" fmla="*/ 527050 h 559049"/>
                <a:gd name="connsiteX10" fmla="*/ 200025 w 5759450"/>
                <a:gd name="connsiteY10" fmla="*/ 271463 h 559049"/>
                <a:gd name="connsiteX11" fmla="*/ 793 w 5759450"/>
                <a:gd name="connsiteY11"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5073650 w 5759450"/>
                <a:gd name="connsiteY3" fmla="*/ 31750 h 559049"/>
                <a:gd name="connsiteX4" fmla="*/ 5759450 w 5759450"/>
                <a:gd name="connsiteY4" fmla="*/ 0 h 559049"/>
                <a:gd name="connsiteX5" fmla="*/ 5594350 w 5759450"/>
                <a:gd name="connsiteY5" fmla="*/ 273050 h 559049"/>
                <a:gd name="connsiteX6" fmla="*/ 5759450 w 5759450"/>
                <a:gd name="connsiteY6" fmla="*/ 546100 h 559049"/>
                <a:gd name="connsiteX7" fmla="*/ 5251450 w 5759450"/>
                <a:gd name="connsiteY7" fmla="*/ 558800 h 559049"/>
                <a:gd name="connsiteX8" fmla="*/ 661194 w 5759450"/>
                <a:gd name="connsiteY8" fmla="*/ 553244 h 559049"/>
                <a:gd name="connsiteX9" fmla="*/ 0 w 5759450"/>
                <a:gd name="connsiteY9" fmla="*/ 527050 h 559049"/>
                <a:gd name="connsiteX10" fmla="*/ 200025 w 5759450"/>
                <a:gd name="connsiteY10" fmla="*/ 271463 h 559049"/>
                <a:gd name="connsiteX11" fmla="*/ 793 w 5759450"/>
                <a:gd name="connsiteY11"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5073650 w 5759450"/>
                <a:gd name="connsiteY3" fmla="*/ 31750 h 559049"/>
                <a:gd name="connsiteX4" fmla="*/ 5759450 w 5759450"/>
                <a:gd name="connsiteY4" fmla="*/ 0 h 559049"/>
                <a:gd name="connsiteX5" fmla="*/ 5594350 w 5759450"/>
                <a:gd name="connsiteY5" fmla="*/ 273050 h 559049"/>
                <a:gd name="connsiteX6" fmla="*/ 5759450 w 5759450"/>
                <a:gd name="connsiteY6" fmla="*/ 546100 h 559049"/>
                <a:gd name="connsiteX7" fmla="*/ 5251450 w 5759450"/>
                <a:gd name="connsiteY7" fmla="*/ 558800 h 559049"/>
                <a:gd name="connsiteX8" fmla="*/ 919163 w 5759450"/>
                <a:gd name="connsiteY8" fmla="*/ 554831 h 559049"/>
                <a:gd name="connsiteX9" fmla="*/ 661194 w 5759450"/>
                <a:gd name="connsiteY9" fmla="*/ 553244 h 559049"/>
                <a:gd name="connsiteX10" fmla="*/ 0 w 5759450"/>
                <a:gd name="connsiteY10" fmla="*/ 527050 h 559049"/>
                <a:gd name="connsiteX11" fmla="*/ 200025 w 5759450"/>
                <a:gd name="connsiteY11" fmla="*/ 271463 h 559049"/>
                <a:gd name="connsiteX12" fmla="*/ 793 w 5759450"/>
                <a:gd name="connsiteY12"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5073650 w 5759450"/>
                <a:gd name="connsiteY3" fmla="*/ 31750 h 559049"/>
                <a:gd name="connsiteX4" fmla="*/ 5759450 w 5759450"/>
                <a:gd name="connsiteY4" fmla="*/ 0 h 559049"/>
                <a:gd name="connsiteX5" fmla="*/ 5594350 w 5759450"/>
                <a:gd name="connsiteY5" fmla="*/ 273050 h 559049"/>
                <a:gd name="connsiteX6" fmla="*/ 5759450 w 5759450"/>
                <a:gd name="connsiteY6" fmla="*/ 546100 h 559049"/>
                <a:gd name="connsiteX7" fmla="*/ 5251450 w 5759450"/>
                <a:gd name="connsiteY7" fmla="*/ 558800 h 559049"/>
                <a:gd name="connsiteX8" fmla="*/ 919163 w 5759450"/>
                <a:gd name="connsiteY8" fmla="*/ 550068 h 559049"/>
                <a:gd name="connsiteX9" fmla="*/ 661194 w 5759450"/>
                <a:gd name="connsiteY9" fmla="*/ 553244 h 559049"/>
                <a:gd name="connsiteX10" fmla="*/ 0 w 5759450"/>
                <a:gd name="connsiteY10" fmla="*/ 527050 h 559049"/>
                <a:gd name="connsiteX11" fmla="*/ 200025 w 5759450"/>
                <a:gd name="connsiteY11" fmla="*/ 271463 h 559049"/>
                <a:gd name="connsiteX12" fmla="*/ 793 w 5759450"/>
                <a:gd name="connsiteY12"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0131 w 5759450"/>
                <a:gd name="connsiteY3" fmla="*/ 30956 h 559049"/>
                <a:gd name="connsiteX4" fmla="*/ 5073650 w 5759450"/>
                <a:gd name="connsiteY4" fmla="*/ 31750 h 559049"/>
                <a:gd name="connsiteX5" fmla="*/ 5759450 w 5759450"/>
                <a:gd name="connsiteY5" fmla="*/ 0 h 559049"/>
                <a:gd name="connsiteX6" fmla="*/ 5594350 w 5759450"/>
                <a:gd name="connsiteY6" fmla="*/ 273050 h 559049"/>
                <a:gd name="connsiteX7" fmla="*/ 5759450 w 5759450"/>
                <a:gd name="connsiteY7" fmla="*/ 546100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3650 w 5759450"/>
                <a:gd name="connsiteY4" fmla="*/ 31750 h 559049"/>
                <a:gd name="connsiteX5" fmla="*/ 5759450 w 5759450"/>
                <a:gd name="connsiteY5" fmla="*/ 0 h 559049"/>
                <a:gd name="connsiteX6" fmla="*/ 5594350 w 5759450"/>
                <a:gd name="connsiteY6" fmla="*/ 273050 h 559049"/>
                <a:gd name="connsiteX7" fmla="*/ 5759450 w 5759450"/>
                <a:gd name="connsiteY7" fmla="*/ 546100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6032 w 5759450"/>
                <a:gd name="connsiteY4" fmla="*/ 26988 h 559049"/>
                <a:gd name="connsiteX5" fmla="*/ 5759450 w 5759450"/>
                <a:gd name="connsiteY5" fmla="*/ 0 h 559049"/>
                <a:gd name="connsiteX6" fmla="*/ 5594350 w 5759450"/>
                <a:gd name="connsiteY6" fmla="*/ 273050 h 559049"/>
                <a:gd name="connsiteX7" fmla="*/ 5759450 w 5759450"/>
                <a:gd name="connsiteY7" fmla="*/ 546100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6032 w 5759450"/>
                <a:gd name="connsiteY4" fmla="*/ 26988 h 559049"/>
                <a:gd name="connsiteX5" fmla="*/ 5759450 w 5759450"/>
                <a:gd name="connsiteY5" fmla="*/ 0 h 559049"/>
                <a:gd name="connsiteX6" fmla="*/ 5594350 w 5759450"/>
                <a:gd name="connsiteY6" fmla="*/ 273050 h 559049"/>
                <a:gd name="connsiteX7" fmla="*/ 5759450 w 5759450"/>
                <a:gd name="connsiteY7" fmla="*/ 546100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6032 w 5759450"/>
                <a:gd name="connsiteY4" fmla="*/ 26988 h 559049"/>
                <a:gd name="connsiteX5" fmla="*/ 5759450 w 5759450"/>
                <a:gd name="connsiteY5" fmla="*/ 0 h 559049"/>
                <a:gd name="connsiteX6" fmla="*/ 5594350 w 5759450"/>
                <a:gd name="connsiteY6" fmla="*/ 273050 h 559049"/>
                <a:gd name="connsiteX7" fmla="*/ 5759450 w 5759450"/>
                <a:gd name="connsiteY7" fmla="*/ 546100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6032 w 5759450"/>
                <a:gd name="connsiteY4" fmla="*/ 26988 h 559049"/>
                <a:gd name="connsiteX5" fmla="*/ 5759450 w 5759450"/>
                <a:gd name="connsiteY5" fmla="*/ 0 h 559049"/>
                <a:gd name="connsiteX6" fmla="*/ 5594350 w 5759450"/>
                <a:gd name="connsiteY6" fmla="*/ 273050 h 559049"/>
                <a:gd name="connsiteX7" fmla="*/ 5759450 w 5759450"/>
                <a:gd name="connsiteY7" fmla="*/ 546100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6032 w 5759450"/>
                <a:gd name="connsiteY4" fmla="*/ 26988 h 559049"/>
                <a:gd name="connsiteX5" fmla="*/ 5759450 w 5759450"/>
                <a:gd name="connsiteY5" fmla="*/ 0 h 559049"/>
                <a:gd name="connsiteX6" fmla="*/ 5577681 w 5759450"/>
                <a:gd name="connsiteY6" fmla="*/ 273050 h 559049"/>
                <a:gd name="connsiteX7" fmla="*/ 5759450 w 5759450"/>
                <a:gd name="connsiteY7" fmla="*/ 546100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6032 w 5759450"/>
                <a:gd name="connsiteY4" fmla="*/ 26988 h 559049"/>
                <a:gd name="connsiteX5" fmla="*/ 5759450 w 5759450"/>
                <a:gd name="connsiteY5" fmla="*/ 0 h 559049"/>
                <a:gd name="connsiteX6" fmla="*/ 5577681 w 5759450"/>
                <a:gd name="connsiteY6" fmla="*/ 273050 h 559049"/>
                <a:gd name="connsiteX7" fmla="*/ 5759450 w 5759450"/>
                <a:gd name="connsiteY7" fmla="*/ 546100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6032 w 5759450"/>
                <a:gd name="connsiteY4" fmla="*/ 26988 h 559049"/>
                <a:gd name="connsiteX5" fmla="*/ 5759450 w 5759450"/>
                <a:gd name="connsiteY5" fmla="*/ 0 h 559049"/>
                <a:gd name="connsiteX6" fmla="*/ 5577681 w 5759450"/>
                <a:gd name="connsiteY6" fmla="*/ 273050 h 559049"/>
                <a:gd name="connsiteX7" fmla="*/ 5754688 w 5759450"/>
                <a:gd name="connsiteY7" fmla="*/ 517525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6032 w 5759450"/>
                <a:gd name="connsiteY4" fmla="*/ 26988 h 559049"/>
                <a:gd name="connsiteX5" fmla="*/ 5759450 w 5759450"/>
                <a:gd name="connsiteY5" fmla="*/ 0 h 559049"/>
                <a:gd name="connsiteX6" fmla="*/ 5577681 w 5759450"/>
                <a:gd name="connsiteY6" fmla="*/ 273050 h 559049"/>
                <a:gd name="connsiteX7" fmla="*/ 5754688 w 5759450"/>
                <a:gd name="connsiteY7" fmla="*/ 517525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61529"/>
                <a:gd name="connsiteX1" fmla="*/ 374650 w 5759450"/>
                <a:gd name="connsiteY1" fmla="*/ 31750 h 561529"/>
                <a:gd name="connsiteX2" fmla="*/ 916782 w 5759450"/>
                <a:gd name="connsiteY2" fmla="*/ 19050 h 561529"/>
                <a:gd name="connsiteX3" fmla="*/ 4862512 w 5759450"/>
                <a:gd name="connsiteY3" fmla="*/ 19050 h 561529"/>
                <a:gd name="connsiteX4" fmla="*/ 5076032 w 5759450"/>
                <a:gd name="connsiteY4" fmla="*/ 26988 h 561529"/>
                <a:gd name="connsiteX5" fmla="*/ 5759450 w 5759450"/>
                <a:gd name="connsiteY5" fmla="*/ 0 h 561529"/>
                <a:gd name="connsiteX6" fmla="*/ 5577681 w 5759450"/>
                <a:gd name="connsiteY6" fmla="*/ 273050 h 561529"/>
                <a:gd name="connsiteX7" fmla="*/ 5754688 w 5759450"/>
                <a:gd name="connsiteY7" fmla="*/ 517525 h 561529"/>
                <a:gd name="connsiteX8" fmla="*/ 5251450 w 5759450"/>
                <a:gd name="connsiteY8" fmla="*/ 558800 h 561529"/>
                <a:gd name="connsiteX9" fmla="*/ 919163 w 5759450"/>
                <a:gd name="connsiteY9" fmla="*/ 550068 h 561529"/>
                <a:gd name="connsiteX10" fmla="*/ 661194 w 5759450"/>
                <a:gd name="connsiteY10" fmla="*/ 553244 h 561529"/>
                <a:gd name="connsiteX11" fmla="*/ 0 w 5759450"/>
                <a:gd name="connsiteY11" fmla="*/ 527050 h 561529"/>
                <a:gd name="connsiteX12" fmla="*/ 200025 w 5759450"/>
                <a:gd name="connsiteY12" fmla="*/ 271463 h 561529"/>
                <a:gd name="connsiteX13" fmla="*/ 793 w 5759450"/>
                <a:gd name="connsiteY13" fmla="*/ 7938 h 561529"/>
                <a:gd name="connsiteX0" fmla="*/ 793 w 5759450"/>
                <a:gd name="connsiteY0" fmla="*/ 7938 h 562791"/>
                <a:gd name="connsiteX1" fmla="*/ 374650 w 5759450"/>
                <a:gd name="connsiteY1" fmla="*/ 31750 h 562791"/>
                <a:gd name="connsiteX2" fmla="*/ 916782 w 5759450"/>
                <a:gd name="connsiteY2" fmla="*/ 19050 h 562791"/>
                <a:gd name="connsiteX3" fmla="*/ 4862512 w 5759450"/>
                <a:gd name="connsiteY3" fmla="*/ 19050 h 562791"/>
                <a:gd name="connsiteX4" fmla="*/ 5076032 w 5759450"/>
                <a:gd name="connsiteY4" fmla="*/ 26988 h 562791"/>
                <a:gd name="connsiteX5" fmla="*/ 5759450 w 5759450"/>
                <a:gd name="connsiteY5" fmla="*/ 0 h 562791"/>
                <a:gd name="connsiteX6" fmla="*/ 5577681 w 5759450"/>
                <a:gd name="connsiteY6" fmla="*/ 273050 h 562791"/>
                <a:gd name="connsiteX7" fmla="*/ 5754688 w 5759450"/>
                <a:gd name="connsiteY7" fmla="*/ 517525 h 562791"/>
                <a:gd name="connsiteX8" fmla="*/ 5251450 w 5759450"/>
                <a:gd name="connsiteY8" fmla="*/ 558800 h 562791"/>
                <a:gd name="connsiteX9" fmla="*/ 919163 w 5759450"/>
                <a:gd name="connsiteY9" fmla="*/ 550068 h 562791"/>
                <a:gd name="connsiteX10" fmla="*/ 661194 w 5759450"/>
                <a:gd name="connsiteY10" fmla="*/ 553244 h 562791"/>
                <a:gd name="connsiteX11" fmla="*/ 0 w 5759450"/>
                <a:gd name="connsiteY11" fmla="*/ 527050 h 562791"/>
                <a:gd name="connsiteX12" fmla="*/ 200025 w 5759450"/>
                <a:gd name="connsiteY12" fmla="*/ 271463 h 562791"/>
                <a:gd name="connsiteX13" fmla="*/ 793 w 5759450"/>
                <a:gd name="connsiteY13" fmla="*/ 7938 h 562791"/>
                <a:gd name="connsiteX0" fmla="*/ 793 w 5761832"/>
                <a:gd name="connsiteY0" fmla="*/ 7938 h 563259"/>
                <a:gd name="connsiteX1" fmla="*/ 374650 w 5761832"/>
                <a:gd name="connsiteY1" fmla="*/ 31750 h 563259"/>
                <a:gd name="connsiteX2" fmla="*/ 916782 w 5761832"/>
                <a:gd name="connsiteY2" fmla="*/ 19050 h 563259"/>
                <a:gd name="connsiteX3" fmla="*/ 4862512 w 5761832"/>
                <a:gd name="connsiteY3" fmla="*/ 19050 h 563259"/>
                <a:gd name="connsiteX4" fmla="*/ 5076032 w 5761832"/>
                <a:gd name="connsiteY4" fmla="*/ 26988 h 563259"/>
                <a:gd name="connsiteX5" fmla="*/ 5759450 w 5761832"/>
                <a:gd name="connsiteY5" fmla="*/ 0 h 563259"/>
                <a:gd name="connsiteX6" fmla="*/ 5577681 w 5761832"/>
                <a:gd name="connsiteY6" fmla="*/ 273050 h 563259"/>
                <a:gd name="connsiteX7" fmla="*/ 5761832 w 5761832"/>
                <a:gd name="connsiteY7" fmla="*/ 522287 h 563259"/>
                <a:gd name="connsiteX8" fmla="*/ 5251450 w 5761832"/>
                <a:gd name="connsiteY8" fmla="*/ 558800 h 563259"/>
                <a:gd name="connsiteX9" fmla="*/ 919163 w 5761832"/>
                <a:gd name="connsiteY9" fmla="*/ 550068 h 563259"/>
                <a:gd name="connsiteX10" fmla="*/ 661194 w 5761832"/>
                <a:gd name="connsiteY10" fmla="*/ 553244 h 563259"/>
                <a:gd name="connsiteX11" fmla="*/ 0 w 5761832"/>
                <a:gd name="connsiteY11" fmla="*/ 527050 h 563259"/>
                <a:gd name="connsiteX12" fmla="*/ 200025 w 5761832"/>
                <a:gd name="connsiteY12" fmla="*/ 271463 h 563259"/>
                <a:gd name="connsiteX13" fmla="*/ 793 w 5761832"/>
                <a:gd name="connsiteY13" fmla="*/ 7938 h 563259"/>
                <a:gd name="connsiteX0" fmla="*/ 793 w 5761832"/>
                <a:gd name="connsiteY0" fmla="*/ 7938 h 563781"/>
                <a:gd name="connsiteX1" fmla="*/ 374650 w 5761832"/>
                <a:gd name="connsiteY1" fmla="*/ 31750 h 563781"/>
                <a:gd name="connsiteX2" fmla="*/ 916782 w 5761832"/>
                <a:gd name="connsiteY2" fmla="*/ 19050 h 563781"/>
                <a:gd name="connsiteX3" fmla="*/ 4862512 w 5761832"/>
                <a:gd name="connsiteY3" fmla="*/ 19050 h 563781"/>
                <a:gd name="connsiteX4" fmla="*/ 5076032 w 5761832"/>
                <a:gd name="connsiteY4" fmla="*/ 26988 h 563781"/>
                <a:gd name="connsiteX5" fmla="*/ 5759450 w 5761832"/>
                <a:gd name="connsiteY5" fmla="*/ 0 h 563781"/>
                <a:gd name="connsiteX6" fmla="*/ 5577681 w 5761832"/>
                <a:gd name="connsiteY6" fmla="*/ 273050 h 563781"/>
                <a:gd name="connsiteX7" fmla="*/ 5761832 w 5761832"/>
                <a:gd name="connsiteY7" fmla="*/ 522287 h 563781"/>
                <a:gd name="connsiteX8" fmla="*/ 5251450 w 5761832"/>
                <a:gd name="connsiteY8" fmla="*/ 558800 h 563781"/>
                <a:gd name="connsiteX9" fmla="*/ 919163 w 5761832"/>
                <a:gd name="connsiteY9" fmla="*/ 550068 h 563781"/>
                <a:gd name="connsiteX10" fmla="*/ 661194 w 5761832"/>
                <a:gd name="connsiteY10" fmla="*/ 553244 h 563781"/>
                <a:gd name="connsiteX11" fmla="*/ 0 w 5761832"/>
                <a:gd name="connsiteY11" fmla="*/ 527050 h 563781"/>
                <a:gd name="connsiteX12" fmla="*/ 200025 w 5761832"/>
                <a:gd name="connsiteY12" fmla="*/ 271463 h 563781"/>
                <a:gd name="connsiteX13" fmla="*/ 793 w 5761832"/>
                <a:gd name="connsiteY13" fmla="*/ 7938 h 563781"/>
                <a:gd name="connsiteX0" fmla="*/ 793 w 5761832"/>
                <a:gd name="connsiteY0" fmla="*/ 7938 h 559049"/>
                <a:gd name="connsiteX1" fmla="*/ 374650 w 5761832"/>
                <a:gd name="connsiteY1" fmla="*/ 31750 h 559049"/>
                <a:gd name="connsiteX2" fmla="*/ 916782 w 5761832"/>
                <a:gd name="connsiteY2" fmla="*/ 19050 h 559049"/>
                <a:gd name="connsiteX3" fmla="*/ 4862512 w 5761832"/>
                <a:gd name="connsiteY3" fmla="*/ 19050 h 559049"/>
                <a:gd name="connsiteX4" fmla="*/ 5076032 w 5761832"/>
                <a:gd name="connsiteY4" fmla="*/ 26988 h 559049"/>
                <a:gd name="connsiteX5" fmla="*/ 5759450 w 5761832"/>
                <a:gd name="connsiteY5" fmla="*/ 0 h 559049"/>
                <a:gd name="connsiteX6" fmla="*/ 5577681 w 5761832"/>
                <a:gd name="connsiteY6" fmla="*/ 273050 h 559049"/>
                <a:gd name="connsiteX7" fmla="*/ 5761832 w 5761832"/>
                <a:gd name="connsiteY7" fmla="*/ 522287 h 559049"/>
                <a:gd name="connsiteX8" fmla="*/ 5251450 w 5761832"/>
                <a:gd name="connsiteY8" fmla="*/ 558800 h 559049"/>
                <a:gd name="connsiteX9" fmla="*/ 919163 w 5761832"/>
                <a:gd name="connsiteY9" fmla="*/ 550068 h 559049"/>
                <a:gd name="connsiteX10" fmla="*/ 661194 w 5761832"/>
                <a:gd name="connsiteY10" fmla="*/ 553244 h 559049"/>
                <a:gd name="connsiteX11" fmla="*/ 0 w 5761832"/>
                <a:gd name="connsiteY11" fmla="*/ 527050 h 559049"/>
                <a:gd name="connsiteX12" fmla="*/ 200025 w 5761832"/>
                <a:gd name="connsiteY12" fmla="*/ 271463 h 559049"/>
                <a:gd name="connsiteX13" fmla="*/ 793 w 5761832"/>
                <a:gd name="connsiteY13" fmla="*/ 7938 h 559049"/>
                <a:gd name="connsiteX0" fmla="*/ 793 w 5761832"/>
                <a:gd name="connsiteY0" fmla="*/ 7938 h 559049"/>
                <a:gd name="connsiteX1" fmla="*/ 374650 w 5761832"/>
                <a:gd name="connsiteY1" fmla="*/ 31750 h 559049"/>
                <a:gd name="connsiteX2" fmla="*/ 916782 w 5761832"/>
                <a:gd name="connsiteY2" fmla="*/ 19050 h 559049"/>
                <a:gd name="connsiteX3" fmla="*/ 1047750 w 5761832"/>
                <a:gd name="connsiteY3" fmla="*/ 14288 h 559049"/>
                <a:gd name="connsiteX4" fmla="*/ 4862512 w 5761832"/>
                <a:gd name="connsiteY4" fmla="*/ 19050 h 559049"/>
                <a:gd name="connsiteX5" fmla="*/ 5076032 w 5761832"/>
                <a:gd name="connsiteY5" fmla="*/ 26988 h 559049"/>
                <a:gd name="connsiteX6" fmla="*/ 5759450 w 5761832"/>
                <a:gd name="connsiteY6" fmla="*/ 0 h 559049"/>
                <a:gd name="connsiteX7" fmla="*/ 5577681 w 5761832"/>
                <a:gd name="connsiteY7" fmla="*/ 273050 h 559049"/>
                <a:gd name="connsiteX8" fmla="*/ 5761832 w 5761832"/>
                <a:gd name="connsiteY8" fmla="*/ 522287 h 559049"/>
                <a:gd name="connsiteX9" fmla="*/ 5251450 w 5761832"/>
                <a:gd name="connsiteY9" fmla="*/ 558800 h 559049"/>
                <a:gd name="connsiteX10" fmla="*/ 919163 w 5761832"/>
                <a:gd name="connsiteY10" fmla="*/ 550068 h 559049"/>
                <a:gd name="connsiteX11" fmla="*/ 661194 w 5761832"/>
                <a:gd name="connsiteY11" fmla="*/ 553244 h 559049"/>
                <a:gd name="connsiteX12" fmla="*/ 0 w 5761832"/>
                <a:gd name="connsiteY12" fmla="*/ 527050 h 559049"/>
                <a:gd name="connsiteX13" fmla="*/ 200025 w 5761832"/>
                <a:gd name="connsiteY13" fmla="*/ 271463 h 559049"/>
                <a:gd name="connsiteX14" fmla="*/ 793 w 5761832"/>
                <a:gd name="connsiteY14" fmla="*/ 7938 h 559049"/>
                <a:gd name="connsiteX0" fmla="*/ 793 w 5761832"/>
                <a:gd name="connsiteY0" fmla="*/ 7938 h 559049"/>
                <a:gd name="connsiteX1" fmla="*/ 374650 w 5761832"/>
                <a:gd name="connsiteY1" fmla="*/ 31750 h 559049"/>
                <a:gd name="connsiteX2" fmla="*/ 916782 w 5761832"/>
                <a:gd name="connsiteY2" fmla="*/ 19050 h 559049"/>
                <a:gd name="connsiteX3" fmla="*/ 1047750 w 5761832"/>
                <a:gd name="connsiteY3" fmla="*/ 14288 h 559049"/>
                <a:gd name="connsiteX4" fmla="*/ 4862512 w 5761832"/>
                <a:gd name="connsiteY4" fmla="*/ 19050 h 559049"/>
                <a:gd name="connsiteX5" fmla="*/ 5076032 w 5761832"/>
                <a:gd name="connsiteY5" fmla="*/ 26988 h 559049"/>
                <a:gd name="connsiteX6" fmla="*/ 5759450 w 5761832"/>
                <a:gd name="connsiteY6" fmla="*/ 0 h 559049"/>
                <a:gd name="connsiteX7" fmla="*/ 5577681 w 5761832"/>
                <a:gd name="connsiteY7" fmla="*/ 273050 h 559049"/>
                <a:gd name="connsiteX8" fmla="*/ 5761832 w 5761832"/>
                <a:gd name="connsiteY8" fmla="*/ 522287 h 559049"/>
                <a:gd name="connsiteX9" fmla="*/ 5251450 w 5761832"/>
                <a:gd name="connsiteY9" fmla="*/ 558800 h 559049"/>
                <a:gd name="connsiteX10" fmla="*/ 1042988 w 5761832"/>
                <a:gd name="connsiteY10" fmla="*/ 547688 h 559049"/>
                <a:gd name="connsiteX11" fmla="*/ 919163 w 5761832"/>
                <a:gd name="connsiteY11" fmla="*/ 550068 h 559049"/>
                <a:gd name="connsiteX12" fmla="*/ 661194 w 5761832"/>
                <a:gd name="connsiteY12" fmla="*/ 553244 h 559049"/>
                <a:gd name="connsiteX13" fmla="*/ 0 w 5761832"/>
                <a:gd name="connsiteY13" fmla="*/ 527050 h 559049"/>
                <a:gd name="connsiteX14" fmla="*/ 200025 w 5761832"/>
                <a:gd name="connsiteY14" fmla="*/ 271463 h 559049"/>
                <a:gd name="connsiteX15" fmla="*/ 793 w 5761832"/>
                <a:gd name="connsiteY15" fmla="*/ 7938 h 559049"/>
                <a:gd name="connsiteX0" fmla="*/ 793 w 5761832"/>
                <a:gd name="connsiteY0" fmla="*/ 7938 h 559049"/>
                <a:gd name="connsiteX1" fmla="*/ 374650 w 5761832"/>
                <a:gd name="connsiteY1" fmla="*/ 31750 h 559049"/>
                <a:gd name="connsiteX2" fmla="*/ 916782 w 5761832"/>
                <a:gd name="connsiteY2" fmla="*/ 19050 h 559049"/>
                <a:gd name="connsiteX3" fmla="*/ 1047750 w 5761832"/>
                <a:gd name="connsiteY3" fmla="*/ 14288 h 559049"/>
                <a:gd name="connsiteX4" fmla="*/ 5076032 w 5761832"/>
                <a:gd name="connsiteY4" fmla="*/ 26988 h 559049"/>
                <a:gd name="connsiteX5" fmla="*/ 5759450 w 5761832"/>
                <a:gd name="connsiteY5" fmla="*/ 0 h 559049"/>
                <a:gd name="connsiteX6" fmla="*/ 5577681 w 5761832"/>
                <a:gd name="connsiteY6" fmla="*/ 273050 h 559049"/>
                <a:gd name="connsiteX7" fmla="*/ 5761832 w 5761832"/>
                <a:gd name="connsiteY7" fmla="*/ 522287 h 559049"/>
                <a:gd name="connsiteX8" fmla="*/ 5251450 w 5761832"/>
                <a:gd name="connsiteY8" fmla="*/ 558800 h 559049"/>
                <a:gd name="connsiteX9" fmla="*/ 1042988 w 5761832"/>
                <a:gd name="connsiteY9" fmla="*/ 547688 h 559049"/>
                <a:gd name="connsiteX10" fmla="*/ 919163 w 5761832"/>
                <a:gd name="connsiteY10" fmla="*/ 550068 h 559049"/>
                <a:gd name="connsiteX11" fmla="*/ 661194 w 5761832"/>
                <a:gd name="connsiteY11" fmla="*/ 553244 h 559049"/>
                <a:gd name="connsiteX12" fmla="*/ 0 w 5761832"/>
                <a:gd name="connsiteY12" fmla="*/ 527050 h 559049"/>
                <a:gd name="connsiteX13" fmla="*/ 200025 w 5761832"/>
                <a:gd name="connsiteY13" fmla="*/ 271463 h 559049"/>
                <a:gd name="connsiteX14" fmla="*/ 793 w 5761832"/>
                <a:gd name="connsiteY14" fmla="*/ 7938 h 559049"/>
                <a:gd name="connsiteX0" fmla="*/ 793 w 5761832"/>
                <a:gd name="connsiteY0" fmla="*/ 7938 h 559049"/>
                <a:gd name="connsiteX1" fmla="*/ 374650 w 5761832"/>
                <a:gd name="connsiteY1" fmla="*/ 31750 h 559049"/>
                <a:gd name="connsiteX2" fmla="*/ 916782 w 5761832"/>
                <a:gd name="connsiteY2" fmla="*/ 19050 h 559049"/>
                <a:gd name="connsiteX3" fmla="*/ 1047750 w 5761832"/>
                <a:gd name="connsiteY3" fmla="*/ 14288 h 559049"/>
                <a:gd name="connsiteX4" fmla="*/ 5759450 w 5761832"/>
                <a:gd name="connsiteY4" fmla="*/ 0 h 559049"/>
                <a:gd name="connsiteX5" fmla="*/ 5577681 w 5761832"/>
                <a:gd name="connsiteY5" fmla="*/ 273050 h 559049"/>
                <a:gd name="connsiteX6" fmla="*/ 5761832 w 5761832"/>
                <a:gd name="connsiteY6" fmla="*/ 522287 h 559049"/>
                <a:gd name="connsiteX7" fmla="*/ 5251450 w 5761832"/>
                <a:gd name="connsiteY7" fmla="*/ 558800 h 559049"/>
                <a:gd name="connsiteX8" fmla="*/ 1042988 w 5761832"/>
                <a:gd name="connsiteY8" fmla="*/ 547688 h 559049"/>
                <a:gd name="connsiteX9" fmla="*/ 919163 w 5761832"/>
                <a:gd name="connsiteY9" fmla="*/ 550068 h 559049"/>
                <a:gd name="connsiteX10" fmla="*/ 661194 w 5761832"/>
                <a:gd name="connsiteY10" fmla="*/ 553244 h 559049"/>
                <a:gd name="connsiteX11" fmla="*/ 0 w 5761832"/>
                <a:gd name="connsiteY11" fmla="*/ 527050 h 559049"/>
                <a:gd name="connsiteX12" fmla="*/ 200025 w 5761832"/>
                <a:gd name="connsiteY12" fmla="*/ 271463 h 559049"/>
                <a:gd name="connsiteX13" fmla="*/ 793 w 5761832"/>
                <a:gd name="connsiteY13" fmla="*/ 7938 h 559049"/>
                <a:gd name="connsiteX0" fmla="*/ 793 w 5761832"/>
                <a:gd name="connsiteY0" fmla="*/ 0 h 551111"/>
                <a:gd name="connsiteX1" fmla="*/ 374650 w 5761832"/>
                <a:gd name="connsiteY1" fmla="*/ 23812 h 551111"/>
                <a:gd name="connsiteX2" fmla="*/ 916782 w 5761832"/>
                <a:gd name="connsiteY2" fmla="*/ 11112 h 551111"/>
                <a:gd name="connsiteX3" fmla="*/ 1047750 w 5761832"/>
                <a:gd name="connsiteY3" fmla="*/ 6350 h 551111"/>
                <a:gd name="connsiteX4" fmla="*/ 5577681 w 5761832"/>
                <a:gd name="connsiteY4" fmla="*/ 265112 h 551111"/>
                <a:gd name="connsiteX5" fmla="*/ 5761832 w 5761832"/>
                <a:gd name="connsiteY5" fmla="*/ 514349 h 551111"/>
                <a:gd name="connsiteX6" fmla="*/ 5251450 w 5761832"/>
                <a:gd name="connsiteY6" fmla="*/ 550862 h 551111"/>
                <a:gd name="connsiteX7" fmla="*/ 1042988 w 5761832"/>
                <a:gd name="connsiteY7" fmla="*/ 539750 h 551111"/>
                <a:gd name="connsiteX8" fmla="*/ 919163 w 5761832"/>
                <a:gd name="connsiteY8" fmla="*/ 542130 h 551111"/>
                <a:gd name="connsiteX9" fmla="*/ 661194 w 5761832"/>
                <a:gd name="connsiteY9" fmla="*/ 545306 h 551111"/>
                <a:gd name="connsiteX10" fmla="*/ 0 w 5761832"/>
                <a:gd name="connsiteY10" fmla="*/ 519112 h 551111"/>
                <a:gd name="connsiteX11" fmla="*/ 200025 w 5761832"/>
                <a:gd name="connsiteY11" fmla="*/ 263525 h 551111"/>
                <a:gd name="connsiteX12" fmla="*/ 793 w 5761832"/>
                <a:gd name="connsiteY12" fmla="*/ 0 h 551111"/>
                <a:gd name="connsiteX0" fmla="*/ 793 w 5761832"/>
                <a:gd name="connsiteY0" fmla="*/ 0 h 551111"/>
                <a:gd name="connsiteX1" fmla="*/ 374650 w 5761832"/>
                <a:gd name="connsiteY1" fmla="*/ 23812 h 551111"/>
                <a:gd name="connsiteX2" fmla="*/ 916782 w 5761832"/>
                <a:gd name="connsiteY2" fmla="*/ 11112 h 551111"/>
                <a:gd name="connsiteX3" fmla="*/ 1047750 w 5761832"/>
                <a:gd name="connsiteY3" fmla="*/ 6350 h 551111"/>
                <a:gd name="connsiteX4" fmla="*/ 5761832 w 5761832"/>
                <a:gd name="connsiteY4" fmla="*/ 514349 h 551111"/>
                <a:gd name="connsiteX5" fmla="*/ 5251450 w 5761832"/>
                <a:gd name="connsiteY5" fmla="*/ 550862 h 551111"/>
                <a:gd name="connsiteX6" fmla="*/ 1042988 w 5761832"/>
                <a:gd name="connsiteY6" fmla="*/ 539750 h 551111"/>
                <a:gd name="connsiteX7" fmla="*/ 919163 w 5761832"/>
                <a:gd name="connsiteY7" fmla="*/ 542130 h 551111"/>
                <a:gd name="connsiteX8" fmla="*/ 661194 w 5761832"/>
                <a:gd name="connsiteY8" fmla="*/ 545306 h 551111"/>
                <a:gd name="connsiteX9" fmla="*/ 0 w 5761832"/>
                <a:gd name="connsiteY9" fmla="*/ 519112 h 551111"/>
                <a:gd name="connsiteX10" fmla="*/ 200025 w 5761832"/>
                <a:gd name="connsiteY10" fmla="*/ 263525 h 551111"/>
                <a:gd name="connsiteX11" fmla="*/ 793 w 5761832"/>
                <a:gd name="connsiteY11" fmla="*/ 0 h 551111"/>
                <a:gd name="connsiteX0" fmla="*/ 793 w 5251450"/>
                <a:gd name="connsiteY0" fmla="*/ 0 h 551111"/>
                <a:gd name="connsiteX1" fmla="*/ 374650 w 5251450"/>
                <a:gd name="connsiteY1" fmla="*/ 23812 h 551111"/>
                <a:gd name="connsiteX2" fmla="*/ 916782 w 5251450"/>
                <a:gd name="connsiteY2" fmla="*/ 11112 h 551111"/>
                <a:gd name="connsiteX3" fmla="*/ 1047750 w 5251450"/>
                <a:gd name="connsiteY3" fmla="*/ 6350 h 551111"/>
                <a:gd name="connsiteX4" fmla="*/ 5251450 w 5251450"/>
                <a:gd name="connsiteY4" fmla="*/ 550862 h 551111"/>
                <a:gd name="connsiteX5" fmla="*/ 1042988 w 5251450"/>
                <a:gd name="connsiteY5" fmla="*/ 539750 h 551111"/>
                <a:gd name="connsiteX6" fmla="*/ 919163 w 5251450"/>
                <a:gd name="connsiteY6" fmla="*/ 542130 h 551111"/>
                <a:gd name="connsiteX7" fmla="*/ 661194 w 5251450"/>
                <a:gd name="connsiteY7" fmla="*/ 545306 h 551111"/>
                <a:gd name="connsiteX8" fmla="*/ 0 w 5251450"/>
                <a:gd name="connsiteY8" fmla="*/ 519112 h 551111"/>
                <a:gd name="connsiteX9" fmla="*/ 200025 w 5251450"/>
                <a:gd name="connsiteY9" fmla="*/ 263525 h 551111"/>
                <a:gd name="connsiteX10" fmla="*/ 793 w 5251450"/>
                <a:gd name="connsiteY10" fmla="*/ 0 h 551111"/>
                <a:gd name="connsiteX0" fmla="*/ 793 w 1047750"/>
                <a:gd name="connsiteY0" fmla="*/ 0 h 551111"/>
                <a:gd name="connsiteX1" fmla="*/ 374650 w 1047750"/>
                <a:gd name="connsiteY1" fmla="*/ 23812 h 551111"/>
                <a:gd name="connsiteX2" fmla="*/ 916782 w 1047750"/>
                <a:gd name="connsiteY2" fmla="*/ 11112 h 551111"/>
                <a:gd name="connsiteX3" fmla="*/ 1047750 w 1047750"/>
                <a:gd name="connsiteY3" fmla="*/ 6350 h 551111"/>
                <a:gd name="connsiteX4" fmla="*/ 1042988 w 1047750"/>
                <a:gd name="connsiteY4" fmla="*/ 539750 h 551111"/>
                <a:gd name="connsiteX5" fmla="*/ 919163 w 1047750"/>
                <a:gd name="connsiteY5" fmla="*/ 542130 h 551111"/>
                <a:gd name="connsiteX6" fmla="*/ 661194 w 1047750"/>
                <a:gd name="connsiteY6" fmla="*/ 545306 h 551111"/>
                <a:gd name="connsiteX7" fmla="*/ 0 w 1047750"/>
                <a:gd name="connsiteY7" fmla="*/ 519112 h 551111"/>
                <a:gd name="connsiteX8" fmla="*/ 200025 w 1047750"/>
                <a:gd name="connsiteY8" fmla="*/ 263525 h 551111"/>
                <a:gd name="connsiteX9" fmla="*/ 793 w 1047750"/>
                <a:gd name="connsiteY9" fmla="*/ 0 h 551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7750" h="551111">
                  <a:moveTo>
                    <a:pt x="793" y="0"/>
                  </a:moveTo>
                  <a:cubicBezTo>
                    <a:pt x="123031" y="24606"/>
                    <a:pt x="250031" y="15875"/>
                    <a:pt x="374650" y="23812"/>
                  </a:cubicBezTo>
                  <a:cubicBezTo>
                    <a:pt x="555361" y="19579"/>
                    <a:pt x="750359" y="24870"/>
                    <a:pt x="916782" y="11112"/>
                  </a:cubicBezTo>
                  <a:lnTo>
                    <a:pt x="1047750" y="6350"/>
                  </a:lnTo>
                  <a:cubicBezTo>
                    <a:pt x="1046163" y="184150"/>
                    <a:pt x="1044575" y="361950"/>
                    <a:pt x="1042988" y="539750"/>
                  </a:cubicBezTo>
                  <a:lnTo>
                    <a:pt x="919163" y="542130"/>
                  </a:lnTo>
                  <a:lnTo>
                    <a:pt x="661194" y="545306"/>
                  </a:lnTo>
                  <a:cubicBezTo>
                    <a:pt x="526521" y="548481"/>
                    <a:pt x="206111" y="565943"/>
                    <a:pt x="0" y="519112"/>
                  </a:cubicBezTo>
                  <a:lnTo>
                    <a:pt x="200025" y="263525"/>
                  </a:lnTo>
                  <a:cubicBezTo>
                    <a:pt x="124089" y="185208"/>
                    <a:pt x="79110" y="128323"/>
                    <a:pt x="793" y="0"/>
                  </a:cubicBezTo>
                  <a:close/>
                </a:path>
              </a:pathLst>
            </a:custGeom>
            <a:gradFill flip="none" rotWithShape="1">
              <a:gsLst>
                <a:gs pos="0">
                  <a:srgbClr val="9DCA0D">
                    <a:lumMod val="95000"/>
                    <a:lumOff val="5000"/>
                  </a:srgbClr>
                </a:gs>
                <a:gs pos="21000">
                  <a:srgbClr val="9DCA0D">
                    <a:lumMod val="85000"/>
                  </a:srgbClr>
                </a:gs>
                <a:gs pos="52000">
                  <a:srgbClr val="9DCA0D">
                    <a:lumMod val="90000"/>
                  </a:srgbClr>
                </a:gs>
                <a:gs pos="100000">
                  <a:srgbClr val="9DCA0D">
                    <a:lumMod val="77000"/>
                  </a:srgbClr>
                </a:gs>
                <a:gs pos="86000">
                  <a:srgbClr val="9DCA0D">
                    <a:lumMod val="85000"/>
                  </a:srgbClr>
                </a:gs>
              </a:gsLst>
              <a:lin ang="0" scaled="1"/>
              <a:tileRect/>
            </a:gra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09" name="Freeform 108"/>
            <p:cNvSpPr/>
            <p:nvPr/>
          </p:nvSpPr>
          <p:spPr>
            <a:xfrm>
              <a:off x="1816100" y="3154095"/>
              <a:ext cx="919162" cy="436297"/>
            </a:xfrm>
            <a:custGeom>
              <a:avLst/>
              <a:gdLst>
                <a:gd name="connsiteX0" fmla="*/ 12700 w 5759450"/>
                <a:gd name="connsiteY0" fmla="*/ 0 h 565150"/>
                <a:gd name="connsiteX1" fmla="*/ 374650 w 5759450"/>
                <a:gd name="connsiteY1" fmla="*/ 38100 h 565150"/>
                <a:gd name="connsiteX2" fmla="*/ 5073650 w 5759450"/>
                <a:gd name="connsiteY2" fmla="*/ 38100 h 565150"/>
                <a:gd name="connsiteX3" fmla="*/ 5759450 w 5759450"/>
                <a:gd name="connsiteY3" fmla="*/ 6350 h 565150"/>
                <a:gd name="connsiteX4" fmla="*/ 5594350 w 5759450"/>
                <a:gd name="connsiteY4" fmla="*/ 279400 h 565150"/>
                <a:gd name="connsiteX5" fmla="*/ 5759450 w 5759450"/>
                <a:gd name="connsiteY5" fmla="*/ 552450 h 565150"/>
                <a:gd name="connsiteX6" fmla="*/ 5251450 w 5759450"/>
                <a:gd name="connsiteY6" fmla="*/ 565150 h 565150"/>
                <a:gd name="connsiteX7" fmla="*/ 654050 w 5759450"/>
                <a:gd name="connsiteY7" fmla="*/ 552450 h 565150"/>
                <a:gd name="connsiteX8" fmla="*/ 0 w 5759450"/>
                <a:gd name="connsiteY8" fmla="*/ 533400 h 565150"/>
                <a:gd name="connsiteX9" fmla="*/ 190500 w 5759450"/>
                <a:gd name="connsiteY9" fmla="*/ 254000 h 565150"/>
                <a:gd name="connsiteX10" fmla="*/ 12700 w 5759450"/>
                <a:gd name="connsiteY10" fmla="*/ 0 h 565150"/>
                <a:gd name="connsiteX0" fmla="*/ 12700 w 5759450"/>
                <a:gd name="connsiteY0" fmla="*/ 0 h 565150"/>
                <a:gd name="connsiteX1" fmla="*/ 374650 w 5759450"/>
                <a:gd name="connsiteY1" fmla="*/ 38100 h 565150"/>
                <a:gd name="connsiteX2" fmla="*/ 5073650 w 5759450"/>
                <a:gd name="connsiteY2" fmla="*/ 38100 h 565150"/>
                <a:gd name="connsiteX3" fmla="*/ 5759450 w 5759450"/>
                <a:gd name="connsiteY3" fmla="*/ 6350 h 565150"/>
                <a:gd name="connsiteX4" fmla="*/ 5594350 w 5759450"/>
                <a:gd name="connsiteY4" fmla="*/ 279400 h 565150"/>
                <a:gd name="connsiteX5" fmla="*/ 5759450 w 5759450"/>
                <a:gd name="connsiteY5" fmla="*/ 552450 h 565150"/>
                <a:gd name="connsiteX6" fmla="*/ 5251450 w 5759450"/>
                <a:gd name="connsiteY6" fmla="*/ 565150 h 565150"/>
                <a:gd name="connsiteX7" fmla="*/ 654050 w 5759450"/>
                <a:gd name="connsiteY7" fmla="*/ 552450 h 565150"/>
                <a:gd name="connsiteX8" fmla="*/ 0 w 5759450"/>
                <a:gd name="connsiteY8" fmla="*/ 533400 h 565150"/>
                <a:gd name="connsiteX9" fmla="*/ 190500 w 5759450"/>
                <a:gd name="connsiteY9" fmla="*/ 254000 h 565150"/>
                <a:gd name="connsiteX10" fmla="*/ 12700 w 5759450"/>
                <a:gd name="connsiteY10" fmla="*/ 0 h 565150"/>
                <a:gd name="connsiteX0" fmla="*/ 12700 w 5759450"/>
                <a:gd name="connsiteY0" fmla="*/ 0 h 565150"/>
                <a:gd name="connsiteX1" fmla="*/ 374650 w 5759450"/>
                <a:gd name="connsiteY1" fmla="*/ 38100 h 565150"/>
                <a:gd name="connsiteX2" fmla="*/ 5073650 w 5759450"/>
                <a:gd name="connsiteY2" fmla="*/ 38100 h 565150"/>
                <a:gd name="connsiteX3" fmla="*/ 5759450 w 5759450"/>
                <a:gd name="connsiteY3" fmla="*/ 6350 h 565150"/>
                <a:gd name="connsiteX4" fmla="*/ 5594350 w 5759450"/>
                <a:gd name="connsiteY4" fmla="*/ 279400 h 565150"/>
                <a:gd name="connsiteX5" fmla="*/ 5759450 w 5759450"/>
                <a:gd name="connsiteY5" fmla="*/ 552450 h 565150"/>
                <a:gd name="connsiteX6" fmla="*/ 5251450 w 5759450"/>
                <a:gd name="connsiteY6" fmla="*/ 565150 h 565150"/>
                <a:gd name="connsiteX7" fmla="*/ 654050 w 5759450"/>
                <a:gd name="connsiteY7" fmla="*/ 552450 h 565150"/>
                <a:gd name="connsiteX8" fmla="*/ 0 w 5759450"/>
                <a:gd name="connsiteY8" fmla="*/ 533400 h 565150"/>
                <a:gd name="connsiteX9" fmla="*/ 190500 w 5759450"/>
                <a:gd name="connsiteY9" fmla="*/ 254000 h 565150"/>
                <a:gd name="connsiteX10" fmla="*/ 12700 w 5759450"/>
                <a:gd name="connsiteY10" fmla="*/ 0 h 565150"/>
                <a:gd name="connsiteX0" fmla="*/ 22225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190500 w 5759450"/>
                <a:gd name="connsiteY9" fmla="*/ 247650 h 558800"/>
                <a:gd name="connsiteX10" fmla="*/ 22225 w 5759450"/>
                <a:gd name="connsiteY10" fmla="*/ 7938 h 558800"/>
                <a:gd name="connsiteX0" fmla="*/ 22225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190500 w 5759450"/>
                <a:gd name="connsiteY9" fmla="*/ 247650 h 558800"/>
                <a:gd name="connsiteX10" fmla="*/ 30956 w 5759450"/>
                <a:gd name="connsiteY10" fmla="*/ 28575 h 558800"/>
                <a:gd name="connsiteX11" fmla="*/ 22225 w 5759450"/>
                <a:gd name="connsiteY11" fmla="*/ 7938 h 558800"/>
                <a:gd name="connsiteX0" fmla="*/ 22225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190500 w 5759450"/>
                <a:gd name="connsiteY9" fmla="*/ 247650 h 558800"/>
                <a:gd name="connsiteX10" fmla="*/ 19050 w 5759450"/>
                <a:gd name="connsiteY10" fmla="*/ 35719 h 558800"/>
                <a:gd name="connsiteX11" fmla="*/ 22225 w 5759450"/>
                <a:gd name="connsiteY11" fmla="*/ 7938 h 558800"/>
                <a:gd name="connsiteX0" fmla="*/ 24606 w 5761831"/>
                <a:gd name="connsiteY0" fmla="*/ 7938 h 558800"/>
                <a:gd name="connsiteX1" fmla="*/ 377031 w 5761831"/>
                <a:gd name="connsiteY1" fmla="*/ 31750 h 558800"/>
                <a:gd name="connsiteX2" fmla="*/ 5076031 w 5761831"/>
                <a:gd name="connsiteY2" fmla="*/ 31750 h 558800"/>
                <a:gd name="connsiteX3" fmla="*/ 5761831 w 5761831"/>
                <a:gd name="connsiteY3" fmla="*/ 0 h 558800"/>
                <a:gd name="connsiteX4" fmla="*/ 5596731 w 5761831"/>
                <a:gd name="connsiteY4" fmla="*/ 273050 h 558800"/>
                <a:gd name="connsiteX5" fmla="*/ 5761831 w 5761831"/>
                <a:gd name="connsiteY5" fmla="*/ 546100 h 558800"/>
                <a:gd name="connsiteX6" fmla="*/ 5253831 w 5761831"/>
                <a:gd name="connsiteY6" fmla="*/ 558800 h 558800"/>
                <a:gd name="connsiteX7" fmla="*/ 656431 w 5761831"/>
                <a:gd name="connsiteY7" fmla="*/ 546100 h 558800"/>
                <a:gd name="connsiteX8" fmla="*/ 2381 w 5761831"/>
                <a:gd name="connsiteY8" fmla="*/ 527050 h 558800"/>
                <a:gd name="connsiteX9" fmla="*/ 192881 w 5761831"/>
                <a:gd name="connsiteY9" fmla="*/ 247650 h 558800"/>
                <a:gd name="connsiteX10" fmla="*/ 0 w 5761831"/>
                <a:gd name="connsiteY10" fmla="*/ 30957 h 558800"/>
                <a:gd name="connsiteX11" fmla="*/ 24606 w 5761831"/>
                <a:gd name="connsiteY11" fmla="*/ 7938 h 558800"/>
                <a:gd name="connsiteX0" fmla="*/ 22225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190500 w 5759450"/>
                <a:gd name="connsiteY9" fmla="*/ 247650 h 558800"/>
                <a:gd name="connsiteX10" fmla="*/ 22225 w 5759450"/>
                <a:gd name="connsiteY10" fmla="*/ 7938 h 558800"/>
                <a:gd name="connsiteX0" fmla="*/ 793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190500 w 5759450"/>
                <a:gd name="connsiteY9" fmla="*/ 247650 h 558800"/>
                <a:gd name="connsiteX10" fmla="*/ 793 w 5759450"/>
                <a:gd name="connsiteY10" fmla="*/ 7938 h 558800"/>
                <a:gd name="connsiteX0" fmla="*/ 793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190500 w 5759450"/>
                <a:gd name="connsiteY9" fmla="*/ 247650 h 558800"/>
                <a:gd name="connsiteX10" fmla="*/ 793 w 5759450"/>
                <a:gd name="connsiteY10" fmla="*/ 7938 h 558800"/>
                <a:gd name="connsiteX0" fmla="*/ 793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200025 w 5759450"/>
                <a:gd name="connsiteY9" fmla="*/ 271463 h 558800"/>
                <a:gd name="connsiteX10" fmla="*/ 793 w 5759450"/>
                <a:gd name="connsiteY10" fmla="*/ 7938 h 558800"/>
                <a:gd name="connsiteX0" fmla="*/ 793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200025 w 5759450"/>
                <a:gd name="connsiteY9" fmla="*/ 271463 h 558800"/>
                <a:gd name="connsiteX10" fmla="*/ 793 w 5759450"/>
                <a:gd name="connsiteY10" fmla="*/ 7938 h 558800"/>
                <a:gd name="connsiteX0" fmla="*/ 793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200025 w 5759450"/>
                <a:gd name="connsiteY9" fmla="*/ 271463 h 558800"/>
                <a:gd name="connsiteX10" fmla="*/ 793 w 5759450"/>
                <a:gd name="connsiteY10" fmla="*/ 7938 h 558800"/>
                <a:gd name="connsiteX0" fmla="*/ 793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200025 w 5759450"/>
                <a:gd name="connsiteY9" fmla="*/ 271463 h 558800"/>
                <a:gd name="connsiteX10" fmla="*/ 793 w 5759450"/>
                <a:gd name="connsiteY10" fmla="*/ 7938 h 558800"/>
                <a:gd name="connsiteX0" fmla="*/ 793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200025 w 5759450"/>
                <a:gd name="connsiteY9" fmla="*/ 271463 h 558800"/>
                <a:gd name="connsiteX10" fmla="*/ 793 w 5759450"/>
                <a:gd name="connsiteY10" fmla="*/ 7938 h 558800"/>
                <a:gd name="connsiteX0" fmla="*/ 793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61194 w 5759450"/>
                <a:gd name="connsiteY7" fmla="*/ 553244 h 558800"/>
                <a:gd name="connsiteX8" fmla="*/ 0 w 5759450"/>
                <a:gd name="connsiteY8" fmla="*/ 527050 h 558800"/>
                <a:gd name="connsiteX9" fmla="*/ 200025 w 5759450"/>
                <a:gd name="connsiteY9" fmla="*/ 271463 h 558800"/>
                <a:gd name="connsiteX10" fmla="*/ 793 w 5759450"/>
                <a:gd name="connsiteY10" fmla="*/ 7938 h 558800"/>
                <a:gd name="connsiteX0" fmla="*/ 793 w 5759450"/>
                <a:gd name="connsiteY0" fmla="*/ 7938 h 559049"/>
                <a:gd name="connsiteX1" fmla="*/ 374650 w 5759450"/>
                <a:gd name="connsiteY1" fmla="*/ 31750 h 559049"/>
                <a:gd name="connsiteX2" fmla="*/ 5073650 w 5759450"/>
                <a:gd name="connsiteY2" fmla="*/ 31750 h 559049"/>
                <a:gd name="connsiteX3" fmla="*/ 5759450 w 5759450"/>
                <a:gd name="connsiteY3" fmla="*/ 0 h 559049"/>
                <a:gd name="connsiteX4" fmla="*/ 5594350 w 5759450"/>
                <a:gd name="connsiteY4" fmla="*/ 273050 h 559049"/>
                <a:gd name="connsiteX5" fmla="*/ 5759450 w 5759450"/>
                <a:gd name="connsiteY5" fmla="*/ 546100 h 559049"/>
                <a:gd name="connsiteX6" fmla="*/ 5251450 w 5759450"/>
                <a:gd name="connsiteY6" fmla="*/ 558800 h 559049"/>
                <a:gd name="connsiteX7" fmla="*/ 661194 w 5759450"/>
                <a:gd name="connsiteY7" fmla="*/ 553244 h 559049"/>
                <a:gd name="connsiteX8" fmla="*/ 0 w 5759450"/>
                <a:gd name="connsiteY8" fmla="*/ 527050 h 559049"/>
                <a:gd name="connsiteX9" fmla="*/ 200025 w 5759450"/>
                <a:gd name="connsiteY9" fmla="*/ 271463 h 559049"/>
                <a:gd name="connsiteX10" fmla="*/ 793 w 5759450"/>
                <a:gd name="connsiteY10" fmla="*/ 7938 h 559049"/>
                <a:gd name="connsiteX0" fmla="*/ 793 w 5759450"/>
                <a:gd name="connsiteY0" fmla="*/ 7938 h 559049"/>
                <a:gd name="connsiteX1" fmla="*/ 374650 w 5759450"/>
                <a:gd name="connsiteY1" fmla="*/ 31750 h 559049"/>
                <a:gd name="connsiteX2" fmla="*/ 919163 w 5759450"/>
                <a:gd name="connsiteY2" fmla="*/ 28575 h 559049"/>
                <a:gd name="connsiteX3" fmla="*/ 5073650 w 5759450"/>
                <a:gd name="connsiteY3" fmla="*/ 31750 h 559049"/>
                <a:gd name="connsiteX4" fmla="*/ 5759450 w 5759450"/>
                <a:gd name="connsiteY4" fmla="*/ 0 h 559049"/>
                <a:gd name="connsiteX5" fmla="*/ 5594350 w 5759450"/>
                <a:gd name="connsiteY5" fmla="*/ 273050 h 559049"/>
                <a:gd name="connsiteX6" fmla="*/ 5759450 w 5759450"/>
                <a:gd name="connsiteY6" fmla="*/ 546100 h 559049"/>
                <a:gd name="connsiteX7" fmla="*/ 5251450 w 5759450"/>
                <a:gd name="connsiteY7" fmla="*/ 558800 h 559049"/>
                <a:gd name="connsiteX8" fmla="*/ 661194 w 5759450"/>
                <a:gd name="connsiteY8" fmla="*/ 553244 h 559049"/>
                <a:gd name="connsiteX9" fmla="*/ 0 w 5759450"/>
                <a:gd name="connsiteY9" fmla="*/ 527050 h 559049"/>
                <a:gd name="connsiteX10" fmla="*/ 200025 w 5759450"/>
                <a:gd name="connsiteY10" fmla="*/ 271463 h 559049"/>
                <a:gd name="connsiteX11" fmla="*/ 793 w 5759450"/>
                <a:gd name="connsiteY11"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5073650 w 5759450"/>
                <a:gd name="connsiteY3" fmla="*/ 31750 h 559049"/>
                <a:gd name="connsiteX4" fmla="*/ 5759450 w 5759450"/>
                <a:gd name="connsiteY4" fmla="*/ 0 h 559049"/>
                <a:gd name="connsiteX5" fmla="*/ 5594350 w 5759450"/>
                <a:gd name="connsiteY5" fmla="*/ 273050 h 559049"/>
                <a:gd name="connsiteX6" fmla="*/ 5759450 w 5759450"/>
                <a:gd name="connsiteY6" fmla="*/ 546100 h 559049"/>
                <a:gd name="connsiteX7" fmla="*/ 5251450 w 5759450"/>
                <a:gd name="connsiteY7" fmla="*/ 558800 h 559049"/>
                <a:gd name="connsiteX8" fmla="*/ 661194 w 5759450"/>
                <a:gd name="connsiteY8" fmla="*/ 553244 h 559049"/>
                <a:gd name="connsiteX9" fmla="*/ 0 w 5759450"/>
                <a:gd name="connsiteY9" fmla="*/ 527050 h 559049"/>
                <a:gd name="connsiteX10" fmla="*/ 200025 w 5759450"/>
                <a:gd name="connsiteY10" fmla="*/ 271463 h 559049"/>
                <a:gd name="connsiteX11" fmla="*/ 793 w 5759450"/>
                <a:gd name="connsiteY11"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5073650 w 5759450"/>
                <a:gd name="connsiteY3" fmla="*/ 31750 h 559049"/>
                <a:gd name="connsiteX4" fmla="*/ 5759450 w 5759450"/>
                <a:gd name="connsiteY4" fmla="*/ 0 h 559049"/>
                <a:gd name="connsiteX5" fmla="*/ 5594350 w 5759450"/>
                <a:gd name="connsiteY5" fmla="*/ 273050 h 559049"/>
                <a:gd name="connsiteX6" fmla="*/ 5759450 w 5759450"/>
                <a:gd name="connsiteY6" fmla="*/ 546100 h 559049"/>
                <a:gd name="connsiteX7" fmla="*/ 5251450 w 5759450"/>
                <a:gd name="connsiteY7" fmla="*/ 558800 h 559049"/>
                <a:gd name="connsiteX8" fmla="*/ 661194 w 5759450"/>
                <a:gd name="connsiteY8" fmla="*/ 553244 h 559049"/>
                <a:gd name="connsiteX9" fmla="*/ 0 w 5759450"/>
                <a:gd name="connsiteY9" fmla="*/ 527050 h 559049"/>
                <a:gd name="connsiteX10" fmla="*/ 200025 w 5759450"/>
                <a:gd name="connsiteY10" fmla="*/ 271463 h 559049"/>
                <a:gd name="connsiteX11" fmla="*/ 793 w 5759450"/>
                <a:gd name="connsiteY11"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5073650 w 5759450"/>
                <a:gd name="connsiteY3" fmla="*/ 31750 h 559049"/>
                <a:gd name="connsiteX4" fmla="*/ 5759450 w 5759450"/>
                <a:gd name="connsiteY4" fmla="*/ 0 h 559049"/>
                <a:gd name="connsiteX5" fmla="*/ 5594350 w 5759450"/>
                <a:gd name="connsiteY5" fmla="*/ 273050 h 559049"/>
                <a:gd name="connsiteX6" fmla="*/ 5759450 w 5759450"/>
                <a:gd name="connsiteY6" fmla="*/ 546100 h 559049"/>
                <a:gd name="connsiteX7" fmla="*/ 5251450 w 5759450"/>
                <a:gd name="connsiteY7" fmla="*/ 558800 h 559049"/>
                <a:gd name="connsiteX8" fmla="*/ 661194 w 5759450"/>
                <a:gd name="connsiteY8" fmla="*/ 553244 h 559049"/>
                <a:gd name="connsiteX9" fmla="*/ 0 w 5759450"/>
                <a:gd name="connsiteY9" fmla="*/ 527050 h 559049"/>
                <a:gd name="connsiteX10" fmla="*/ 200025 w 5759450"/>
                <a:gd name="connsiteY10" fmla="*/ 271463 h 559049"/>
                <a:gd name="connsiteX11" fmla="*/ 793 w 5759450"/>
                <a:gd name="connsiteY11"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5073650 w 5759450"/>
                <a:gd name="connsiteY3" fmla="*/ 31750 h 559049"/>
                <a:gd name="connsiteX4" fmla="*/ 5759450 w 5759450"/>
                <a:gd name="connsiteY4" fmla="*/ 0 h 559049"/>
                <a:gd name="connsiteX5" fmla="*/ 5594350 w 5759450"/>
                <a:gd name="connsiteY5" fmla="*/ 273050 h 559049"/>
                <a:gd name="connsiteX6" fmla="*/ 5759450 w 5759450"/>
                <a:gd name="connsiteY6" fmla="*/ 546100 h 559049"/>
                <a:gd name="connsiteX7" fmla="*/ 5251450 w 5759450"/>
                <a:gd name="connsiteY7" fmla="*/ 558800 h 559049"/>
                <a:gd name="connsiteX8" fmla="*/ 919163 w 5759450"/>
                <a:gd name="connsiteY8" fmla="*/ 554831 h 559049"/>
                <a:gd name="connsiteX9" fmla="*/ 661194 w 5759450"/>
                <a:gd name="connsiteY9" fmla="*/ 553244 h 559049"/>
                <a:gd name="connsiteX10" fmla="*/ 0 w 5759450"/>
                <a:gd name="connsiteY10" fmla="*/ 527050 h 559049"/>
                <a:gd name="connsiteX11" fmla="*/ 200025 w 5759450"/>
                <a:gd name="connsiteY11" fmla="*/ 271463 h 559049"/>
                <a:gd name="connsiteX12" fmla="*/ 793 w 5759450"/>
                <a:gd name="connsiteY12"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5073650 w 5759450"/>
                <a:gd name="connsiteY3" fmla="*/ 31750 h 559049"/>
                <a:gd name="connsiteX4" fmla="*/ 5759450 w 5759450"/>
                <a:gd name="connsiteY4" fmla="*/ 0 h 559049"/>
                <a:gd name="connsiteX5" fmla="*/ 5594350 w 5759450"/>
                <a:gd name="connsiteY5" fmla="*/ 273050 h 559049"/>
                <a:gd name="connsiteX6" fmla="*/ 5759450 w 5759450"/>
                <a:gd name="connsiteY6" fmla="*/ 546100 h 559049"/>
                <a:gd name="connsiteX7" fmla="*/ 5251450 w 5759450"/>
                <a:gd name="connsiteY7" fmla="*/ 558800 h 559049"/>
                <a:gd name="connsiteX8" fmla="*/ 919163 w 5759450"/>
                <a:gd name="connsiteY8" fmla="*/ 550068 h 559049"/>
                <a:gd name="connsiteX9" fmla="*/ 661194 w 5759450"/>
                <a:gd name="connsiteY9" fmla="*/ 553244 h 559049"/>
                <a:gd name="connsiteX10" fmla="*/ 0 w 5759450"/>
                <a:gd name="connsiteY10" fmla="*/ 527050 h 559049"/>
                <a:gd name="connsiteX11" fmla="*/ 200025 w 5759450"/>
                <a:gd name="connsiteY11" fmla="*/ 271463 h 559049"/>
                <a:gd name="connsiteX12" fmla="*/ 793 w 5759450"/>
                <a:gd name="connsiteY12"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0131 w 5759450"/>
                <a:gd name="connsiteY3" fmla="*/ 30956 h 559049"/>
                <a:gd name="connsiteX4" fmla="*/ 5073650 w 5759450"/>
                <a:gd name="connsiteY4" fmla="*/ 31750 h 559049"/>
                <a:gd name="connsiteX5" fmla="*/ 5759450 w 5759450"/>
                <a:gd name="connsiteY5" fmla="*/ 0 h 559049"/>
                <a:gd name="connsiteX6" fmla="*/ 5594350 w 5759450"/>
                <a:gd name="connsiteY6" fmla="*/ 273050 h 559049"/>
                <a:gd name="connsiteX7" fmla="*/ 5759450 w 5759450"/>
                <a:gd name="connsiteY7" fmla="*/ 546100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3650 w 5759450"/>
                <a:gd name="connsiteY4" fmla="*/ 31750 h 559049"/>
                <a:gd name="connsiteX5" fmla="*/ 5759450 w 5759450"/>
                <a:gd name="connsiteY5" fmla="*/ 0 h 559049"/>
                <a:gd name="connsiteX6" fmla="*/ 5594350 w 5759450"/>
                <a:gd name="connsiteY6" fmla="*/ 273050 h 559049"/>
                <a:gd name="connsiteX7" fmla="*/ 5759450 w 5759450"/>
                <a:gd name="connsiteY7" fmla="*/ 546100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6032 w 5759450"/>
                <a:gd name="connsiteY4" fmla="*/ 26988 h 559049"/>
                <a:gd name="connsiteX5" fmla="*/ 5759450 w 5759450"/>
                <a:gd name="connsiteY5" fmla="*/ 0 h 559049"/>
                <a:gd name="connsiteX6" fmla="*/ 5594350 w 5759450"/>
                <a:gd name="connsiteY6" fmla="*/ 273050 h 559049"/>
                <a:gd name="connsiteX7" fmla="*/ 5759450 w 5759450"/>
                <a:gd name="connsiteY7" fmla="*/ 546100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6032 w 5759450"/>
                <a:gd name="connsiteY4" fmla="*/ 26988 h 559049"/>
                <a:gd name="connsiteX5" fmla="*/ 5759450 w 5759450"/>
                <a:gd name="connsiteY5" fmla="*/ 0 h 559049"/>
                <a:gd name="connsiteX6" fmla="*/ 5594350 w 5759450"/>
                <a:gd name="connsiteY6" fmla="*/ 273050 h 559049"/>
                <a:gd name="connsiteX7" fmla="*/ 5759450 w 5759450"/>
                <a:gd name="connsiteY7" fmla="*/ 546100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6032 w 5759450"/>
                <a:gd name="connsiteY4" fmla="*/ 26988 h 559049"/>
                <a:gd name="connsiteX5" fmla="*/ 5759450 w 5759450"/>
                <a:gd name="connsiteY5" fmla="*/ 0 h 559049"/>
                <a:gd name="connsiteX6" fmla="*/ 5594350 w 5759450"/>
                <a:gd name="connsiteY6" fmla="*/ 273050 h 559049"/>
                <a:gd name="connsiteX7" fmla="*/ 5759450 w 5759450"/>
                <a:gd name="connsiteY7" fmla="*/ 546100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6032 w 5759450"/>
                <a:gd name="connsiteY4" fmla="*/ 26988 h 559049"/>
                <a:gd name="connsiteX5" fmla="*/ 5759450 w 5759450"/>
                <a:gd name="connsiteY5" fmla="*/ 0 h 559049"/>
                <a:gd name="connsiteX6" fmla="*/ 5594350 w 5759450"/>
                <a:gd name="connsiteY6" fmla="*/ 273050 h 559049"/>
                <a:gd name="connsiteX7" fmla="*/ 5759450 w 5759450"/>
                <a:gd name="connsiteY7" fmla="*/ 546100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6032 w 5759450"/>
                <a:gd name="connsiteY4" fmla="*/ 26988 h 559049"/>
                <a:gd name="connsiteX5" fmla="*/ 5759450 w 5759450"/>
                <a:gd name="connsiteY5" fmla="*/ 0 h 559049"/>
                <a:gd name="connsiteX6" fmla="*/ 5577681 w 5759450"/>
                <a:gd name="connsiteY6" fmla="*/ 273050 h 559049"/>
                <a:gd name="connsiteX7" fmla="*/ 5759450 w 5759450"/>
                <a:gd name="connsiteY7" fmla="*/ 546100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6032 w 5759450"/>
                <a:gd name="connsiteY4" fmla="*/ 26988 h 559049"/>
                <a:gd name="connsiteX5" fmla="*/ 5759450 w 5759450"/>
                <a:gd name="connsiteY5" fmla="*/ 0 h 559049"/>
                <a:gd name="connsiteX6" fmla="*/ 5577681 w 5759450"/>
                <a:gd name="connsiteY6" fmla="*/ 273050 h 559049"/>
                <a:gd name="connsiteX7" fmla="*/ 5759450 w 5759450"/>
                <a:gd name="connsiteY7" fmla="*/ 546100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6032 w 5759450"/>
                <a:gd name="connsiteY4" fmla="*/ 26988 h 559049"/>
                <a:gd name="connsiteX5" fmla="*/ 5759450 w 5759450"/>
                <a:gd name="connsiteY5" fmla="*/ 0 h 559049"/>
                <a:gd name="connsiteX6" fmla="*/ 5577681 w 5759450"/>
                <a:gd name="connsiteY6" fmla="*/ 273050 h 559049"/>
                <a:gd name="connsiteX7" fmla="*/ 5754688 w 5759450"/>
                <a:gd name="connsiteY7" fmla="*/ 517525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6032 w 5759450"/>
                <a:gd name="connsiteY4" fmla="*/ 26988 h 559049"/>
                <a:gd name="connsiteX5" fmla="*/ 5759450 w 5759450"/>
                <a:gd name="connsiteY5" fmla="*/ 0 h 559049"/>
                <a:gd name="connsiteX6" fmla="*/ 5577681 w 5759450"/>
                <a:gd name="connsiteY6" fmla="*/ 273050 h 559049"/>
                <a:gd name="connsiteX7" fmla="*/ 5754688 w 5759450"/>
                <a:gd name="connsiteY7" fmla="*/ 517525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61529"/>
                <a:gd name="connsiteX1" fmla="*/ 374650 w 5759450"/>
                <a:gd name="connsiteY1" fmla="*/ 31750 h 561529"/>
                <a:gd name="connsiteX2" fmla="*/ 916782 w 5759450"/>
                <a:gd name="connsiteY2" fmla="*/ 19050 h 561529"/>
                <a:gd name="connsiteX3" fmla="*/ 4862512 w 5759450"/>
                <a:gd name="connsiteY3" fmla="*/ 19050 h 561529"/>
                <a:gd name="connsiteX4" fmla="*/ 5076032 w 5759450"/>
                <a:gd name="connsiteY4" fmla="*/ 26988 h 561529"/>
                <a:gd name="connsiteX5" fmla="*/ 5759450 w 5759450"/>
                <a:gd name="connsiteY5" fmla="*/ 0 h 561529"/>
                <a:gd name="connsiteX6" fmla="*/ 5577681 w 5759450"/>
                <a:gd name="connsiteY6" fmla="*/ 273050 h 561529"/>
                <a:gd name="connsiteX7" fmla="*/ 5754688 w 5759450"/>
                <a:gd name="connsiteY7" fmla="*/ 517525 h 561529"/>
                <a:gd name="connsiteX8" fmla="*/ 5251450 w 5759450"/>
                <a:gd name="connsiteY8" fmla="*/ 558800 h 561529"/>
                <a:gd name="connsiteX9" fmla="*/ 919163 w 5759450"/>
                <a:gd name="connsiteY9" fmla="*/ 550068 h 561529"/>
                <a:gd name="connsiteX10" fmla="*/ 661194 w 5759450"/>
                <a:gd name="connsiteY10" fmla="*/ 553244 h 561529"/>
                <a:gd name="connsiteX11" fmla="*/ 0 w 5759450"/>
                <a:gd name="connsiteY11" fmla="*/ 527050 h 561529"/>
                <a:gd name="connsiteX12" fmla="*/ 200025 w 5759450"/>
                <a:gd name="connsiteY12" fmla="*/ 271463 h 561529"/>
                <a:gd name="connsiteX13" fmla="*/ 793 w 5759450"/>
                <a:gd name="connsiteY13" fmla="*/ 7938 h 561529"/>
                <a:gd name="connsiteX0" fmla="*/ 793 w 5759450"/>
                <a:gd name="connsiteY0" fmla="*/ 7938 h 562791"/>
                <a:gd name="connsiteX1" fmla="*/ 374650 w 5759450"/>
                <a:gd name="connsiteY1" fmla="*/ 31750 h 562791"/>
                <a:gd name="connsiteX2" fmla="*/ 916782 w 5759450"/>
                <a:gd name="connsiteY2" fmla="*/ 19050 h 562791"/>
                <a:gd name="connsiteX3" fmla="*/ 4862512 w 5759450"/>
                <a:gd name="connsiteY3" fmla="*/ 19050 h 562791"/>
                <a:gd name="connsiteX4" fmla="*/ 5076032 w 5759450"/>
                <a:gd name="connsiteY4" fmla="*/ 26988 h 562791"/>
                <a:gd name="connsiteX5" fmla="*/ 5759450 w 5759450"/>
                <a:gd name="connsiteY5" fmla="*/ 0 h 562791"/>
                <a:gd name="connsiteX6" fmla="*/ 5577681 w 5759450"/>
                <a:gd name="connsiteY6" fmla="*/ 273050 h 562791"/>
                <a:gd name="connsiteX7" fmla="*/ 5754688 w 5759450"/>
                <a:gd name="connsiteY7" fmla="*/ 517525 h 562791"/>
                <a:gd name="connsiteX8" fmla="*/ 5251450 w 5759450"/>
                <a:gd name="connsiteY8" fmla="*/ 558800 h 562791"/>
                <a:gd name="connsiteX9" fmla="*/ 919163 w 5759450"/>
                <a:gd name="connsiteY9" fmla="*/ 550068 h 562791"/>
                <a:gd name="connsiteX10" fmla="*/ 661194 w 5759450"/>
                <a:gd name="connsiteY10" fmla="*/ 553244 h 562791"/>
                <a:gd name="connsiteX11" fmla="*/ 0 w 5759450"/>
                <a:gd name="connsiteY11" fmla="*/ 527050 h 562791"/>
                <a:gd name="connsiteX12" fmla="*/ 200025 w 5759450"/>
                <a:gd name="connsiteY12" fmla="*/ 271463 h 562791"/>
                <a:gd name="connsiteX13" fmla="*/ 793 w 5759450"/>
                <a:gd name="connsiteY13" fmla="*/ 7938 h 562791"/>
                <a:gd name="connsiteX0" fmla="*/ 793 w 5761832"/>
                <a:gd name="connsiteY0" fmla="*/ 7938 h 563259"/>
                <a:gd name="connsiteX1" fmla="*/ 374650 w 5761832"/>
                <a:gd name="connsiteY1" fmla="*/ 31750 h 563259"/>
                <a:gd name="connsiteX2" fmla="*/ 916782 w 5761832"/>
                <a:gd name="connsiteY2" fmla="*/ 19050 h 563259"/>
                <a:gd name="connsiteX3" fmla="*/ 4862512 w 5761832"/>
                <a:gd name="connsiteY3" fmla="*/ 19050 h 563259"/>
                <a:gd name="connsiteX4" fmla="*/ 5076032 w 5761832"/>
                <a:gd name="connsiteY4" fmla="*/ 26988 h 563259"/>
                <a:gd name="connsiteX5" fmla="*/ 5759450 w 5761832"/>
                <a:gd name="connsiteY5" fmla="*/ 0 h 563259"/>
                <a:gd name="connsiteX6" fmla="*/ 5577681 w 5761832"/>
                <a:gd name="connsiteY6" fmla="*/ 273050 h 563259"/>
                <a:gd name="connsiteX7" fmla="*/ 5761832 w 5761832"/>
                <a:gd name="connsiteY7" fmla="*/ 522287 h 563259"/>
                <a:gd name="connsiteX8" fmla="*/ 5251450 w 5761832"/>
                <a:gd name="connsiteY8" fmla="*/ 558800 h 563259"/>
                <a:gd name="connsiteX9" fmla="*/ 919163 w 5761832"/>
                <a:gd name="connsiteY9" fmla="*/ 550068 h 563259"/>
                <a:gd name="connsiteX10" fmla="*/ 661194 w 5761832"/>
                <a:gd name="connsiteY10" fmla="*/ 553244 h 563259"/>
                <a:gd name="connsiteX11" fmla="*/ 0 w 5761832"/>
                <a:gd name="connsiteY11" fmla="*/ 527050 h 563259"/>
                <a:gd name="connsiteX12" fmla="*/ 200025 w 5761832"/>
                <a:gd name="connsiteY12" fmla="*/ 271463 h 563259"/>
                <a:gd name="connsiteX13" fmla="*/ 793 w 5761832"/>
                <a:gd name="connsiteY13" fmla="*/ 7938 h 563259"/>
                <a:gd name="connsiteX0" fmla="*/ 793 w 5761832"/>
                <a:gd name="connsiteY0" fmla="*/ 7938 h 563781"/>
                <a:gd name="connsiteX1" fmla="*/ 374650 w 5761832"/>
                <a:gd name="connsiteY1" fmla="*/ 31750 h 563781"/>
                <a:gd name="connsiteX2" fmla="*/ 916782 w 5761832"/>
                <a:gd name="connsiteY2" fmla="*/ 19050 h 563781"/>
                <a:gd name="connsiteX3" fmla="*/ 4862512 w 5761832"/>
                <a:gd name="connsiteY3" fmla="*/ 19050 h 563781"/>
                <a:gd name="connsiteX4" fmla="*/ 5076032 w 5761832"/>
                <a:gd name="connsiteY4" fmla="*/ 26988 h 563781"/>
                <a:gd name="connsiteX5" fmla="*/ 5759450 w 5761832"/>
                <a:gd name="connsiteY5" fmla="*/ 0 h 563781"/>
                <a:gd name="connsiteX6" fmla="*/ 5577681 w 5761832"/>
                <a:gd name="connsiteY6" fmla="*/ 273050 h 563781"/>
                <a:gd name="connsiteX7" fmla="*/ 5761832 w 5761832"/>
                <a:gd name="connsiteY7" fmla="*/ 522287 h 563781"/>
                <a:gd name="connsiteX8" fmla="*/ 5251450 w 5761832"/>
                <a:gd name="connsiteY8" fmla="*/ 558800 h 563781"/>
                <a:gd name="connsiteX9" fmla="*/ 919163 w 5761832"/>
                <a:gd name="connsiteY9" fmla="*/ 550068 h 563781"/>
                <a:gd name="connsiteX10" fmla="*/ 661194 w 5761832"/>
                <a:gd name="connsiteY10" fmla="*/ 553244 h 563781"/>
                <a:gd name="connsiteX11" fmla="*/ 0 w 5761832"/>
                <a:gd name="connsiteY11" fmla="*/ 527050 h 563781"/>
                <a:gd name="connsiteX12" fmla="*/ 200025 w 5761832"/>
                <a:gd name="connsiteY12" fmla="*/ 271463 h 563781"/>
                <a:gd name="connsiteX13" fmla="*/ 793 w 5761832"/>
                <a:gd name="connsiteY13" fmla="*/ 7938 h 563781"/>
                <a:gd name="connsiteX0" fmla="*/ 793 w 5761832"/>
                <a:gd name="connsiteY0" fmla="*/ 7938 h 559049"/>
                <a:gd name="connsiteX1" fmla="*/ 374650 w 5761832"/>
                <a:gd name="connsiteY1" fmla="*/ 31750 h 559049"/>
                <a:gd name="connsiteX2" fmla="*/ 916782 w 5761832"/>
                <a:gd name="connsiteY2" fmla="*/ 19050 h 559049"/>
                <a:gd name="connsiteX3" fmla="*/ 4862512 w 5761832"/>
                <a:gd name="connsiteY3" fmla="*/ 19050 h 559049"/>
                <a:gd name="connsiteX4" fmla="*/ 5076032 w 5761832"/>
                <a:gd name="connsiteY4" fmla="*/ 26988 h 559049"/>
                <a:gd name="connsiteX5" fmla="*/ 5759450 w 5761832"/>
                <a:gd name="connsiteY5" fmla="*/ 0 h 559049"/>
                <a:gd name="connsiteX6" fmla="*/ 5577681 w 5761832"/>
                <a:gd name="connsiteY6" fmla="*/ 273050 h 559049"/>
                <a:gd name="connsiteX7" fmla="*/ 5761832 w 5761832"/>
                <a:gd name="connsiteY7" fmla="*/ 522287 h 559049"/>
                <a:gd name="connsiteX8" fmla="*/ 5251450 w 5761832"/>
                <a:gd name="connsiteY8" fmla="*/ 558800 h 559049"/>
                <a:gd name="connsiteX9" fmla="*/ 919163 w 5761832"/>
                <a:gd name="connsiteY9" fmla="*/ 550068 h 559049"/>
                <a:gd name="connsiteX10" fmla="*/ 661194 w 5761832"/>
                <a:gd name="connsiteY10" fmla="*/ 553244 h 559049"/>
                <a:gd name="connsiteX11" fmla="*/ 0 w 5761832"/>
                <a:gd name="connsiteY11" fmla="*/ 527050 h 559049"/>
                <a:gd name="connsiteX12" fmla="*/ 200025 w 5761832"/>
                <a:gd name="connsiteY12" fmla="*/ 271463 h 559049"/>
                <a:gd name="connsiteX13" fmla="*/ 793 w 5761832"/>
                <a:gd name="connsiteY13" fmla="*/ 7938 h 559049"/>
                <a:gd name="connsiteX0" fmla="*/ 793 w 5761832"/>
                <a:gd name="connsiteY0" fmla="*/ 7938 h 559049"/>
                <a:gd name="connsiteX1" fmla="*/ 374650 w 5761832"/>
                <a:gd name="connsiteY1" fmla="*/ 31750 h 559049"/>
                <a:gd name="connsiteX2" fmla="*/ 916782 w 5761832"/>
                <a:gd name="connsiteY2" fmla="*/ 19050 h 559049"/>
                <a:gd name="connsiteX3" fmla="*/ 945507 w 5761832"/>
                <a:gd name="connsiteY3" fmla="*/ 20131 h 559049"/>
                <a:gd name="connsiteX4" fmla="*/ 4862512 w 5761832"/>
                <a:gd name="connsiteY4" fmla="*/ 19050 h 559049"/>
                <a:gd name="connsiteX5" fmla="*/ 5076032 w 5761832"/>
                <a:gd name="connsiteY5" fmla="*/ 26988 h 559049"/>
                <a:gd name="connsiteX6" fmla="*/ 5759450 w 5761832"/>
                <a:gd name="connsiteY6" fmla="*/ 0 h 559049"/>
                <a:gd name="connsiteX7" fmla="*/ 5577681 w 5761832"/>
                <a:gd name="connsiteY7" fmla="*/ 273050 h 559049"/>
                <a:gd name="connsiteX8" fmla="*/ 5761832 w 5761832"/>
                <a:gd name="connsiteY8" fmla="*/ 522287 h 559049"/>
                <a:gd name="connsiteX9" fmla="*/ 5251450 w 5761832"/>
                <a:gd name="connsiteY9" fmla="*/ 558800 h 559049"/>
                <a:gd name="connsiteX10" fmla="*/ 919163 w 5761832"/>
                <a:gd name="connsiteY10" fmla="*/ 550068 h 559049"/>
                <a:gd name="connsiteX11" fmla="*/ 661194 w 5761832"/>
                <a:gd name="connsiteY11" fmla="*/ 553244 h 559049"/>
                <a:gd name="connsiteX12" fmla="*/ 0 w 5761832"/>
                <a:gd name="connsiteY12" fmla="*/ 527050 h 559049"/>
                <a:gd name="connsiteX13" fmla="*/ 200025 w 5761832"/>
                <a:gd name="connsiteY13" fmla="*/ 271463 h 559049"/>
                <a:gd name="connsiteX14" fmla="*/ 793 w 5761832"/>
                <a:gd name="connsiteY14" fmla="*/ 7938 h 559049"/>
                <a:gd name="connsiteX0" fmla="*/ 793 w 5761832"/>
                <a:gd name="connsiteY0" fmla="*/ 7938 h 559049"/>
                <a:gd name="connsiteX1" fmla="*/ 374650 w 5761832"/>
                <a:gd name="connsiteY1" fmla="*/ 31750 h 559049"/>
                <a:gd name="connsiteX2" fmla="*/ 916782 w 5761832"/>
                <a:gd name="connsiteY2" fmla="*/ 19050 h 559049"/>
                <a:gd name="connsiteX3" fmla="*/ 945507 w 5761832"/>
                <a:gd name="connsiteY3" fmla="*/ 20131 h 559049"/>
                <a:gd name="connsiteX4" fmla="*/ 4862512 w 5761832"/>
                <a:gd name="connsiteY4" fmla="*/ 19050 h 559049"/>
                <a:gd name="connsiteX5" fmla="*/ 5076032 w 5761832"/>
                <a:gd name="connsiteY5" fmla="*/ 26988 h 559049"/>
                <a:gd name="connsiteX6" fmla="*/ 5759450 w 5761832"/>
                <a:gd name="connsiteY6" fmla="*/ 0 h 559049"/>
                <a:gd name="connsiteX7" fmla="*/ 5577681 w 5761832"/>
                <a:gd name="connsiteY7" fmla="*/ 273050 h 559049"/>
                <a:gd name="connsiteX8" fmla="*/ 5761832 w 5761832"/>
                <a:gd name="connsiteY8" fmla="*/ 522287 h 559049"/>
                <a:gd name="connsiteX9" fmla="*/ 5251450 w 5761832"/>
                <a:gd name="connsiteY9" fmla="*/ 558800 h 559049"/>
                <a:gd name="connsiteX10" fmla="*/ 952905 w 5761832"/>
                <a:gd name="connsiteY10" fmla="*/ 546396 h 559049"/>
                <a:gd name="connsiteX11" fmla="*/ 919163 w 5761832"/>
                <a:gd name="connsiteY11" fmla="*/ 550068 h 559049"/>
                <a:gd name="connsiteX12" fmla="*/ 661194 w 5761832"/>
                <a:gd name="connsiteY12" fmla="*/ 553244 h 559049"/>
                <a:gd name="connsiteX13" fmla="*/ 0 w 5761832"/>
                <a:gd name="connsiteY13" fmla="*/ 527050 h 559049"/>
                <a:gd name="connsiteX14" fmla="*/ 200025 w 5761832"/>
                <a:gd name="connsiteY14" fmla="*/ 271463 h 559049"/>
                <a:gd name="connsiteX15" fmla="*/ 793 w 5761832"/>
                <a:gd name="connsiteY15" fmla="*/ 7938 h 559049"/>
                <a:gd name="connsiteX0" fmla="*/ 793 w 5835542"/>
                <a:gd name="connsiteY0" fmla="*/ 7938 h 559049"/>
                <a:gd name="connsiteX1" fmla="*/ 374650 w 5835542"/>
                <a:gd name="connsiteY1" fmla="*/ 31750 h 559049"/>
                <a:gd name="connsiteX2" fmla="*/ 916782 w 5835542"/>
                <a:gd name="connsiteY2" fmla="*/ 19050 h 559049"/>
                <a:gd name="connsiteX3" fmla="*/ 945507 w 5835542"/>
                <a:gd name="connsiteY3" fmla="*/ 20131 h 559049"/>
                <a:gd name="connsiteX4" fmla="*/ 4862512 w 5835542"/>
                <a:gd name="connsiteY4" fmla="*/ 19050 h 559049"/>
                <a:gd name="connsiteX5" fmla="*/ 5076032 w 5835542"/>
                <a:gd name="connsiteY5" fmla="*/ 26988 h 559049"/>
                <a:gd name="connsiteX6" fmla="*/ 5759450 w 5835542"/>
                <a:gd name="connsiteY6" fmla="*/ 0 h 559049"/>
                <a:gd name="connsiteX7" fmla="*/ 5761832 w 5835542"/>
                <a:gd name="connsiteY7" fmla="*/ 522287 h 559049"/>
                <a:gd name="connsiteX8" fmla="*/ 5251450 w 5835542"/>
                <a:gd name="connsiteY8" fmla="*/ 558800 h 559049"/>
                <a:gd name="connsiteX9" fmla="*/ 952905 w 5835542"/>
                <a:gd name="connsiteY9" fmla="*/ 546396 h 559049"/>
                <a:gd name="connsiteX10" fmla="*/ 919163 w 5835542"/>
                <a:gd name="connsiteY10" fmla="*/ 550068 h 559049"/>
                <a:gd name="connsiteX11" fmla="*/ 661194 w 5835542"/>
                <a:gd name="connsiteY11" fmla="*/ 553244 h 559049"/>
                <a:gd name="connsiteX12" fmla="*/ 0 w 5835542"/>
                <a:gd name="connsiteY12" fmla="*/ 527050 h 559049"/>
                <a:gd name="connsiteX13" fmla="*/ 200025 w 5835542"/>
                <a:gd name="connsiteY13" fmla="*/ 271463 h 559049"/>
                <a:gd name="connsiteX14" fmla="*/ 793 w 5835542"/>
                <a:gd name="connsiteY14" fmla="*/ 7938 h 559049"/>
                <a:gd name="connsiteX0" fmla="*/ 793 w 5761832"/>
                <a:gd name="connsiteY0" fmla="*/ 0 h 551111"/>
                <a:gd name="connsiteX1" fmla="*/ 374650 w 5761832"/>
                <a:gd name="connsiteY1" fmla="*/ 23812 h 551111"/>
                <a:gd name="connsiteX2" fmla="*/ 916782 w 5761832"/>
                <a:gd name="connsiteY2" fmla="*/ 11112 h 551111"/>
                <a:gd name="connsiteX3" fmla="*/ 945507 w 5761832"/>
                <a:gd name="connsiteY3" fmla="*/ 12193 h 551111"/>
                <a:gd name="connsiteX4" fmla="*/ 4862512 w 5761832"/>
                <a:gd name="connsiteY4" fmla="*/ 11112 h 551111"/>
                <a:gd name="connsiteX5" fmla="*/ 5076032 w 5761832"/>
                <a:gd name="connsiteY5" fmla="*/ 19050 h 551111"/>
                <a:gd name="connsiteX6" fmla="*/ 5761832 w 5761832"/>
                <a:gd name="connsiteY6" fmla="*/ 514349 h 551111"/>
                <a:gd name="connsiteX7" fmla="*/ 5251450 w 5761832"/>
                <a:gd name="connsiteY7" fmla="*/ 550862 h 551111"/>
                <a:gd name="connsiteX8" fmla="*/ 952905 w 5761832"/>
                <a:gd name="connsiteY8" fmla="*/ 538458 h 551111"/>
                <a:gd name="connsiteX9" fmla="*/ 919163 w 5761832"/>
                <a:gd name="connsiteY9" fmla="*/ 542130 h 551111"/>
                <a:gd name="connsiteX10" fmla="*/ 661194 w 5761832"/>
                <a:gd name="connsiteY10" fmla="*/ 545306 h 551111"/>
                <a:gd name="connsiteX11" fmla="*/ 0 w 5761832"/>
                <a:gd name="connsiteY11" fmla="*/ 519112 h 551111"/>
                <a:gd name="connsiteX12" fmla="*/ 200025 w 5761832"/>
                <a:gd name="connsiteY12" fmla="*/ 263525 h 551111"/>
                <a:gd name="connsiteX13" fmla="*/ 793 w 5761832"/>
                <a:gd name="connsiteY13" fmla="*/ 0 h 551111"/>
                <a:gd name="connsiteX0" fmla="*/ 793 w 5528877"/>
                <a:gd name="connsiteY0" fmla="*/ 0 h 551111"/>
                <a:gd name="connsiteX1" fmla="*/ 374650 w 5528877"/>
                <a:gd name="connsiteY1" fmla="*/ 23812 h 551111"/>
                <a:gd name="connsiteX2" fmla="*/ 916782 w 5528877"/>
                <a:gd name="connsiteY2" fmla="*/ 11112 h 551111"/>
                <a:gd name="connsiteX3" fmla="*/ 945507 w 5528877"/>
                <a:gd name="connsiteY3" fmla="*/ 12193 h 551111"/>
                <a:gd name="connsiteX4" fmla="*/ 4862512 w 5528877"/>
                <a:gd name="connsiteY4" fmla="*/ 11112 h 551111"/>
                <a:gd name="connsiteX5" fmla="*/ 5076032 w 5528877"/>
                <a:gd name="connsiteY5" fmla="*/ 19050 h 551111"/>
                <a:gd name="connsiteX6" fmla="*/ 5251450 w 5528877"/>
                <a:gd name="connsiteY6" fmla="*/ 550862 h 551111"/>
                <a:gd name="connsiteX7" fmla="*/ 952905 w 5528877"/>
                <a:gd name="connsiteY7" fmla="*/ 538458 h 551111"/>
                <a:gd name="connsiteX8" fmla="*/ 919163 w 5528877"/>
                <a:gd name="connsiteY8" fmla="*/ 542130 h 551111"/>
                <a:gd name="connsiteX9" fmla="*/ 661194 w 5528877"/>
                <a:gd name="connsiteY9" fmla="*/ 545306 h 551111"/>
                <a:gd name="connsiteX10" fmla="*/ 0 w 5528877"/>
                <a:gd name="connsiteY10" fmla="*/ 519112 h 551111"/>
                <a:gd name="connsiteX11" fmla="*/ 200025 w 5528877"/>
                <a:gd name="connsiteY11" fmla="*/ 263525 h 551111"/>
                <a:gd name="connsiteX12" fmla="*/ 793 w 5528877"/>
                <a:gd name="connsiteY12" fmla="*/ 0 h 551111"/>
                <a:gd name="connsiteX0" fmla="*/ 793 w 5528877"/>
                <a:gd name="connsiteY0" fmla="*/ 0 h 551111"/>
                <a:gd name="connsiteX1" fmla="*/ 374650 w 5528877"/>
                <a:gd name="connsiteY1" fmla="*/ 23812 h 551111"/>
                <a:gd name="connsiteX2" fmla="*/ 916782 w 5528877"/>
                <a:gd name="connsiteY2" fmla="*/ 11112 h 551111"/>
                <a:gd name="connsiteX3" fmla="*/ 945507 w 5528877"/>
                <a:gd name="connsiteY3" fmla="*/ 12193 h 551111"/>
                <a:gd name="connsiteX4" fmla="*/ 5076032 w 5528877"/>
                <a:gd name="connsiteY4" fmla="*/ 19050 h 551111"/>
                <a:gd name="connsiteX5" fmla="*/ 5251450 w 5528877"/>
                <a:gd name="connsiteY5" fmla="*/ 550862 h 551111"/>
                <a:gd name="connsiteX6" fmla="*/ 952905 w 5528877"/>
                <a:gd name="connsiteY6" fmla="*/ 538458 h 551111"/>
                <a:gd name="connsiteX7" fmla="*/ 919163 w 5528877"/>
                <a:gd name="connsiteY7" fmla="*/ 542130 h 551111"/>
                <a:gd name="connsiteX8" fmla="*/ 661194 w 5528877"/>
                <a:gd name="connsiteY8" fmla="*/ 545306 h 551111"/>
                <a:gd name="connsiteX9" fmla="*/ 0 w 5528877"/>
                <a:gd name="connsiteY9" fmla="*/ 519112 h 551111"/>
                <a:gd name="connsiteX10" fmla="*/ 200025 w 5528877"/>
                <a:gd name="connsiteY10" fmla="*/ 263525 h 551111"/>
                <a:gd name="connsiteX11" fmla="*/ 793 w 5528877"/>
                <a:gd name="connsiteY11" fmla="*/ 0 h 551111"/>
                <a:gd name="connsiteX0" fmla="*/ 793 w 5251450"/>
                <a:gd name="connsiteY0" fmla="*/ 0 h 551111"/>
                <a:gd name="connsiteX1" fmla="*/ 374650 w 5251450"/>
                <a:gd name="connsiteY1" fmla="*/ 23812 h 551111"/>
                <a:gd name="connsiteX2" fmla="*/ 916782 w 5251450"/>
                <a:gd name="connsiteY2" fmla="*/ 11112 h 551111"/>
                <a:gd name="connsiteX3" fmla="*/ 945507 w 5251450"/>
                <a:gd name="connsiteY3" fmla="*/ 12193 h 551111"/>
                <a:gd name="connsiteX4" fmla="*/ 5251450 w 5251450"/>
                <a:gd name="connsiteY4" fmla="*/ 550862 h 551111"/>
                <a:gd name="connsiteX5" fmla="*/ 952905 w 5251450"/>
                <a:gd name="connsiteY5" fmla="*/ 538458 h 551111"/>
                <a:gd name="connsiteX6" fmla="*/ 919163 w 5251450"/>
                <a:gd name="connsiteY6" fmla="*/ 542130 h 551111"/>
                <a:gd name="connsiteX7" fmla="*/ 661194 w 5251450"/>
                <a:gd name="connsiteY7" fmla="*/ 545306 h 551111"/>
                <a:gd name="connsiteX8" fmla="*/ 0 w 5251450"/>
                <a:gd name="connsiteY8" fmla="*/ 519112 h 551111"/>
                <a:gd name="connsiteX9" fmla="*/ 200025 w 5251450"/>
                <a:gd name="connsiteY9" fmla="*/ 263525 h 551111"/>
                <a:gd name="connsiteX10" fmla="*/ 793 w 5251450"/>
                <a:gd name="connsiteY10" fmla="*/ 0 h 551111"/>
                <a:gd name="connsiteX0" fmla="*/ 793 w 952905"/>
                <a:gd name="connsiteY0" fmla="*/ 0 h 551111"/>
                <a:gd name="connsiteX1" fmla="*/ 374650 w 952905"/>
                <a:gd name="connsiteY1" fmla="*/ 23812 h 551111"/>
                <a:gd name="connsiteX2" fmla="*/ 916782 w 952905"/>
                <a:gd name="connsiteY2" fmla="*/ 11112 h 551111"/>
                <a:gd name="connsiteX3" fmla="*/ 945507 w 952905"/>
                <a:gd name="connsiteY3" fmla="*/ 12193 h 551111"/>
                <a:gd name="connsiteX4" fmla="*/ 952905 w 952905"/>
                <a:gd name="connsiteY4" fmla="*/ 538458 h 551111"/>
                <a:gd name="connsiteX5" fmla="*/ 919163 w 952905"/>
                <a:gd name="connsiteY5" fmla="*/ 542130 h 551111"/>
                <a:gd name="connsiteX6" fmla="*/ 661194 w 952905"/>
                <a:gd name="connsiteY6" fmla="*/ 545306 h 551111"/>
                <a:gd name="connsiteX7" fmla="*/ 0 w 952905"/>
                <a:gd name="connsiteY7" fmla="*/ 519112 h 551111"/>
                <a:gd name="connsiteX8" fmla="*/ 200025 w 952905"/>
                <a:gd name="connsiteY8" fmla="*/ 263525 h 551111"/>
                <a:gd name="connsiteX9" fmla="*/ 793 w 952905"/>
                <a:gd name="connsiteY9" fmla="*/ 0 h 551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52905" h="551111">
                  <a:moveTo>
                    <a:pt x="793" y="0"/>
                  </a:moveTo>
                  <a:cubicBezTo>
                    <a:pt x="123031" y="24606"/>
                    <a:pt x="250031" y="15875"/>
                    <a:pt x="374650" y="23812"/>
                  </a:cubicBezTo>
                  <a:cubicBezTo>
                    <a:pt x="555361" y="19579"/>
                    <a:pt x="750359" y="24870"/>
                    <a:pt x="916782" y="11112"/>
                  </a:cubicBezTo>
                  <a:lnTo>
                    <a:pt x="945507" y="12193"/>
                  </a:lnTo>
                  <a:lnTo>
                    <a:pt x="952905" y="538458"/>
                  </a:lnTo>
                  <a:lnTo>
                    <a:pt x="919163" y="542130"/>
                  </a:lnTo>
                  <a:lnTo>
                    <a:pt x="661194" y="545306"/>
                  </a:lnTo>
                  <a:cubicBezTo>
                    <a:pt x="526521" y="548481"/>
                    <a:pt x="206111" y="565943"/>
                    <a:pt x="0" y="519112"/>
                  </a:cubicBezTo>
                  <a:lnTo>
                    <a:pt x="200025" y="263525"/>
                  </a:lnTo>
                  <a:cubicBezTo>
                    <a:pt x="124089" y="185208"/>
                    <a:pt x="79110" y="128323"/>
                    <a:pt x="793" y="0"/>
                  </a:cubicBezTo>
                  <a:close/>
                </a:path>
              </a:pathLst>
            </a:custGeom>
            <a:noFill/>
            <a:ln w="19050">
              <a:solidFill>
                <a:srgbClr val="CBF34B"/>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grpSp>
      <p:grpSp>
        <p:nvGrpSpPr>
          <p:cNvPr id="110" name="Group 5"/>
          <p:cNvGrpSpPr>
            <a:grpSpLocks/>
          </p:cNvGrpSpPr>
          <p:nvPr/>
        </p:nvGrpSpPr>
        <p:grpSpPr bwMode="auto">
          <a:xfrm>
            <a:off x="3778652" y="2127552"/>
            <a:ext cx="4651375" cy="1011392"/>
            <a:chOff x="2671148" y="1311915"/>
            <a:chExt cx="3938587" cy="1011238"/>
          </a:xfrm>
        </p:grpSpPr>
        <p:pic>
          <p:nvPicPr>
            <p:cNvPr id="11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71148" y="1311915"/>
              <a:ext cx="3938587" cy="1011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2" name="Rounded Rectangle 111"/>
            <p:cNvSpPr/>
            <p:nvPr/>
          </p:nvSpPr>
          <p:spPr>
            <a:xfrm>
              <a:off x="2762555" y="1386516"/>
              <a:ext cx="3777280" cy="861882"/>
            </a:xfrm>
            <a:prstGeom prst="roundRect">
              <a:avLst>
                <a:gd name="adj" fmla="val 12108"/>
              </a:avLst>
            </a:prstGeom>
            <a:noFill/>
            <a:ln w="19050">
              <a:solidFill>
                <a:srgbClr val="996633"/>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grpSp>
      <p:grpSp>
        <p:nvGrpSpPr>
          <p:cNvPr id="113" name="Group 10"/>
          <p:cNvGrpSpPr>
            <a:grpSpLocks/>
          </p:cNvGrpSpPr>
          <p:nvPr/>
        </p:nvGrpSpPr>
        <p:grpSpPr bwMode="auto">
          <a:xfrm>
            <a:off x="3768725" y="700422"/>
            <a:ext cx="4651375" cy="1010428"/>
            <a:chOff x="2671148" y="1311915"/>
            <a:chExt cx="3938587" cy="1011238"/>
          </a:xfrm>
        </p:grpSpPr>
        <p:pic>
          <p:nvPicPr>
            <p:cNvPr id="114"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71148" y="1311915"/>
              <a:ext cx="3938587" cy="1011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5" name="Rounded Rectangle 114"/>
            <p:cNvSpPr/>
            <p:nvPr/>
          </p:nvSpPr>
          <p:spPr>
            <a:xfrm>
              <a:off x="2762555" y="1386588"/>
              <a:ext cx="3777280" cy="861115"/>
            </a:xfrm>
            <a:prstGeom prst="roundRect">
              <a:avLst>
                <a:gd name="adj" fmla="val 12108"/>
              </a:avLst>
            </a:prstGeom>
            <a:noFill/>
            <a:ln w="19050">
              <a:solidFill>
                <a:srgbClr val="996633"/>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grpSp>
      <p:sp>
        <p:nvSpPr>
          <p:cNvPr id="116" name="TextBox 115"/>
          <p:cNvSpPr txBox="1"/>
          <p:nvPr/>
        </p:nvSpPr>
        <p:spPr>
          <a:xfrm>
            <a:off x="4347274" y="969643"/>
            <a:ext cx="3493264" cy="461665"/>
          </a:xfrm>
          <a:prstGeom prst="rect">
            <a:avLst/>
          </a:prstGeom>
          <a:noFill/>
        </p:spPr>
        <p:txBody>
          <a:bodyPr wrap="none">
            <a:spAutoFit/>
          </a:bodyPr>
          <a:lstStyle/>
          <a:p>
            <a:pPr algn="ctr" fontAlgn="auto">
              <a:spcBef>
                <a:spcPts val="0"/>
              </a:spcBef>
              <a:spcAft>
                <a:spcPts val="0"/>
              </a:spcAft>
              <a:defRPr/>
            </a:pPr>
            <a:r>
              <a:rPr lang="en-US" sz="2400" b="1" dirty="0" smtClean="0">
                <a:solidFill>
                  <a:srgbClr val="C00000"/>
                </a:solidFill>
                <a:effectLst>
                  <a:innerShdw blurRad="63500" dist="50800" dir="13500000">
                    <a:prstClr val="black">
                      <a:alpha val="50000"/>
                    </a:prstClr>
                  </a:innerShdw>
                </a:effectLst>
                <a:latin typeface="Times New Roman" panose="02020603050405020304" pitchFamily="18" charset="0"/>
                <a:ea typeface="Verdana" pitchFamily="34" charset="0"/>
                <a:cs typeface="Times New Roman" panose="02020603050405020304" pitchFamily="18" charset="0"/>
              </a:rPr>
              <a:t>II. </a:t>
            </a:r>
            <a:r>
              <a:rPr lang="en-US" sz="2400" b="1" dirty="0" err="1" smtClean="0">
                <a:solidFill>
                  <a:srgbClr val="C00000"/>
                </a:solidFill>
                <a:effectLst>
                  <a:innerShdw blurRad="63500" dist="50800" dir="13500000">
                    <a:prstClr val="black">
                      <a:alpha val="50000"/>
                    </a:prstClr>
                  </a:innerShdw>
                </a:effectLst>
                <a:latin typeface="Times New Roman" panose="02020603050405020304" pitchFamily="18" charset="0"/>
                <a:ea typeface="Verdana" pitchFamily="34" charset="0"/>
                <a:cs typeface="Times New Roman" panose="02020603050405020304" pitchFamily="18" charset="0"/>
              </a:rPr>
              <a:t>Chức</a:t>
            </a:r>
            <a:r>
              <a:rPr lang="en-US" sz="2400" b="1" dirty="0" smtClean="0">
                <a:solidFill>
                  <a:srgbClr val="C00000"/>
                </a:solidFill>
                <a:effectLst>
                  <a:innerShdw blurRad="63500" dist="50800" dir="13500000">
                    <a:prstClr val="black">
                      <a:alpha val="50000"/>
                    </a:prstClr>
                  </a:innerShdw>
                </a:effectLst>
                <a:latin typeface="Times New Roman" panose="02020603050405020304" pitchFamily="18" charset="0"/>
                <a:ea typeface="Verdana" pitchFamily="34" charset="0"/>
                <a:cs typeface="Times New Roman" panose="02020603050405020304" pitchFamily="18" charset="0"/>
              </a:rPr>
              <a:t> </a:t>
            </a:r>
            <a:r>
              <a:rPr lang="en-US" sz="2400" b="1" dirty="0" err="1" smtClean="0">
                <a:solidFill>
                  <a:srgbClr val="C00000"/>
                </a:solidFill>
                <a:effectLst>
                  <a:innerShdw blurRad="63500" dist="50800" dir="13500000">
                    <a:prstClr val="black">
                      <a:alpha val="50000"/>
                    </a:prstClr>
                  </a:innerShdw>
                </a:effectLst>
                <a:latin typeface="Times New Roman" panose="02020603050405020304" pitchFamily="18" charset="0"/>
                <a:ea typeface="Verdana" pitchFamily="34" charset="0"/>
                <a:cs typeface="Times New Roman" panose="02020603050405020304" pitchFamily="18" charset="0"/>
              </a:rPr>
              <a:t>năng</a:t>
            </a:r>
            <a:r>
              <a:rPr lang="en-US" sz="2400" b="1" dirty="0" smtClean="0">
                <a:solidFill>
                  <a:srgbClr val="C00000"/>
                </a:solidFill>
                <a:effectLst>
                  <a:innerShdw blurRad="63500" dist="50800" dir="13500000">
                    <a:prstClr val="black">
                      <a:alpha val="50000"/>
                    </a:prstClr>
                  </a:innerShdw>
                </a:effectLst>
                <a:latin typeface="Times New Roman" panose="02020603050405020304" pitchFamily="18" charset="0"/>
                <a:ea typeface="Verdana" pitchFamily="34" charset="0"/>
                <a:cs typeface="Times New Roman" panose="02020603050405020304" pitchFamily="18" charset="0"/>
              </a:rPr>
              <a:t> </a:t>
            </a:r>
            <a:r>
              <a:rPr lang="en-US" sz="2400" b="1" dirty="0" err="1" smtClean="0">
                <a:solidFill>
                  <a:srgbClr val="C00000"/>
                </a:solidFill>
                <a:effectLst>
                  <a:innerShdw blurRad="63500" dist="50800" dir="13500000">
                    <a:prstClr val="black">
                      <a:alpha val="50000"/>
                    </a:prstClr>
                  </a:innerShdw>
                </a:effectLst>
                <a:latin typeface="Times New Roman" panose="02020603050405020304" pitchFamily="18" charset="0"/>
                <a:ea typeface="Verdana" pitchFamily="34" charset="0"/>
                <a:cs typeface="Times New Roman" panose="02020603050405020304" pitchFamily="18" charset="0"/>
              </a:rPr>
              <a:t>phần</a:t>
            </a:r>
            <a:r>
              <a:rPr lang="en-US" sz="2400" b="1" dirty="0" smtClean="0">
                <a:solidFill>
                  <a:srgbClr val="C00000"/>
                </a:solidFill>
                <a:effectLst>
                  <a:innerShdw blurRad="63500" dist="50800" dir="13500000">
                    <a:prstClr val="black">
                      <a:alpha val="50000"/>
                    </a:prstClr>
                  </a:innerShdw>
                </a:effectLst>
                <a:latin typeface="Times New Roman" panose="02020603050405020304" pitchFamily="18" charset="0"/>
                <a:ea typeface="Verdana" pitchFamily="34" charset="0"/>
                <a:cs typeface="Times New Roman" panose="02020603050405020304" pitchFamily="18" charset="0"/>
              </a:rPr>
              <a:t> </a:t>
            </a:r>
            <a:r>
              <a:rPr lang="en-US" sz="2400" b="1" dirty="0" err="1" smtClean="0">
                <a:solidFill>
                  <a:srgbClr val="C00000"/>
                </a:solidFill>
                <a:effectLst>
                  <a:innerShdw blurRad="63500" dist="50800" dir="13500000">
                    <a:prstClr val="black">
                      <a:alpha val="50000"/>
                    </a:prstClr>
                  </a:innerShdw>
                </a:effectLst>
                <a:latin typeface="Times New Roman" panose="02020603050405020304" pitchFamily="18" charset="0"/>
                <a:ea typeface="Verdana" pitchFamily="34" charset="0"/>
                <a:cs typeface="Times New Roman" panose="02020603050405020304" pitchFamily="18" charset="0"/>
              </a:rPr>
              <a:t>mềm</a:t>
            </a:r>
            <a:endParaRPr lang="en-US" sz="2400" b="1" dirty="0">
              <a:solidFill>
                <a:srgbClr val="C00000"/>
              </a:solidFill>
              <a:effectLst>
                <a:innerShdw blurRad="63500" dist="50800" dir="13500000">
                  <a:prstClr val="black">
                    <a:alpha val="50000"/>
                  </a:prstClr>
                </a:innerShdw>
              </a:effectLst>
              <a:latin typeface="Times New Roman" panose="02020603050405020304" pitchFamily="18" charset="0"/>
              <a:ea typeface="Verdana" pitchFamily="34" charset="0"/>
              <a:cs typeface="Times New Roman" panose="02020603050405020304" pitchFamily="18" charset="0"/>
            </a:endParaRPr>
          </a:p>
        </p:txBody>
      </p:sp>
      <p:sp>
        <p:nvSpPr>
          <p:cNvPr id="117" name="Rectangle 24"/>
          <p:cNvSpPr>
            <a:spLocks noChangeArrowheads="1"/>
          </p:cNvSpPr>
          <p:nvPr/>
        </p:nvSpPr>
        <p:spPr bwMode="auto">
          <a:xfrm>
            <a:off x="5128262" y="2435820"/>
            <a:ext cx="285919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0" hangingPunct="0">
              <a:buClr>
                <a:srgbClr val="D7181F"/>
              </a:buClr>
            </a:pPr>
            <a:r>
              <a:rPr lang="en-US" b="1" dirty="0" err="1" smtClean="0">
                <a:solidFill>
                  <a:srgbClr val="C00000"/>
                </a:solidFill>
                <a:latin typeface="Times New Roman" panose="02020603050405020304" pitchFamily="18" charset="0"/>
                <a:cs typeface="Times New Roman" panose="02020603050405020304" pitchFamily="18" charset="0"/>
              </a:rPr>
              <a:t>Chơi</a:t>
            </a:r>
            <a:r>
              <a:rPr lang="en-US" b="1" dirty="0" smtClean="0">
                <a:solidFill>
                  <a:srgbClr val="C00000"/>
                </a:solidFill>
                <a:latin typeface="Times New Roman" panose="02020603050405020304" pitchFamily="18" charset="0"/>
                <a:cs typeface="Times New Roman" panose="02020603050405020304" pitchFamily="18" charset="0"/>
              </a:rPr>
              <a:t> </a:t>
            </a:r>
            <a:r>
              <a:rPr lang="en-US" b="1" dirty="0" err="1" smtClean="0">
                <a:solidFill>
                  <a:srgbClr val="C00000"/>
                </a:solidFill>
                <a:latin typeface="Times New Roman" panose="02020603050405020304" pitchFamily="18" charset="0"/>
                <a:cs typeface="Times New Roman" panose="02020603050405020304" pitchFamily="18" charset="0"/>
              </a:rPr>
              <a:t>nhạc</a:t>
            </a:r>
            <a:endParaRPr lang="en-US" b="1" dirty="0">
              <a:solidFill>
                <a:srgbClr val="C00000"/>
              </a:solidFill>
              <a:latin typeface="Times New Roman" panose="02020603050405020304" pitchFamily="18" charset="0"/>
              <a:cs typeface="Times New Roman" panose="02020603050405020304" pitchFamily="18" charset="0"/>
            </a:endParaRPr>
          </a:p>
        </p:txBody>
      </p:sp>
      <p:grpSp>
        <p:nvGrpSpPr>
          <p:cNvPr id="118" name="Group 86"/>
          <p:cNvGrpSpPr>
            <a:grpSpLocks/>
          </p:cNvGrpSpPr>
          <p:nvPr/>
        </p:nvGrpSpPr>
        <p:grpSpPr bwMode="auto">
          <a:xfrm>
            <a:off x="3550793" y="2269200"/>
            <a:ext cx="1819275" cy="663575"/>
            <a:chOff x="2452688" y="2863775"/>
            <a:chExt cx="1819275" cy="662858"/>
          </a:xfrm>
        </p:grpSpPr>
        <p:sp>
          <p:nvSpPr>
            <p:cNvPr id="119" name="Freeform 118"/>
            <p:cNvSpPr/>
            <p:nvPr/>
          </p:nvSpPr>
          <p:spPr>
            <a:xfrm>
              <a:off x="2452688" y="2863775"/>
              <a:ext cx="1819275" cy="583569"/>
            </a:xfrm>
            <a:custGeom>
              <a:avLst/>
              <a:gdLst>
                <a:gd name="connsiteX0" fmla="*/ 1824037 w 1824037"/>
                <a:gd name="connsiteY0" fmla="*/ 300038 h 585788"/>
                <a:gd name="connsiteX1" fmla="*/ 1590675 w 1824037"/>
                <a:gd name="connsiteY1" fmla="*/ 71438 h 585788"/>
                <a:gd name="connsiteX2" fmla="*/ 500062 w 1824037"/>
                <a:gd name="connsiteY2" fmla="*/ 0 h 585788"/>
                <a:gd name="connsiteX3" fmla="*/ 9525 w 1824037"/>
                <a:gd name="connsiteY3" fmla="*/ 66675 h 585788"/>
                <a:gd name="connsiteX4" fmla="*/ 0 w 1824037"/>
                <a:gd name="connsiteY4" fmla="*/ 581025 h 585788"/>
                <a:gd name="connsiteX5" fmla="*/ 233362 w 1824037"/>
                <a:gd name="connsiteY5" fmla="*/ 500063 h 585788"/>
                <a:gd name="connsiteX6" fmla="*/ 842962 w 1824037"/>
                <a:gd name="connsiteY6" fmla="*/ 538163 h 585788"/>
                <a:gd name="connsiteX7" fmla="*/ 1614487 w 1824037"/>
                <a:gd name="connsiteY7" fmla="*/ 585788 h 585788"/>
                <a:gd name="connsiteX8" fmla="*/ 1824037 w 1824037"/>
                <a:gd name="connsiteY8" fmla="*/ 300038 h 585788"/>
                <a:gd name="connsiteX0" fmla="*/ 1824037 w 1824037"/>
                <a:gd name="connsiteY0" fmla="*/ 300038 h 585788"/>
                <a:gd name="connsiteX1" fmla="*/ 1590675 w 1824037"/>
                <a:gd name="connsiteY1" fmla="*/ 71438 h 585788"/>
                <a:gd name="connsiteX2" fmla="*/ 500062 w 1824037"/>
                <a:gd name="connsiteY2" fmla="*/ 0 h 585788"/>
                <a:gd name="connsiteX3" fmla="*/ 9525 w 1824037"/>
                <a:gd name="connsiteY3" fmla="*/ 66675 h 585788"/>
                <a:gd name="connsiteX4" fmla="*/ 0 w 1824037"/>
                <a:gd name="connsiteY4" fmla="*/ 581025 h 585788"/>
                <a:gd name="connsiteX5" fmla="*/ 233362 w 1824037"/>
                <a:gd name="connsiteY5" fmla="*/ 500063 h 585788"/>
                <a:gd name="connsiteX6" fmla="*/ 842962 w 1824037"/>
                <a:gd name="connsiteY6" fmla="*/ 538163 h 585788"/>
                <a:gd name="connsiteX7" fmla="*/ 1614487 w 1824037"/>
                <a:gd name="connsiteY7" fmla="*/ 585788 h 585788"/>
                <a:gd name="connsiteX8" fmla="*/ 1824037 w 1824037"/>
                <a:gd name="connsiteY8" fmla="*/ 300038 h 585788"/>
                <a:gd name="connsiteX0" fmla="*/ 1824037 w 1824037"/>
                <a:gd name="connsiteY0" fmla="*/ 303288 h 589038"/>
                <a:gd name="connsiteX1" fmla="*/ 1590675 w 1824037"/>
                <a:gd name="connsiteY1" fmla="*/ 74688 h 589038"/>
                <a:gd name="connsiteX2" fmla="*/ 500062 w 1824037"/>
                <a:gd name="connsiteY2" fmla="*/ 3250 h 589038"/>
                <a:gd name="connsiteX3" fmla="*/ 9525 w 1824037"/>
                <a:gd name="connsiteY3" fmla="*/ 69925 h 589038"/>
                <a:gd name="connsiteX4" fmla="*/ 0 w 1824037"/>
                <a:gd name="connsiteY4" fmla="*/ 584275 h 589038"/>
                <a:gd name="connsiteX5" fmla="*/ 233362 w 1824037"/>
                <a:gd name="connsiteY5" fmla="*/ 503313 h 589038"/>
                <a:gd name="connsiteX6" fmla="*/ 842962 w 1824037"/>
                <a:gd name="connsiteY6" fmla="*/ 541413 h 589038"/>
                <a:gd name="connsiteX7" fmla="*/ 1614487 w 1824037"/>
                <a:gd name="connsiteY7" fmla="*/ 589038 h 589038"/>
                <a:gd name="connsiteX8" fmla="*/ 1824037 w 1824037"/>
                <a:gd name="connsiteY8" fmla="*/ 303288 h 589038"/>
                <a:gd name="connsiteX0" fmla="*/ 1824037 w 1824037"/>
                <a:gd name="connsiteY0" fmla="*/ 303288 h 589038"/>
                <a:gd name="connsiteX1" fmla="*/ 1590675 w 1824037"/>
                <a:gd name="connsiteY1" fmla="*/ 74688 h 589038"/>
                <a:gd name="connsiteX2" fmla="*/ 500062 w 1824037"/>
                <a:gd name="connsiteY2" fmla="*/ 3250 h 589038"/>
                <a:gd name="connsiteX3" fmla="*/ 9525 w 1824037"/>
                <a:gd name="connsiteY3" fmla="*/ 69925 h 589038"/>
                <a:gd name="connsiteX4" fmla="*/ 0 w 1824037"/>
                <a:gd name="connsiteY4" fmla="*/ 584275 h 589038"/>
                <a:gd name="connsiteX5" fmla="*/ 233362 w 1824037"/>
                <a:gd name="connsiteY5" fmla="*/ 503313 h 589038"/>
                <a:gd name="connsiteX6" fmla="*/ 842962 w 1824037"/>
                <a:gd name="connsiteY6" fmla="*/ 541413 h 589038"/>
                <a:gd name="connsiteX7" fmla="*/ 1614487 w 1824037"/>
                <a:gd name="connsiteY7" fmla="*/ 589038 h 589038"/>
                <a:gd name="connsiteX8" fmla="*/ 1824037 w 1824037"/>
                <a:gd name="connsiteY8" fmla="*/ 303288 h 589038"/>
                <a:gd name="connsiteX0" fmla="*/ 1824037 w 1824037"/>
                <a:gd name="connsiteY0" fmla="*/ 303288 h 589038"/>
                <a:gd name="connsiteX1" fmla="*/ 1590675 w 1824037"/>
                <a:gd name="connsiteY1" fmla="*/ 74688 h 589038"/>
                <a:gd name="connsiteX2" fmla="*/ 500062 w 1824037"/>
                <a:gd name="connsiteY2" fmla="*/ 3250 h 589038"/>
                <a:gd name="connsiteX3" fmla="*/ 9525 w 1824037"/>
                <a:gd name="connsiteY3" fmla="*/ 69925 h 589038"/>
                <a:gd name="connsiteX4" fmla="*/ 0 w 1824037"/>
                <a:gd name="connsiteY4" fmla="*/ 584275 h 589038"/>
                <a:gd name="connsiteX5" fmla="*/ 233362 w 1824037"/>
                <a:gd name="connsiteY5" fmla="*/ 503313 h 589038"/>
                <a:gd name="connsiteX6" fmla="*/ 842962 w 1824037"/>
                <a:gd name="connsiteY6" fmla="*/ 541413 h 589038"/>
                <a:gd name="connsiteX7" fmla="*/ 1614487 w 1824037"/>
                <a:gd name="connsiteY7" fmla="*/ 589038 h 589038"/>
                <a:gd name="connsiteX8" fmla="*/ 1824037 w 1824037"/>
                <a:gd name="connsiteY8" fmla="*/ 303288 h 589038"/>
                <a:gd name="connsiteX0" fmla="*/ 1824037 w 1824037"/>
                <a:gd name="connsiteY0" fmla="*/ 303288 h 589038"/>
                <a:gd name="connsiteX1" fmla="*/ 1590675 w 1824037"/>
                <a:gd name="connsiteY1" fmla="*/ 74688 h 589038"/>
                <a:gd name="connsiteX2" fmla="*/ 500062 w 1824037"/>
                <a:gd name="connsiteY2" fmla="*/ 3250 h 589038"/>
                <a:gd name="connsiteX3" fmla="*/ 9525 w 1824037"/>
                <a:gd name="connsiteY3" fmla="*/ 69925 h 589038"/>
                <a:gd name="connsiteX4" fmla="*/ 0 w 1824037"/>
                <a:gd name="connsiteY4" fmla="*/ 577131 h 589038"/>
                <a:gd name="connsiteX5" fmla="*/ 233362 w 1824037"/>
                <a:gd name="connsiteY5" fmla="*/ 503313 h 589038"/>
                <a:gd name="connsiteX6" fmla="*/ 842962 w 1824037"/>
                <a:gd name="connsiteY6" fmla="*/ 541413 h 589038"/>
                <a:gd name="connsiteX7" fmla="*/ 1614487 w 1824037"/>
                <a:gd name="connsiteY7" fmla="*/ 589038 h 589038"/>
                <a:gd name="connsiteX8" fmla="*/ 1824037 w 1824037"/>
                <a:gd name="connsiteY8" fmla="*/ 303288 h 589038"/>
                <a:gd name="connsiteX0" fmla="*/ 1824037 w 1824037"/>
                <a:gd name="connsiteY0" fmla="*/ 303288 h 589038"/>
                <a:gd name="connsiteX1" fmla="*/ 1590675 w 1824037"/>
                <a:gd name="connsiteY1" fmla="*/ 74688 h 589038"/>
                <a:gd name="connsiteX2" fmla="*/ 500062 w 1824037"/>
                <a:gd name="connsiteY2" fmla="*/ 3250 h 589038"/>
                <a:gd name="connsiteX3" fmla="*/ 9525 w 1824037"/>
                <a:gd name="connsiteY3" fmla="*/ 69925 h 589038"/>
                <a:gd name="connsiteX4" fmla="*/ 0 w 1824037"/>
                <a:gd name="connsiteY4" fmla="*/ 577131 h 589038"/>
                <a:gd name="connsiteX5" fmla="*/ 233362 w 1824037"/>
                <a:gd name="connsiteY5" fmla="*/ 503313 h 589038"/>
                <a:gd name="connsiteX6" fmla="*/ 842962 w 1824037"/>
                <a:gd name="connsiteY6" fmla="*/ 541413 h 589038"/>
                <a:gd name="connsiteX7" fmla="*/ 1614487 w 1824037"/>
                <a:gd name="connsiteY7" fmla="*/ 589038 h 589038"/>
                <a:gd name="connsiteX8" fmla="*/ 1824037 w 1824037"/>
                <a:gd name="connsiteY8" fmla="*/ 303288 h 589038"/>
                <a:gd name="connsiteX0" fmla="*/ 1824037 w 1824037"/>
                <a:gd name="connsiteY0" fmla="*/ 303288 h 584276"/>
                <a:gd name="connsiteX1" fmla="*/ 1590675 w 1824037"/>
                <a:gd name="connsiteY1" fmla="*/ 74688 h 584276"/>
                <a:gd name="connsiteX2" fmla="*/ 500062 w 1824037"/>
                <a:gd name="connsiteY2" fmla="*/ 3250 h 584276"/>
                <a:gd name="connsiteX3" fmla="*/ 9525 w 1824037"/>
                <a:gd name="connsiteY3" fmla="*/ 69925 h 584276"/>
                <a:gd name="connsiteX4" fmla="*/ 0 w 1824037"/>
                <a:gd name="connsiteY4" fmla="*/ 577131 h 584276"/>
                <a:gd name="connsiteX5" fmla="*/ 233362 w 1824037"/>
                <a:gd name="connsiteY5" fmla="*/ 503313 h 584276"/>
                <a:gd name="connsiteX6" fmla="*/ 842962 w 1824037"/>
                <a:gd name="connsiteY6" fmla="*/ 541413 h 584276"/>
                <a:gd name="connsiteX7" fmla="*/ 1604962 w 1824037"/>
                <a:gd name="connsiteY7" fmla="*/ 584276 h 584276"/>
                <a:gd name="connsiteX8" fmla="*/ 1824037 w 1824037"/>
                <a:gd name="connsiteY8" fmla="*/ 303288 h 584276"/>
                <a:gd name="connsiteX0" fmla="*/ 1824037 w 1824037"/>
                <a:gd name="connsiteY0" fmla="*/ 303288 h 584276"/>
                <a:gd name="connsiteX1" fmla="*/ 1590675 w 1824037"/>
                <a:gd name="connsiteY1" fmla="*/ 74688 h 584276"/>
                <a:gd name="connsiteX2" fmla="*/ 500062 w 1824037"/>
                <a:gd name="connsiteY2" fmla="*/ 3250 h 584276"/>
                <a:gd name="connsiteX3" fmla="*/ 9525 w 1824037"/>
                <a:gd name="connsiteY3" fmla="*/ 69925 h 584276"/>
                <a:gd name="connsiteX4" fmla="*/ 0 w 1824037"/>
                <a:gd name="connsiteY4" fmla="*/ 577131 h 584276"/>
                <a:gd name="connsiteX5" fmla="*/ 233362 w 1824037"/>
                <a:gd name="connsiteY5" fmla="*/ 503313 h 584276"/>
                <a:gd name="connsiteX6" fmla="*/ 842962 w 1824037"/>
                <a:gd name="connsiteY6" fmla="*/ 541413 h 584276"/>
                <a:gd name="connsiteX7" fmla="*/ 1604962 w 1824037"/>
                <a:gd name="connsiteY7" fmla="*/ 584276 h 584276"/>
                <a:gd name="connsiteX8" fmla="*/ 1824037 w 1824037"/>
                <a:gd name="connsiteY8" fmla="*/ 303288 h 584276"/>
                <a:gd name="connsiteX0" fmla="*/ 1824037 w 1824037"/>
                <a:gd name="connsiteY0" fmla="*/ 303288 h 584276"/>
                <a:gd name="connsiteX1" fmla="*/ 1590675 w 1824037"/>
                <a:gd name="connsiteY1" fmla="*/ 74688 h 584276"/>
                <a:gd name="connsiteX2" fmla="*/ 500062 w 1824037"/>
                <a:gd name="connsiteY2" fmla="*/ 3250 h 584276"/>
                <a:gd name="connsiteX3" fmla="*/ 9525 w 1824037"/>
                <a:gd name="connsiteY3" fmla="*/ 69925 h 584276"/>
                <a:gd name="connsiteX4" fmla="*/ 0 w 1824037"/>
                <a:gd name="connsiteY4" fmla="*/ 577131 h 584276"/>
                <a:gd name="connsiteX5" fmla="*/ 233362 w 1824037"/>
                <a:gd name="connsiteY5" fmla="*/ 503313 h 584276"/>
                <a:gd name="connsiteX6" fmla="*/ 842962 w 1824037"/>
                <a:gd name="connsiteY6" fmla="*/ 541413 h 584276"/>
                <a:gd name="connsiteX7" fmla="*/ 1604962 w 1824037"/>
                <a:gd name="connsiteY7" fmla="*/ 584276 h 584276"/>
                <a:gd name="connsiteX8" fmla="*/ 1824037 w 1824037"/>
                <a:gd name="connsiteY8" fmla="*/ 303288 h 584276"/>
                <a:gd name="connsiteX0" fmla="*/ 1824037 w 1824037"/>
                <a:gd name="connsiteY0" fmla="*/ 303288 h 584276"/>
                <a:gd name="connsiteX1" fmla="*/ 1590675 w 1824037"/>
                <a:gd name="connsiteY1" fmla="*/ 74688 h 584276"/>
                <a:gd name="connsiteX2" fmla="*/ 500062 w 1824037"/>
                <a:gd name="connsiteY2" fmla="*/ 3250 h 584276"/>
                <a:gd name="connsiteX3" fmla="*/ 9525 w 1824037"/>
                <a:gd name="connsiteY3" fmla="*/ 69925 h 584276"/>
                <a:gd name="connsiteX4" fmla="*/ 0 w 1824037"/>
                <a:gd name="connsiteY4" fmla="*/ 577131 h 584276"/>
                <a:gd name="connsiteX5" fmla="*/ 233362 w 1824037"/>
                <a:gd name="connsiteY5" fmla="*/ 503313 h 584276"/>
                <a:gd name="connsiteX6" fmla="*/ 842962 w 1824037"/>
                <a:gd name="connsiteY6" fmla="*/ 541413 h 584276"/>
                <a:gd name="connsiteX7" fmla="*/ 1604962 w 1824037"/>
                <a:gd name="connsiteY7" fmla="*/ 584276 h 584276"/>
                <a:gd name="connsiteX8" fmla="*/ 1824037 w 1824037"/>
                <a:gd name="connsiteY8" fmla="*/ 303288 h 584276"/>
                <a:gd name="connsiteX0" fmla="*/ 1824037 w 1824037"/>
                <a:gd name="connsiteY0" fmla="*/ 303288 h 584276"/>
                <a:gd name="connsiteX1" fmla="*/ 1604962 w 1824037"/>
                <a:gd name="connsiteY1" fmla="*/ 74688 h 584276"/>
                <a:gd name="connsiteX2" fmla="*/ 500062 w 1824037"/>
                <a:gd name="connsiteY2" fmla="*/ 3250 h 584276"/>
                <a:gd name="connsiteX3" fmla="*/ 9525 w 1824037"/>
                <a:gd name="connsiteY3" fmla="*/ 69925 h 584276"/>
                <a:gd name="connsiteX4" fmla="*/ 0 w 1824037"/>
                <a:gd name="connsiteY4" fmla="*/ 577131 h 584276"/>
                <a:gd name="connsiteX5" fmla="*/ 233362 w 1824037"/>
                <a:gd name="connsiteY5" fmla="*/ 503313 h 584276"/>
                <a:gd name="connsiteX6" fmla="*/ 842962 w 1824037"/>
                <a:gd name="connsiteY6" fmla="*/ 541413 h 584276"/>
                <a:gd name="connsiteX7" fmla="*/ 1604962 w 1824037"/>
                <a:gd name="connsiteY7" fmla="*/ 584276 h 584276"/>
                <a:gd name="connsiteX8" fmla="*/ 1824037 w 1824037"/>
                <a:gd name="connsiteY8" fmla="*/ 303288 h 584276"/>
                <a:gd name="connsiteX0" fmla="*/ 1819275 w 1819275"/>
                <a:gd name="connsiteY0" fmla="*/ 312813 h 584276"/>
                <a:gd name="connsiteX1" fmla="*/ 1604962 w 1819275"/>
                <a:gd name="connsiteY1" fmla="*/ 74688 h 584276"/>
                <a:gd name="connsiteX2" fmla="*/ 500062 w 1819275"/>
                <a:gd name="connsiteY2" fmla="*/ 3250 h 584276"/>
                <a:gd name="connsiteX3" fmla="*/ 9525 w 1819275"/>
                <a:gd name="connsiteY3" fmla="*/ 69925 h 584276"/>
                <a:gd name="connsiteX4" fmla="*/ 0 w 1819275"/>
                <a:gd name="connsiteY4" fmla="*/ 577131 h 584276"/>
                <a:gd name="connsiteX5" fmla="*/ 233362 w 1819275"/>
                <a:gd name="connsiteY5" fmla="*/ 503313 h 584276"/>
                <a:gd name="connsiteX6" fmla="*/ 842962 w 1819275"/>
                <a:gd name="connsiteY6" fmla="*/ 541413 h 584276"/>
                <a:gd name="connsiteX7" fmla="*/ 1604962 w 1819275"/>
                <a:gd name="connsiteY7" fmla="*/ 584276 h 584276"/>
                <a:gd name="connsiteX8" fmla="*/ 1819275 w 1819275"/>
                <a:gd name="connsiteY8" fmla="*/ 312813 h 584276"/>
                <a:gd name="connsiteX0" fmla="*/ 1819275 w 1819275"/>
                <a:gd name="connsiteY0" fmla="*/ 312813 h 584276"/>
                <a:gd name="connsiteX1" fmla="*/ 1604962 w 1819275"/>
                <a:gd name="connsiteY1" fmla="*/ 74688 h 584276"/>
                <a:gd name="connsiteX2" fmla="*/ 500062 w 1819275"/>
                <a:gd name="connsiteY2" fmla="*/ 3250 h 584276"/>
                <a:gd name="connsiteX3" fmla="*/ 9525 w 1819275"/>
                <a:gd name="connsiteY3" fmla="*/ 69925 h 584276"/>
                <a:gd name="connsiteX4" fmla="*/ 0 w 1819275"/>
                <a:gd name="connsiteY4" fmla="*/ 577131 h 584276"/>
                <a:gd name="connsiteX5" fmla="*/ 233362 w 1819275"/>
                <a:gd name="connsiteY5" fmla="*/ 503313 h 584276"/>
                <a:gd name="connsiteX6" fmla="*/ 842962 w 1819275"/>
                <a:gd name="connsiteY6" fmla="*/ 541413 h 584276"/>
                <a:gd name="connsiteX7" fmla="*/ 1604962 w 1819275"/>
                <a:gd name="connsiteY7" fmla="*/ 584276 h 584276"/>
                <a:gd name="connsiteX8" fmla="*/ 1819275 w 1819275"/>
                <a:gd name="connsiteY8" fmla="*/ 312813 h 584276"/>
                <a:gd name="connsiteX0" fmla="*/ 1819275 w 1819275"/>
                <a:gd name="connsiteY0" fmla="*/ 312813 h 584276"/>
                <a:gd name="connsiteX1" fmla="*/ 1604962 w 1819275"/>
                <a:gd name="connsiteY1" fmla="*/ 74688 h 584276"/>
                <a:gd name="connsiteX2" fmla="*/ 500062 w 1819275"/>
                <a:gd name="connsiteY2" fmla="*/ 3250 h 584276"/>
                <a:gd name="connsiteX3" fmla="*/ 9525 w 1819275"/>
                <a:gd name="connsiteY3" fmla="*/ 69925 h 584276"/>
                <a:gd name="connsiteX4" fmla="*/ 0 w 1819275"/>
                <a:gd name="connsiteY4" fmla="*/ 577131 h 584276"/>
                <a:gd name="connsiteX5" fmla="*/ 233362 w 1819275"/>
                <a:gd name="connsiteY5" fmla="*/ 503313 h 584276"/>
                <a:gd name="connsiteX6" fmla="*/ 842962 w 1819275"/>
                <a:gd name="connsiteY6" fmla="*/ 541413 h 584276"/>
                <a:gd name="connsiteX7" fmla="*/ 1604962 w 1819275"/>
                <a:gd name="connsiteY7" fmla="*/ 584276 h 584276"/>
                <a:gd name="connsiteX8" fmla="*/ 1819275 w 1819275"/>
                <a:gd name="connsiteY8" fmla="*/ 312813 h 584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19275" h="584276">
                  <a:moveTo>
                    <a:pt x="1819275" y="312813"/>
                  </a:moveTo>
                  <a:lnTo>
                    <a:pt x="1604962" y="74688"/>
                  </a:lnTo>
                  <a:cubicBezTo>
                    <a:pt x="1243806" y="74688"/>
                    <a:pt x="868362" y="27063"/>
                    <a:pt x="500062" y="3250"/>
                  </a:cubicBezTo>
                  <a:cubicBezTo>
                    <a:pt x="348456" y="-718"/>
                    <a:pt x="108744" y="-14213"/>
                    <a:pt x="9525" y="69925"/>
                  </a:cubicBezTo>
                  <a:lnTo>
                    <a:pt x="0" y="577131"/>
                  </a:lnTo>
                  <a:cubicBezTo>
                    <a:pt x="23020" y="507281"/>
                    <a:pt x="191294" y="513631"/>
                    <a:pt x="233362" y="503313"/>
                  </a:cubicBezTo>
                  <a:cubicBezTo>
                    <a:pt x="477043" y="496963"/>
                    <a:pt x="658812" y="514426"/>
                    <a:pt x="842962" y="541413"/>
                  </a:cubicBezTo>
                  <a:cubicBezTo>
                    <a:pt x="1020762" y="560464"/>
                    <a:pt x="1350962" y="569988"/>
                    <a:pt x="1604962" y="584276"/>
                  </a:cubicBezTo>
                  <a:lnTo>
                    <a:pt x="1819275" y="312813"/>
                  </a:lnTo>
                  <a:close/>
                </a:path>
              </a:pathLst>
            </a:custGeom>
            <a:gradFill flip="none" rotWithShape="1">
              <a:gsLst>
                <a:gs pos="22000">
                  <a:srgbClr val="9DCA0D"/>
                </a:gs>
                <a:gs pos="0">
                  <a:srgbClr val="9DCA0D">
                    <a:lumMod val="95000"/>
                    <a:lumOff val="5000"/>
                  </a:srgbClr>
                </a:gs>
                <a:gs pos="49000">
                  <a:srgbClr val="9DCA0D">
                    <a:lumMod val="90000"/>
                  </a:srgbClr>
                </a:gs>
                <a:gs pos="60000">
                  <a:srgbClr val="9DCA0D"/>
                </a:gs>
                <a:gs pos="100000">
                  <a:srgbClr val="9DCA0D">
                    <a:lumMod val="80000"/>
                  </a:srgbClr>
                </a:gs>
                <a:gs pos="84000">
                  <a:srgbClr val="9DCA0D">
                    <a:lumMod val="50000"/>
                    <a:lumOff val="50000"/>
                  </a:srgbClr>
                </a:gs>
                <a:gs pos="80000">
                  <a:srgbClr val="9DCA0D">
                    <a:lumMod val="50000"/>
                    <a:lumOff val="50000"/>
                  </a:srgbClr>
                </a:gs>
              </a:gsLst>
              <a:lin ang="10800000" scaled="1"/>
              <a:tileRect/>
            </a:gradFill>
            <a:ln w="3175">
              <a:noFill/>
            </a:ln>
            <a:effectLst>
              <a:outerShdw blurRad="50800" dist="38100" dir="5400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20" name="Freeform 119"/>
            <p:cNvSpPr/>
            <p:nvPr/>
          </p:nvSpPr>
          <p:spPr>
            <a:xfrm>
              <a:off x="2452688" y="3369468"/>
              <a:ext cx="247755" cy="157165"/>
            </a:xfrm>
            <a:custGeom>
              <a:avLst/>
              <a:gdLst>
                <a:gd name="connsiteX0" fmla="*/ 233362 w 242887"/>
                <a:gd name="connsiteY0" fmla="*/ 138113 h 138113"/>
                <a:gd name="connsiteX1" fmla="*/ 242887 w 242887"/>
                <a:gd name="connsiteY1" fmla="*/ 0 h 138113"/>
                <a:gd name="connsiteX2" fmla="*/ 0 w 242887"/>
                <a:gd name="connsiteY2" fmla="*/ 66675 h 138113"/>
                <a:gd name="connsiteX3" fmla="*/ 233362 w 242887"/>
                <a:gd name="connsiteY3" fmla="*/ 138113 h 138113"/>
                <a:gd name="connsiteX0" fmla="*/ 235743 w 245268"/>
                <a:gd name="connsiteY0" fmla="*/ 138113 h 138113"/>
                <a:gd name="connsiteX1" fmla="*/ 245268 w 245268"/>
                <a:gd name="connsiteY1" fmla="*/ 0 h 138113"/>
                <a:gd name="connsiteX2" fmla="*/ 0 w 245268"/>
                <a:gd name="connsiteY2" fmla="*/ 78581 h 138113"/>
                <a:gd name="connsiteX3" fmla="*/ 235743 w 245268"/>
                <a:gd name="connsiteY3" fmla="*/ 138113 h 138113"/>
                <a:gd name="connsiteX0" fmla="*/ 235743 w 245268"/>
                <a:gd name="connsiteY0" fmla="*/ 138113 h 138113"/>
                <a:gd name="connsiteX1" fmla="*/ 245268 w 245268"/>
                <a:gd name="connsiteY1" fmla="*/ 0 h 138113"/>
                <a:gd name="connsiteX2" fmla="*/ 0 w 245268"/>
                <a:gd name="connsiteY2" fmla="*/ 78581 h 138113"/>
                <a:gd name="connsiteX3" fmla="*/ 235743 w 245268"/>
                <a:gd name="connsiteY3" fmla="*/ 138113 h 138113"/>
                <a:gd name="connsiteX0" fmla="*/ 240506 w 245268"/>
                <a:gd name="connsiteY0" fmla="*/ 159545 h 159545"/>
                <a:gd name="connsiteX1" fmla="*/ 245268 w 245268"/>
                <a:gd name="connsiteY1" fmla="*/ 0 h 159545"/>
                <a:gd name="connsiteX2" fmla="*/ 0 w 245268"/>
                <a:gd name="connsiteY2" fmla="*/ 78581 h 159545"/>
                <a:gd name="connsiteX3" fmla="*/ 240506 w 245268"/>
                <a:gd name="connsiteY3" fmla="*/ 159545 h 159545"/>
                <a:gd name="connsiteX0" fmla="*/ 240506 w 245268"/>
                <a:gd name="connsiteY0" fmla="*/ 159545 h 159545"/>
                <a:gd name="connsiteX1" fmla="*/ 245268 w 245268"/>
                <a:gd name="connsiteY1" fmla="*/ 0 h 159545"/>
                <a:gd name="connsiteX2" fmla="*/ 0 w 245268"/>
                <a:gd name="connsiteY2" fmla="*/ 78581 h 159545"/>
                <a:gd name="connsiteX3" fmla="*/ 240506 w 245268"/>
                <a:gd name="connsiteY3" fmla="*/ 159545 h 159545"/>
                <a:gd name="connsiteX0" fmla="*/ 240506 w 245268"/>
                <a:gd name="connsiteY0" fmla="*/ 159545 h 159545"/>
                <a:gd name="connsiteX1" fmla="*/ 245268 w 245268"/>
                <a:gd name="connsiteY1" fmla="*/ 0 h 159545"/>
                <a:gd name="connsiteX2" fmla="*/ 0 w 245268"/>
                <a:gd name="connsiteY2" fmla="*/ 78581 h 159545"/>
                <a:gd name="connsiteX3" fmla="*/ 240506 w 245268"/>
                <a:gd name="connsiteY3" fmla="*/ 159545 h 159545"/>
                <a:gd name="connsiteX0" fmla="*/ 240506 w 245268"/>
                <a:gd name="connsiteY0" fmla="*/ 159545 h 159545"/>
                <a:gd name="connsiteX1" fmla="*/ 245268 w 245268"/>
                <a:gd name="connsiteY1" fmla="*/ 0 h 159545"/>
                <a:gd name="connsiteX2" fmla="*/ 0 w 245268"/>
                <a:gd name="connsiteY2" fmla="*/ 78581 h 159545"/>
                <a:gd name="connsiteX3" fmla="*/ 240506 w 245268"/>
                <a:gd name="connsiteY3" fmla="*/ 159545 h 159545"/>
                <a:gd name="connsiteX0" fmla="*/ 240506 w 245268"/>
                <a:gd name="connsiteY0" fmla="*/ 159545 h 159545"/>
                <a:gd name="connsiteX1" fmla="*/ 245268 w 245268"/>
                <a:gd name="connsiteY1" fmla="*/ 0 h 159545"/>
                <a:gd name="connsiteX2" fmla="*/ 0 w 245268"/>
                <a:gd name="connsiteY2" fmla="*/ 78581 h 159545"/>
                <a:gd name="connsiteX3" fmla="*/ 240506 w 245268"/>
                <a:gd name="connsiteY3" fmla="*/ 159545 h 159545"/>
                <a:gd name="connsiteX0" fmla="*/ 240506 w 245268"/>
                <a:gd name="connsiteY0" fmla="*/ 159545 h 159545"/>
                <a:gd name="connsiteX1" fmla="*/ 245268 w 245268"/>
                <a:gd name="connsiteY1" fmla="*/ 0 h 159545"/>
                <a:gd name="connsiteX2" fmla="*/ 0 w 245268"/>
                <a:gd name="connsiteY2" fmla="*/ 78581 h 159545"/>
                <a:gd name="connsiteX3" fmla="*/ 240506 w 245268"/>
                <a:gd name="connsiteY3" fmla="*/ 159545 h 159545"/>
                <a:gd name="connsiteX0" fmla="*/ 240506 w 245268"/>
                <a:gd name="connsiteY0" fmla="*/ 159545 h 159545"/>
                <a:gd name="connsiteX1" fmla="*/ 245268 w 245268"/>
                <a:gd name="connsiteY1" fmla="*/ 0 h 159545"/>
                <a:gd name="connsiteX2" fmla="*/ 0 w 245268"/>
                <a:gd name="connsiteY2" fmla="*/ 78581 h 159545"/>
                <a:gd name="connsiteX3" fmla="*/ 240506 w 245268"/>
                <a:gd name="connsiteY3" fmla="*/ 159545 h 159545"/>
                <a:gd name="connsiteX0" fmla="*/ 240506 w 242887"/>
                <a:gd name="connsiteY0" fmla="*/ 147639 h 147639"/>
                <a:gd name="connsiteX1" fmla="*/ 242887 w 242887"/>
                <a:gd name="connsiteY1" fmla="*/ 0 h 147639"/>
                <a:gd name="connsiteX2" fmla="*/ 0 w 242887"/>
                <a:gd name="connsiteY2" fmla="*/ 66675 h 147639"/>
                <a:gd name="connsiteX3" fmla="*/ 240506 w 242887"/>
                <a:gd name="connsiteY3" fmla="*/ 147639 h 147639"/>
                <a:gd name="connsiteX0" fmla="*/ 240506 w 245268"/>
                <a:gd name="connsiteY0" fmla="*/ 154783 h 154783"/>
                <a:gd name="connsiteX1" fmla="*/ 245268 w 245268"/>
                <a:gd name="connsiteY1" fmla="*/ 0 h 154783"/>
                <a:gd name="connsiteX2" fmla="*/ 0 w 245268"/>
                <a:gd name="connsiteY2" fmla="*/ 73819 h 154783"/>
                <a:gd name="connsiteX3" fmla="*/ 240506 w 245268"/>
                <a:gd name="connsiteY3" fmla="*/ 154783 h 154783"/>
                <a:gd name="connsiteX0" fmla="*/ 247650 w 247755"/>
                <a:gd name="connsiteY0" fmla="*/ 157165 h 157165"/>
                <a:gd name="connsiteX1" fmla="*/ 245268 w 247755"/>
                <a:gd name="connsiteY1" fmla="*/ 0 h 157165"/>
                <a:gd name="connsiteX2" fmla="*/ 0 w 247755"/>
                <a:gd name="connsiteY2" fmla="*/ 73819 h 157165"/>
                <a:gd name="connsiteX3" fmla="*/ 247650 w 247755"/>
                <a:gd name="connsiteY3" fmla="*/ 157165 h 157165"/>
              </a:gdLst>
              <a:ahLst/>
              <a:cxnLst>
                <a:cxn ang="0">
                  <a:pos x="connsiteX0" y="connsiteY0"/>
                </a:cxn>
                <a:cxn ang="0">
                  <a:pos x="connsiteX1" y="connsiteY1"/>
                </a:cxn>
                <a:cxn ang="0">
                  <a:pos x="connsiteX2" y="connsiteY2"/>
                </a:cxn>
                <a:cxn ang="0">
                  <a:pos x="connsiteX3" y="connsiteY3"/>
                </a:cxn>
              </a:cxnLst>
              <a:rect l="l" t="t" r="r" b="b"/>
              <a:pathLst>
                <a:path w="247755" h="157165">
                  <a:moveTo>
                    <a:pt x="247650" y="157165"/>
                  </a:moveTo>
                  <a:cubicBezTo>
                    <a:pt x="248444" y="107952"/>
                    <a:pt x="244474" y="49213"/>
                    <a:pt x="245268" y="0"/>
                  </a:cubicBezTo>
                  <a:cubicBezTo>
                    <a:pt x="192087" y="2382"/>
                    <a:pt x="22225" y="4762"/>
                    <a:pt x="0" y="73819"/>
                  </a:cubicBezTo>
                  <a:cubicBezTo>
                    <a:pt x="35718" y="122238"/>
                    <a:pt x="178594" y="156371"/>
                    <a:pt x="247650" y="157165"/>
                  </a:cubicBezTo>
                  <a:close/>
                </a:path>
              </a:pathLst>
            </a:custGeom>
            <a:solidFill>
              <a:srgbClr val="7B9E0A"/>
            </a:solidFill>
            <a:ln w="3175">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grpSp>
      <p:sp>
        <p:nvSpPr>
          <p:cNvPr id="121" name="Rectangle 120"/>
          <p:cNvSpPr/>
          <p:nvPr/>
        </p:nvSpPr>
        <p:spPr>
          <a:xfrm>
            <a:off x="3642610" y="2352109"/>
            <a:ext cx="1491447" cy="369332"/>
          </a:xfrm>
          <a:prstGeom prst="rect">
            <a:avLst/>
          </a:prstGeom>
        </p:spPr>
        <p:txBody>
          <a:bodyPr anchor="ctr">
            <a:spAutoFit/>
          </a:bodyPr>
          <a:lstStyle/>
          <a:p>
            <a:pPr algn="ctr" fontAlgn="auto">
              <a:spcBef>
                <a:spcPts val="0"/>
              </a:spcBef>
              <a:spcAft>
                <a:spcPts val="0"/>
              </a:spcAft>
              <a:defRPr/>
            </a:pPr>
            <a:r>
              <a:rPr lang="en-US" b="1" kern="0" dirty="0" smtClean="0">
                <a:solidFill>
                  <a:schemeClr val="bg1"/>
                </a:solidFill>
                <a:effectLst>
                  <a:glow rad="127000">
                    <a:srgbClr val="526907">
                      <a:alpha val="80000"/>
                    </a:srgbClr>
                  </a:glow>
                </a:effectLst>
                <a:latin typeface="Arial" pitchFamily="34" charset="0"/>
              </a:rPr>
              <a:t>1.</a:t>
            </a:r>
            <a:endParaRPr lang="en-US" b="1" kern="0" dirty="0">
              <a:solidFill>
                <a:schemeClr val="bg1"/>
              </a:solidFill>
              <a:effectLst>
                <a:glow rad="127000">
                  <a:srgbClr val="526907">
                    <a:alpha val="80000"/>
                  </a:srgbClr>
                </a:glow>
              </a:effectLst>
              <a:latin typeface="Arial" pitchFamily="34" charset="0"/>
            </a:endParaRPr>
          </a:p>
        </p:txBody>
      </p:sp>
      <p:grpSp>
        <p:nvGrpSpPr>
          <p:cNvPr id="122" name="Group 80"/>
          <p:cNvGrpSpPr>
            <a:grpSpLocks/>
          </p:cNvGrpSpPr>
          <p:nvPr/>
        </p:nvGrpSpPr>
        <p:grpSpPr bwMode="auto">
          <a:xfrm>
            <a:off x="2720975" y="3925799"/>
            <a:ext cx="1047750" cy="493712"/>
            <a:chOff x="1714500" y="3094038"/>
            <a:chExt cx="1047750" cy="551111"/>
          </a:xfrm>
        </p:grpSpPr>
        <p:sp>
          <p:nvSpPr>
            <p:cNvPr id="123" name="Freeform 122"/>
            <p:cNvSpPr/>
            <p:nvPr/>
          </p:nvSpPr>
          <p:spPr>
            <a:xfrm>
              <a:off x="1714500" y="3094038"/>
              <a:ext cx="1047750" cy="551111"/>
            </a:xfrm>
            <a:custGeom>
              <a:avLst/>
              <a:gdLst>
                <a:gd name="connsiteX0" fmla="*/ 12700 w 5759450"/>
                <a:gd name="connsiteY0" fmla="*/ 0 h 565150"/>
                <a:gd name="connsiteX1" fmla="*/ 374650 w 5759450"/>
                <a:gd name="connsiteY1" fmla="*/ 38100 h 565150"/>
                <a:gd name="connsiteX2" fmla="*/ 5073650 w 5759450"/>
                <a:gd name="connsiteY2" fmla="*/ 38100 h 565150"/>
                <a:gd name="connsiteX3" fmla="*/ 5759450 w 5759450"/>
                <a:gd name="connsiteY3" fmla="*/ 6350 h 565150"/>
                <a:gd name="connsiteX4" fmla="*/ 5594350 w 5759450"/>
                <a:gd name="connsiteY4" fmla="*/ 279400 h 565150"/>
                <a:gd name="connsiteX5" fmla="*/ 5759450 w 5759450"/>
                <a:gd name="connsiteY5" fmla="*/ 552450 h 565150"/>
                <a:gd name="connsiteX6" fmla="*/ 5251450 w 5759450"/>
                <a:gd name="connsiteY6" fmla="*/ 565150 h 565150"/>
                <a:gd name="connsiteX7" fmla="*/ 654050 w 5759450"/>
                <a:gd name="connsiteY7" fmla="*/ 552450 h 565150"/>
                <a:gd name="connsiteX8" fmla="*/ 0 w 5759450"/>
                <a:gd name="connsiteY8" fmla="*/ 533400 h 565150"/>
                <a:gd name="connsiteX9" fmla="*/ 190500 w 5759450"/>
                <a:gd name="connsiteY9" fmla="*/ 254000 h 565150"/>
                <a:gd name="connsiteX10" fmla="*/ 12700 w 5759450"/>
                <a:gd name="connsiteY10" fmla="*/ 0 h 565150"/>
                <a:gd name="connsiteX0" fmla="*/ 12700 w 5759450"/>
                <a:gd name="connsiteY0" fmla="*/ 0 h 565150"/>
                <a:gd name="connsiteX1" fmla="*/ 374650 w 5759450"/>
                <a:gd name="connsiteY1" fmla="*/ 38100 h 565150"/>
                <a:gd name="connsiteX2" fmla="*/ 5073650 w 5759450"/>
                <a:gd name="connsiteY2" fmla="*/ 38100 h 565150"/>
                <a:gd name="connsiteX3" fmla="*/ 5759450 w 5759450"/>
                <a:gd name="connsiteY3" fmla="*/ 6350 h 565150"/>
                <a:gd name="connsiteX4" fmla="*/ 5594350 w 5759450"/>
                <a:gd name="connsiteY4" fmla="*/ 279400 h 565150"/>
                <a:gd name="connsiteX5" fmla="*/ 5759450 w 5759450"/>
                <a:gd name="connsiteY5" fmla="*/ 552450 h 565150"/>
                <a:gd name="connsiteX6" fmla="*/ 5251450 w 5759450"/>
                <a:gd name="connsiteY6" fmla="*/ 565150 h 565150"/>
                <a:gd name="connsiteX7" fmla="*/ 654050 w 5759450"/>
                <a:gd name="connsiteY7" fmla="*/ 552450 h 565150"/>
                <a:gd name="connsiteX8" fmla="*/ 0 w 5759450"/>
                <a:gd name="connsiteY8" fmla="*/ 533400 h 565150"/>
                <a:gd name="connsiteX9" fmla="*/ 190500 w 5759450"/>
                <a:gd name="connsiteY9" fmla="*/ 254000 h 565150"/>
                <a:gd name="connsiteX10" fmla="*/ 12700 w 5759450"/>
                <a:gd name="connsiteY10" fmla="*/ 0 h 565150"/>
                <a:gd name="connsiteX0" fmla="*/ 12700 w 5759450"/>
                <a:gd name="connsiteY0" fmla="*/ 0 h 565150"/>
                <a:gd name="connsiteX1" fmla="*/ 374650 w 5759450"/>
                <a:gd name="connsiteY1" fmla="*/ 38100 h 565150"/>
                <a:gd name="connsiteX2" fmla="*/ 5073650 w 5759450"/>
                <a:gd name="connsiteY2" fmla="*/ 38100 h 565150"/>
                <a:gd name="connsiteX3" fmla="*/ 5759450 w 5759450"/>
                <a:gd name="connsiteY3" fmla="*/ 6350 h 565150"/>
                <a:gd name="connsiteX4" fmla="*/ 5594350 w 5759450"/>
                <a:gd name="connsiteY4" fmla="*/ 279400 h 565150"/>
                <a:gd name="connsiteX5" fmla="*/ 5759450 w 5759450"/>
                <a:gd name="connsiteY5" fmla="*/ 552450 h 565150"/>
                <a:gd name="connsiteX6" fmla="*/ 5251450 w 5759450"/>
                <a:gd name="connsiteY6" fmla="*/ 565150 h 565150"/>
                <a:gd name="connsiteX7" fmla="*/ 654050 w 5759450"/>
                <a:gd name="connsiteY7" fmla="*/ 552450 h 565150"/>
                <a:gd name="connsiteX8" fmla="*/ 0 w 5759450"/>
                <a:gd name="connsiteY8" fmla="*/ 533400 h 565150"/>
                <a:gd name="connsiteX9" fmla="*/ 190500 w 5759450"/>
                <a:gd name="connsiteY9" fmla="*/ 254000 h 565150"/>
                <a:gd name="connsiteX10" fmla="*/ 12700 w 5759450"/>
                <a:gd name="connsiteY10" fmla="*/ 0 h 565150"/>
                <a:gd name="connsiteX0" fmla="*/ 22225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190500 w 5759450"/>
                <a:gd name="connsiteY9" fmla="*/ 247650 h 558800"/>
                <a:gd name="connsiteX10" fmla="*/ 22225 w 5759450"/>
                <a:gd name="connsiteY10" fmla="*/ 7938 h 558800"/>
                <a:gd name="connsiteX0" fmla="*/ 22225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190500 w 5759450"/>
                <a:gd name="connsiteY9" fmla="*/ 247650 h 558800"/>
                <a:gd name="connsiteX10" fmla="*/ 30956 w 5759450"/>
                <a:gd name="connsiteY10" fmla="*/ 28575 h 558800"/>
                <a:gd name="connsiteX11" fmla="*/ 22225 w 5759450"/>
                <a:gd name="connsiteY11" fmla="*/ 7938 h 558800"/>
                <a:gd name="connsiteX0" fmla="*/ 22225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190500 w 5759450"/>
                <a:gd name="connsiteY9" fmla="*/ 247650 h 558800"/>
                <a:gd name="connsiteX10" fmla="*/ 19050 w 5759450"/>
                <a:gd name="connsiteY10" fmla="*/ 35719 h 558800"/>
                <a:gd name="connsiteX11" fmla="*/ 22225 w 5759450"/>
                <a:gd name="connsiteY11" fmla="*/ 7938 h 558800"/>
                <a:gd name="connsiteX0" fmla="*/ 24606 w 5761831"/>
                <a:gd name="connsiteY0" fmla="*/ 7938 h 558800"/>
                <a:gd name="connsiteX1" fmla="*/ 377031 w 5761831"/>
                <a:gd name="connsiteY1" fmla="*/ 31750 h 558800"/>
                <a:gd name="connsiteX2" fmla="*/ 5076031 w 5761831"/>
                <a:gd name="connsiteY2" fmla="*/ 31750 h 558800"/>
                <a:gd name="connsiteX3" fmla="*/ 5761831 w 5761831"/>
                <a:gd name="connsiteY3" fmla="*/ 0 h 558800"/>
                <a:gd name="connsiteX4" fmla="*/ 5596731 w 5761831"/>
                <a:gd name="connsiteY4" fmla="*/ 273050 h 558800"/>
                <a:gd name="connsiteX5" fmla="*/ 5761831 w 5761831"/>
                <a:gd name="connsiteY5" fmla="*/ 546100 h 558800"/>
                <a:gd name="connsiteX6" fmla="*/ 5253831 w 5761831"/>
                <a:gd name="connsiteY6" fmla="*/ 558800 h 558800"/>
                <a:gd name="connsiteX7" fmla="*/ 656431 w 5761831"/>
                <a:gd name="connsiteY7" fmla="*/ 546100 h 558800"/>
                <a:gd name="connsiteX8" fmla="*/ 2381 w 5761831"/>
                <a:gd name="connsiteY8" fmla="*/ 527050 h 558800"/>
                <a:gd name="connsiteX9" fmla="*/ 192881 w 5761831"/>
                <a:gd name="connsiteY9" fmla="*/ 247650 h 558800"/>
                <a:gd name="connsiteX10" fmla="*/ 0 w 5761831"/>
                <a:gd name="connsiteY10" fmla="*/ 30957 h 558800"/>
                <a:gd name="connsiteX11" fmla="*/ 24606 w 5761831"/>
                <a:gd name="connsiteY11" fmla="*/ 7938 h 558800"/>
                <a:gd name="connsiteX0" fmla="*/ 22225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190500 w 5759450"/>
                <a:gd name="connsiteY9" fmla="*/ 247650 h 558800"/>
                <a:gd name="connsiteX10" fmla="*/ 22225 w 5759450"/>
                <a:gd name="connsiteY10" fmla="*/ 7938 h 558800"/>
                <a:gd name="connsiteX0" fmla="*/ 793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190500 w 5759450"/>
                <a:gd name="connsiteY9" fmla="*/ 247650 h 558800"/>
                <a:gd name="connsiteX10" fmla="*/ 793 w 5759450"/>
                <a:gd name="connsiteY10" fmla="*/ 7938 h 558800"/>
                <a:gd name="connsiteX0" fmla="*/ 793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190500 w 5759450"/>
                <a:gd name="connsiteY9" fmla="*/ 247650 h 558800"/>
                <a:gd name="connsiteX10" fmla="*/ 793 w 5759450"/>
                <a:gd name="connsiteY10" fmla="*/ 7938 h 558800"/>
                <a:gd name="connsiteX0" fmla="*/ 793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200025 w 5759450"/>
                <a:gd name="connsiteY9" fmla="*/ 271463 h 558800"/>
                <a:gd name="connsiteX10" fmla="*/ 793 w 5759450"/>
                <a:gd name="connsiteY10" fmla="*/ 7938 h 558800"/>
                <a:gd name="connsiteX0" fmla="*/ 793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200025 w 5759450"/>
                <a:gd name="connsiteY9" fmla="*/ 271463 h 558800"/>
                <a:gd name="connsiteX10" fmla="*/ 793 w 5759450"/>
                <a:gd name="connsiteY10" fmla="*/ 7938 h 558800"/>
                <a:gd name="connsiteX0" fmla="*/ 793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200025 w 5759450"/>
                <a:gd name="connsiteY9" fmla="*/ 271463 h 558800"/>
                <a:gd name="connsiteX10" fmla="*/ 793 w 5759450"/>
                <a:gd name="connsiteY10" fmla="*/ 7938 h 558800"/>
                <a:gd name="connsiteX0" fmla="*/ 793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200025 w 5759450"/>
                <a:gd name="connsiteY9" fmla="*/ 271463 h 558800"/>
                <a:gd name="connsiteX10" fmla="*/ 793 w 5759450"/>
                <a:gd name="connsiteY10" fmla="*/ 7938 h 558800"/>
                <a:gd name="connsiteX0" fmla="*/ 793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200025 w 5759450"/>
                <a:gd name="connsiteY9" fmla="*/ 271463 h 558800"/>
                <a:gd name="connsiteX10" fmla="*/ 793 w 5759450"/>
                <a:gd name="connsiteY10" fmla="*/ 7938 h 558800"/>
                <a:gd name="connsiteX0" fmla="*/ 793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61194 w 5759450"/>
                <a:gd name="connsiteY7" fmla="*/ 553244 h 558800"/>
                <a:gd name="connsiteX8" fmla="*/ 0 w 5759450"/>
                <a:gd name="connsiteY8" fmla="*/ 527050 h 558800"/>
                <a:gd name="connsiteX9" fmla="*/ 200025 w 5759450"/>
                <a:gd name="connsiteY9" fmla="*/ 271463 h 558800"/>
                <a:gd name="connsiteX10" fmla="*/ 793 w 5759450"/>
                <a:gd name="connsiteY10" fmla="*/ 7938 h 558800"/>
                <a:gd name="connsiteX0" fmla="*/ 793 w 5759450"/>
                <a:gd name="connsiteY0" fmla="*/ 7938 h 559049"/>
                <a:gd name="connsiteX1" fmla="*/ 374650 w 5759450"/>
                <a:gd name="connsiteY1" fmla="*/ 31750 h 559049"/>
                <a:gd name="connsiteX2" fmla="*/ 5073650 w 5759450"/>
                <a:gd name="connsiteY2" fmla="*/ 31750 h 559049"/>
                <a:gd name="connsiteX3" fmla="*/ 5759450 w 5759450"/>
                <a:gd name="connsiteY3" fmla="*/ 0 h 559049"/>
                <a:gd name="connsiteX4" fmla="*/ 5594350 w 5759450"/>
                <a:gd name="connsiteY4" fmla="*/ 273050 h 559049"/>
                <a:gd name="connsiteX5" fmla="*/ 5759450 w 5759450"/>
                <a:gd name="connsiteY5" fmla="*/ 546100 h 559049"/>
                <a:gd name="connsiteX6" fmla="*/ 5251450 w 5759450"/>
                <a:gd name="connsiteY6" fmla="*/ 558800 h 559049"/>
                <a:gd name="connsiteX7" fmla="*/ 661194 w 5759450"/>
                <a:gd name="connsiteY7" fmla="*/ 553244 h 559049"/>
                <a:gd name="connsiteX8" fmla="*/ 0 w 5759450"/>
                <a:gd name="connsiteY8" fmla="*/ 527050 h 559049"/>
                <a:gd name="connsiteX9" fmla="*/ 200025 w 5759450"/>
                <a:gd name="connsiteY9" fmla="*/ 271463 h 559049"/>
                <a:gd name="connsiteX10" fmla="*/ 793 w 5759450"/>
                <a:gd name="connsiteY10" fmla="*/ 7938 h 559049"/>
                <a:gd name="connsiteX0" fmla="*/ 793 w 5759450"/>
                <a:gd name="connsiteY0" fmla="*/ 7938 h 559049"/>
                <a:gd name="connsiteX1" fmla="*/ 374650 w 5759450"/>
                <a:gd name="connsiteY1" fmla="*/ 31750 h 559049"/>
                <a:gd name="connsiteX2" fmla="*/ 919163 w 5759450"/>
                <a:gd name="connsiteY2" fmla="*/ 28575 h 559049"/>
                <a:gd name="connsiteX3" fmla="*/ 5073650 w 5759450"/>
                <a:gd name="connsiteY3" fmla="*/ 31750 h 559049"/>
                <a:gd name="connsiteX4" fmla="*/ 5759450 w 5759450"/>
                <a:gd name="connsiteY4" fmla="*/ 0 h 559049"/>
                <a:gd name="connsiteX5" fmla="*/ 5594350 w 5759450"/>
                <a:gd name="connsiteY5" fmla="*/ 273050 h 559049"/>
                <a:gd name="connsiteX6" fmla="*/ 5759450 w 5759450"/>
                <a:gd name="connsiteY6" fmla="*/ 546100 h 559049"/>
                <a:gd name="connsiteX7" fmla="*/ 5251450 w 5759450"/>
                <a:gd name="connsiteY7" fmla="*/ 558800 h 559049"/>
                <a:gd name="connsiteX8" fmla="*/ 661194 w 5759450"/>
                <a:gd name="connsiteY8" fmla="*/ 553244 h 559049"/>
                <a:gd name="connsiteX9" fmla="*/ 0 w 5759450"/>
                <a:gd name="connsiteY9" fmla="*/ 527050 h 559049"/>
                <a:gd name="connsiteX10" fmla="*/ 200025 w 5759450"/>
                <a:gd name="connsiteY10" fmla="*/ 271463 h 559049"/>
                <a:gd name="connsiteX11" fmla="*/ 793 w 5759450"/>
                <a:gd name="connsiteY11"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5073650 w 5759450"/>
                <a:gd name="connsiteY3" fmla="*/ 31750 h 559049"/>
                <a:gd name="connsiteX4" fmla="*/ 5759450 w 5759450"/>
                <a:gd name="connsiteY4" fmla="*/ 0 h 559049"/>
                <a:gd name="connsiteX5" fmla="*/ 5594350 w 5759450"/>
                <a:gd name="connsiteY5" fmla="*/ 273050 h 559049"/>
                <a:gd name="connsiteX6" fmla="*/ 5759450 w 5759450"/>
                <a:gd name="connsiteY6" fmla="*/ 546100 h 559049"/>
                <a:gd name="connsiteX7" fmla="*/ 5251450 w 5759450"/>
                <a:gd name="connsiteY7" fmla="*/ 558800 h 559049"/>
                <a:gd name="connsiteX8" fmla="*/ 661194 w 5759450"/>
                <a:gd name="connsiteY8" fmla="*/ 553244 h 559049"/>
                <a:gd name="connsiteX9" fmla="*/ 0 w 5759450"/>
                <a:gd name="connsiteY9" fmla="*/ 527050 h 559049"/>
                <a:gd name="connsiteX10" fmla="*/ 200025 w 5759450"/>
                <a:gd name="connsiteY10" fmla="*/ 271463 h 559049"/>
                <a:gd name="connsiteX11" fmla="*/ 793 w 5759450"/>
                <a:gd name="connsiteY11"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5073650 w 5759450"/>
                <a:gd name="connsiteY3" fmla="*/ 31750 h 559049"/>
                <a:gd name="connsiteX4" fmla="*/ 5759450 w 5759450"/>
                <a:gd name="connsiteY4" fmla="*/ 0 h 559049"/>
                <a:gd name="connsiteX5" fmla="*/ 5594350 w 5759450"/>
                <a:gd name="connsiteY5" fmla="*/ 273050 h 559049"/>
                <a:gd name="connsiteX6" fmla="*/ 5759450 w 5759450"/>
                <a:gd name="connsiteY6" fmla="*/ 546100 h 559049"/>
                <a:gd name="connsiteX7" fmla="*/ 5251450 w 5759450"/>
                <a:gd name="connsiteY7" fmla="*/ 558800 h 559049"/>
                <a:gd name="connsiteX8" fmla="*/ 661194 w 5759450"/>
                <a:gd name="connsiteY8" fmla="*/ 553244 h 559049"/>
                <a:gd name="connsiteX9" fmla="*/ 0 w 5759450"/>
                <a:gd name="connsiteY9" fmla="*/ 527050 h 559049"/>
                <a:gd name="connsiteX10" fmla="*/ 200025 w 5759450"/>
                <a:gd name="connsiteY10" fmla="*/ 271463 h 559049"/>
                <a:gd name="connsiteX11" fmla="*/ 793 w 5759450"/>
                <a:gd name="connsiteY11"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5073650 w 5759450"/>
                <a:gd name="connsiteY3" fmla="*/ 31750 h 559049"/>
                <a:gd name="connsiteX4" fmla="*/ 5759450 w 5759450"/>
                <a:gd name="connsiteY4" fmla="*/ 0 h 559049"/>
                <a:gd name="connsiteX5" fmla="*/ 5594350 w 5759450"/>
                <a:gd name="connsiteY5" fmla="*/ 273050 h 559049"/>
                <a:gd name="connsiteX6" fmla="*/ 5759450 w 5759450"/>
                <a:gd name="connsiteY6" fmla="*/ 546100 h 559049"/>
                <a:gd name="connsiteX7" fmla="*/ 5251450 w 5759450"/>
                <a:gd name="connsiteY7" fmla="*/ 558800 h 559049"/>
                <a:gd name="connsiteX8" fmla="*/ 661194 w 5759450"/>
                <a:gd name="connsiteY8" fmla="*/ 553244 h 559049"/>
                <a:gd name="connsiteX9" fmla="*/ 0 w 5759450"/>
                <a:gd name="connsiteY9" fmla="*/ 527050 h 559049"/>
                <a:gd name="connsiteX10" fmla="*/ 200025 w 5759450"/>
                <a:gd name="connsiteY10" fmla="*/ 271463 h 559049"/>
                <a:gd name="connsiteX11" fmla="*/ 793 w 5759450"/>
                <a:gd name="connsiteY11"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5073650 w 5759450"/>
                <a:gd name="connsiteY3" fmla="*/ 31750 h 559049"/>
                <a:gd name="connsiteX4" fmla="*/ 5759450 w 5759450"/>
                <a:gd name="connsiteY4" fmla="*/ 0 h 559049"/>
                <a:gd name="connsiteX5" fmla="*/ 5594350 w 5759450"/>
                <a:gd name="connsiteY5" fmla="*/ 273050 h 559049"/>
                <a:gd name="connsiteX6" fmla="*/ 5759450 w 5759450"/>
                <a:gd name="connsiteY6" fmla="*/ 546100 h 559049"/>
                <a:gd name="connsiteX7" fmla="*/ 5251450 w 5759450"/>
                <a:gd name="connsiteY7" fmla="*/ 558800 h 559049"/>
                <a:gd name="connsiteX8" fmla="*/ 919163 w 5759450"/>
                <a:gd name="connsiteY8" fmla="*/ 554831 h 559049"/>
                <a:gd name="connsiteX9" fmla="*/ 661194 w 5759450"/>
                <a:gd name="connsiteY9" fmla="*/ 553244 h 559049"/>
                <a:gd name="connsiteX10" fmla="*/ 0 w 5759450"/>
                <a:gd name="connsiteY10" fmla="*/ 527050 h 559049"/>
                <a:gd name="connsiteX11" fmla="*/ 200025 w 5759450"/>
                <a:gd name="connsiteY11" fmla="*/ 271463 h 559049"/>
                <a:gd name="connsiteX12" fmla="*/ 793 w 5759450"/>
                <a:gd name="connsiteY12"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5073650 w 5759450"/>
                <a:gd name="connsiteY3" fmla="*/ 31750 h 559049"/>
                <a:gd name="connsiteX4" fmla="*/ 5759450 w 5759450"/>
                <a:gd name="connsiteY4" fmla="*/ 0 h 559049"/>
                <a:gd name="connsiteX5" fmla="*/ 5594350 w 5759450"/>
                <a:gd name="connsiteY5" fmla="*/ 273050 h 559049"/>
                <a:gd name="connsiteX6" fmla="*/ 5759450 w 5759450"/>
                <a:gd name="connsiteY6" fmla="*/ 546100 h 559049"/>
                <a:gd name="connsiteX7" fmla="*/ 5251450 w 5759450"/>
                <a:gd name="connsiteY7" fmla="*/ 558800 h 559049"/>
                <a:gd name="connsiteX8" fmla="*/ 919163 w 5759450"/>
                <a:gd name="connsiteY8" fmla="*/ 550068 h 559049"/>
                <a:gd name="connsiteX9" fmla="*/ 661194 w 5759450"/>
                <a:gd name="connsiteY9" fmla="*/ 553244 h 559049"/>
                <a:gd name="connsiteX10" fmla="*/ 0 w 5759450"/>
                <a:gd name="connsiteY10" fmla="*/ 527050 h 559049"/>
                <a:gd name="connsiteX11" fmla="*/ 200025 w 5759450"/>
                <a:gd name="connsiteY11" fmla="*/ 271463 h 559049"/>
                <a:gd name="connsiteX12" fmla="*/ 793 w 5759450"/>
                <a:gd name="connsiteY12"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0131 w 5759450"/>
                <a:gd name="connsiteY3" fmla="*/ 30956 h 559049"/>
                <a:gd name="connsiteX4" fmla="*/ 5073650 w 5759450"/>
                <a:gd name="connsiteY4" fmla="*/ 31750 h 559049"/>
                <a:gd name="connsiteX5" fmla="*/ 5759450 w 5759450"/>
                <a:gd name="connsiteY5" fmla="*/ 0 h 559049"/>
                <a:gd name="connsiteX6" fmla="*/ 5594350 w 5759450"/>
                <a:gd name="connsiteY6" fmla="*/ 273050 h 559049"/>
                <a:gd name="connsiteX7" fmla="*/ 5759450 w 5759450"/>
                <a:gd name="connsiteY7" fmla="*/ 546100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3650 w 5759450"/>
                <a:gd name="connsiteY4" fmla="*/ 31750 h 559049"/>
                <a:gd name="connsiteX5" fmla="*/ 5759450 w 5759450"/>
                <a:gd name="connsiteY5" fmla="*/ 0 h 559049"/>
                <a:gd name="connsiteX6" fmla="*/ 5594350 w 5759450"/>
                <a:gd name="connsiteY6" fmla="*/ 273050 h 559049"/>
                <a:gd name="connsiteX7" fmla="*/ 5759450 w 5759450"/>
                <a:gd name="connsiteY7" fmla="*/ 546100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6032 w 5759450"/>
                <a:gd name="connsiteY4" fmla="*/ 26988 h 559049"/>
                <a:gd name="connsiteX5" fmla="*/ 5759450 w 5759450"/>
                <a:gd name="connsiteY5" fmla="*/ 0 h 559049"/>
                <a:gd name="connsiteX6" fmla="*/ 5594350 w 5759450"/>
                <a:gd name="connsiteY6" fmla="*/ 273050 h 559049"/>
                <a:gd name="connsiteX7" fmla="*/ 5759450 w 5759450"/>
                <a:gd name="connsiteY7" fmla="*/ 546100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6032 w 5759450"/>
                <a:gd name="connsiteY4" fmla="*/ 26988 h 559049"/>
                <a:gd name="connsiteX5" fmla="*/ 5759450 w 5759450"/>
                <a:gd name="connsiteY5" fmla="*/ 0 h 559049"/>
                <a:gd name="connsiteX6" fmla="*/ 5594350 w 5759450"/>
                <a:gd name="connsiteY6" fmla="*/ 273050 h 559049"/>
                <a:gd name="connsiteX7" fmla="*/ 5759450 w 5759450"/>
                <a:gd name="connsiteY7" fmla="*/ 546100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6032 w 5759450"/>
                <a:gd name="connsiteY4" fmla="*/ 26988 h 559049"/>
                <a:gd name="connsiteX5" fmla="*/ 5759450 w 5759450"/>
                <a:gd name="connsiteY5" fmla="*/ 0 h 559049"/>
                <a:gd name="connsiteX6" fmla="*/ 5594350 w 5759450"/>
                <a:gd name="connsiteY6" fmla="*/ 273050 h 559049"/>
                <a:gd name="connsiteX7" fmla="*/ 5759450 w 5759450"/>
                <a:gd name="connsiteY7" fmla="*/ 546100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6032 w 5759450"/>
                <a:gd name="connsiteY4" fmla="*/ 26988 h 559049"/>
                <a:gd name="connsiteX5" fmla="*/ 5759450 w 5759450"/>
                <a:gd name="connsiteY5" fmla="*/ 0 h 559049"/>
                <a:gd name="connsiteX6" fmla="*/ 5594350 w 5759450"/>
                <a:gd name="connsiteY6" fmla="*/ 273050 h 559049"/>
                <a:gd name="connsiteX7" fmla="*/ 5759450 w 5759450"/>
                <a:gd name="connsiteY7" fmla="*/ 546100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6032 w 5759450"/>
                <a:gd name="connsiteY4" fmla="*/ 26988 h 559049"/>
                <a:gd name="connsiteX5" fmla="*/ 5759450 w 5759450"/>
                <a:gd name="connsiteY5" fmla="*/ 0 h 559049"/>
                <a:gd name="connsiteX6" fmla="*/ 5577681 w 5759450"/>
                <a:gd name="connsiteY6" fmla="*/ 273050 h 559049"/>
                <a:gd name="connsiteX7" fmla="*/ 5759450 w 5759450"/>
                <a:gd name="connsiteY7" fmla="*/ 546100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6032 w 5759450"/>
                <a:gd name="connsiteY4" fmla="*/ 26988 h 559049"/>
                <a:gd name="connsiteX5" fmla="*/ 5759450 w 5759450"/>
                <a:gd name="connsiteY5" fmla="*/ 0 h 559049"/>
                <a:gd name="connsiteX6" fmla="*/ 5577681 w 5759450"/>
                <a:gd name="connsiteY6" fmla="*/ 273050 h 559049"/>
                <a:gd name="connsiteX7" fmla="*/ 5759450 w 5759450"/>
                <a:gd name="connsiteY7" fmla="*/ 546100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6032 w 5759450"/>
                <a:gd name="connsiteY4" fmla="*/ 26988 h 559049"/>
                <a:gd name="connsiteX5" fmla="*/ 5759450 w 5759450"/>
                <a:gd name="connsiteY5" fmla="*/ 0 h 559049"/>
                <a:gd name="connsiteX6" fmla="*/ 5577681 w 5759450"/>
                <a:gd name="connsiteY6" fmla="*/ 273050 h 559049"/>
                <a:gd name="connsiteX7" fmla="*/ 5754688 w 5759450"/>
                <a:gd name="connsiteY7" fmla="*/ 517525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6032 w 5759450"/>
                <a:gd name="connsiteY4" fmla="*/ 26988 h 559049"/>
                <a:gd name="connsiteX5" fmla="*/ 5759450 w 5759450"/>
                <a:gd name="connsiteY5" fmla="*/ 0 h 559049"/>
                <a:gd name="connsiteX6" fmla="*/ 5577681 w 5759450"/>
                <a:gd name="connsiteY6" fmla="*/ 273050 h 559049"/>
                <a:gd name="connsiteX7" fmla="*/ 5754688 w 5759450"/>
                <a:gd name="connsiteY7" fmla="*/ 517525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61529"/>
                <a:gd name="connsiteX1" fmla="*/ 374650 w 5759450"/>
                <a:gd name="connsiteY1" fmla="*/ 31750 h 561529"/>
                <a:gd name="connsiteX2" fmla="*/ 916782 w 5759450"/>
                <a:gd name="connsiteY2" fmla="*/ 19050 h 561529"/>
                <a:gd name="connsiteX3" fmla="*/ 4862512 w 5759450"/>
                <a:gd name="connsiteY3" fmla="*/ 19050 h 561529"/>
                <a:gd name="connsiteX4" fmla="*/ 5076032 w 5759450"/>
                <a:gd name="connsiteY4" fmla="*/ 26988 h 561529"/>
                <a:gd name="connsiteX5" fmla="*/ 5759450 w 5759450"/>
                <a:gd name="connsiteY5" fmla="*/ 0 h 561529"/>
                <a:gd name="connsiteX6" fmla="*/ 5577681 w 5759450"/>
                <a:gd name="connsiteY6" fmla="*/ 273050 h 561529"/>
                <a:gd name="connsiteX7" fmla="*/ 5754688 w 5759450"/>
                <a:gd name="connsiteY7" fmla="*/ 517525 h 561529"/>
                <a:gd name="connsiteX8" fmla="*/ 5251450 w 5759450"/>
                <a:gd name="connsiteY8" fmla="*/ 558800 h 561529"/>
                <a:gd name="connsiteX9" fmla="*/ 919163 w 5759450"/>
                <a:gd name="connsiteY9" fmla="*/ 550068 h 561529"/>
                <a:gd name="connsiteX10" fmla="*/ 661194 w 5759450"/>
                <a:gd name="connsiteY10" fmla="*/ 553244 h 561529"/>
                <a:gd name="connsiteX11" fmla="*/ 0 w 5759450"/>
                <a:gd name="connsiteY11" fmla="*/ 527050 h 561529"/>
                <a:gd name="connsiteX12" fmla="*/ 200025 w 5759450"/>
                <a:gd name="connsiteY12" fmla="*/ 271463 h 561529"/>
                <a:gd name="connsiteX13" fmla="*/ 793 w 5759450"/>
                <a:gd name="connsiteY13" fmla="*/ 7938 h 561529"/>
                <a:gd name="connsiteX0" fmla="*/ 793 w 5759450"/>
                <a:gd name="connsiteY0" fmla="*/ 7938 h 562791"/>
                <a:gd name="connsiteX1" fmla="*/ 374650 w 5759450"/>
                <a:gd name="connsiteY1" fmla="*/ 31750 h 562791"/>
                <a:gd name="connsiteX2" fmla="*/ 916782 w 5759450"/>
                <a:gd name="connsiteY2" fmla="*/ 19050 h 562791"/>
                <a:gd name="connsiteX3" fmla="*/ 4862512 w 5759450"/>
                <a:gd name="connsiteY3" fmla="*/ 19050 h 562791"/>
                <a:gd name="connsiteX4" fmla="*/ 5076032 w 5759450"/>
                <a:gd name="connsiteY4" fmla="*/ 26988 h 562791"/>
                <a:gd name="connsiteX5" fmla="*/ 5759450 w 5759450"/>
                <a:gd name="connsiteY5" fmla="*/ 0 h 562791"/>
                <a:gd name="connsiteX6" fmla="*/ 5577681 w 5759450"/>
                <a:gd name="connsiteY6" fmla="*/ 273050 h 562791"/>
                <a:gd name="connsiteX7" fmla="*/ 5754688 w 5759450"/>
                <a:gd name="connsiteY7" fmla="*/ 517525 h 562791"/>
                <a:gd name="connsiteX8" fmla="*/ 5251450 w 5759450"/>
                <a:gd name="connsiteY8" fmla="*/ 558800 h 562791"/>
                <a:gd name="connsiteX9" fmla="*/ 919163 w 5759450"/>
                <a:gd name="connsiteY9" fmla="*/ 550068 h 562791"/>
                <a:gd name="connsiteX10" fmla="*/ 661194 w 5759450"/>
                <a:gd name="connsiteY10" fmla="*/ 553244 h 562791"/>
                <a:gd name="connsiteX11" fmla="*/ 0 w 5759450"/>
                <a:gd name="connsiteY11" fmla="*/ 527050 h 562791"/>
                <a:gd name="connsiteX12" fmla="*/ 200025 w 5759450"/>
                <a:gd name="connsiteY12" fmla="*/ 271463 h 562791"/>
                <a:gd name="connsiteX13" fmla="*/ 793 w 5759450"/>
                <a:gd name="connsiteY13" fmla="*/ 7938 h 562791"/>
                <a:gd name="connsiteX0" fmla="*/ 793 w 5761832"/>
                <a:gd name="connsiteY0" fmla="*/ 7938 h 563259"/>
                <a:gd name="connsiteX1" fmla="*/ 374650 w 5761832"/>
                <a:gd name="connsiteY1" fmla="*/ 31750 h 563259"/>
                <a:gd name="connsiteX2" fmla="*/ 916782 w 5761832"/>
                <a:gd name="connsiteY2" fmla="*/ 19050 h 563259"/>
                <a:gd name="connsiteX3" fmla="*/ 4862512 w 5761832"/>
                <a:gd name="connsiteY3" fmla="*/ 19050 h 563259"/>
                <a:gd name="connsiteX4" fmla="*/ 5076032 w 5761832"/>
                <a:gd name="connsiteY4" fmla="*/ 26988 h 563259"/>
                <a:gd name="connsiteX5" fmla="*/ 5759450 w 5761832"/>
                <a:gd name="connsiteY5" fmla="*/ 0 h 563259"/>
                <a:gd name="connsiteX6" fmla="*/ 5577681 w 5761832"/>
                <a:gd name="connsiteY6" fmla="*/ 273050 h 563259"/>
                <a:gd name="connsiteX7" fmla="*/ 5761832 w 5761832"/>
                <a:gd name="connsiteY7" fmla="*/ 522287 h 563259"/>
                <a:gd name="connsiteX8" fmla="*/ 5251450 w 5761832"/>
                <a:gd name="connsiteY8" fmla="*/ 558800 h 563259"/>
                <a:gd name="connsiteX9" fmla="*/ 919163 w 5761832"/>
                <a:gd name="connsiteY9" fmla="*/ 550068 h 563259"/>
                <a:gd name="connsiteX10" fmla="*/ 661194 w 5761832"/>
                <a:gd name="connsiteY10" fmla="*/ 553244 h 563259"/>
                <a:gd name="connsiteX11" fmla="*/ 0 w 5761832"/>
                <a:gd name="connsiteY11" fmla="*/ 527050 h 563259"/>
                <a:gd name="connsiteX12" fmla="*/ 200025 w 5761832"/>
                <a:gd name="connsiteY12" fmla="*/ 271463 h 563259"/>
                <a:gd name="connsiteX13" fmla="*/ 793 w 5761832"/>
                <a:gd name="connsiteY13" fmla="*/ 7938 h 563259"/>
                <a:gd name="connsiteX0" fmla="*/ 793 w 5761832"/>
                <a:gd name="connsiteY0" fmla="*/ 7938 h 563781"/>
                <a:gd name="connsiteX1" fmla="*/ 374650 w 5761832"/>
                <a:gd name="connsiteY1" fmla="*/ 31750 h 563781"/>
                <a:gd name="connsiteX2" fmla="*/ 916782 w 5761832"/>
                <a:gd name="connsiteY2" fmla="*/ 19050 h 563781"/>
                <a:gd name="connsiteX3" fmla="*/ 4862512 w 5761832"/>
                <a:gd name="connsiteY3" fmla="*/ 19050 h 563781"/>
                <a:gd name="connsiteX4" fmla="*/ 5076032 w 5761832"/>
                <a:gd name="connsiteY4" fmla="*/ 26988 h 563781"/>
                <a:gd name="connsiteX5" fmla="*/ 5759450 w 5761832"/>
                <a:gd name="connsiteY5" fmla="*/ 0 h 563781"/>
                <a:gd name="connsiteX6" fmla="*/ 5577681 w 5761832"/>
                <a:gd name="connsiteY6" fmla="*/ 273050 h 563781"/>
                <a:gd name="connsiteX7" fmla="*/ 5761832 w 5761832"/>
                <a:gd name="connsiteY7" fmla="*/ 522287 h 563781"/>
                <a:gd name="connsiteX8" fmla="*/ 5251450 w 5761832"/>
                <a:gd name="connsiteY8" fmla="*/ 558800 h 563781"/>
                <a:gd name="connsiteX9" fmla="*/ 919163 w 5761832"/>
                <a:gd name="connsiteY9" fmla="*/ 550068 h 563781"/>
                <a:gd name="connsiteX10" fmla="*/ 661194 w 5761832"/>
                <a:gd name="connsiteY10" fmla="*/ 553244 h 563781"/>
                <a:gd name="connsiteX11" fmla="*/ 0 w 5761832"/>
                <a:gd name="connsiteY11" fmla="*/ 527050 h 563781"/>
                <a:gd name="connsiteX12" fmla="*/ 200025 w 5761832"/>
                <a:gd name="connsiteY12" fmla="*/ 271463 h 563781"/>
                <a:gd name="connsiteX13" fmla="*/ 793 w 5761832"/>
                <a:gd name="connsiteY13" fmla="*/ 7938 h 563781"/>
                <a:gd name="connsiteX0" fmla="*/ 793 w 5761832"/>
                <a:gd name="connsiteY0" fmla="*/ 7938 h 559049"/>
                <a:gd name="connsiteX1" fmla="*/ 374650 w 5761832"/>
                <a:gd name="connsiteY1" fmla="*/ 31750 h 559049"/>
                <a:gd name="connsiteX2" fmla="*/ 916782 w 5761832"/>
                <a:gd name="connsiteY2" fmla="*/ 19050 h 559049"/>
                <a:gd name="connsiteX3" fmla="*/ 4862512 w 5761832"/>
                <a:gd name="connsiteY3" fmla="*/ 19050 h 559049"/>
                <a:gd name="connsiteX4" fmla="*/ 5076032 w 5761832"/>
                <a:gd name="connsiteY4" fmla="*/ 26988 h 559049"/>
                <a:gd name="connsiteX5" fmla="*/ 5759450 w 5761832"/>
                <a:gd name="connsiteY5" fmla="*/ 0 h 559049"/>
                <a:gd name="connsiteX6" fmla="*/ 5577681 w 5761832"/>
                <a:gd name="connsiteY6" fmla="*/ 273050 h 559049"/>
                <a:gd name="connsiteX7" fmla="*/ 5761832 w 5761832"/>
                <a:gd name="connsiteY7" fmla="*/ 522287 h 559049"/>
                <a:gd name="connsiteX8" fmla="*/ 5251450 w 5761832"/>
                <a:gd name="connsiteY8" fmla="*/ 558800 h 559049"/>
                <a:gd name="connsiteX9" fmla="*/ 919163 w 5761832"/>
                <a:gd name="connsiteY9" fmla="*/ 550068 h 559049"/>
                <a:gd name="connsiteX10" fmla="*/ 661194 w 5761832"/>
                <a:gd name="connsiteY10" fmla="*/ 553244 h 559049"/>
                <a:gd name="connsiteX11" fmla="*/ 0 w 5761832"/>
                <a:gd name="connsiteY11" fmla="*/ 527050 h 559049"/>
                <a:gd name="connsiteX12" fmla="*/ 200025 w 5761832"/>
                <a:gd name="connsiteY12" fmla="*/ 271463 h 559049"/>
                <a:gd name="connsiteX13" fmla="*/ 793 w 5761832"/>
                <a:gd name="connsiteY13" fmla="*/ 7938 h 559049"/>
                <a:gd name="connsiteX0" fmla="*/ 793 w 5761832"/>
                <a:gd name="connsiteY0" fmla="*/ 7938 h 559049"/>
                <a:gd name="connsiteX1" fmla="*/ 374650 w 5761832"/>
                <a:gd name="connsiteY1" fmla="*/ 31750 h 559049"/>
                <a:gd name="connsiteX2" fmla="*/ 916782 w 5761832"/>
                <a:gd name="connsiteY2" fmla="*/ 19050 h 559049"/>
                <a:gd name="connsiteX3" fmla="*/ 1047750 w 5761832"/>
                <a:gd name="connsiteY3" fmla="*/ 14288 h 559049"/>
                <a:gd name="connsiteX4" fmla="*/ 4862512 w 5761832"/>
                <a:gd name="connsiteY4" fmla="*/ 19050 h 559049"/>
                <a:gd name="connsiteX5" fmla="*/ 5076032 w 5761832"/>
                <a:gd name="connsiteY5" fmla="*/ 26988 h 559049"/>
                <a:gd name="connsiteX6" fmla="*/ 5759450 w 5761832"/>
                <a:gd name="connsiteY6" fmla="*/ 0 h 559049"/>
                <a:gd name="connsiteX7" fmla="*/ 5577681 w 5761832"/>
                <a:gd name="connsiteY7" fmla="*/ 273050 h 559049"/>
                <a:gd name="connsiteX8" fmla="*/ 5761832 w 5761832"/>
                <a:gd name="connsiteY8" fmla="*/ 522287 h 559049"/>
                <a:gd name="connsiteX9" fmla="*/ 5251450 w 5761832"/>
                <a:gd name="connsiteY9" fmla="*/ 558800 h 559049"/>
                <a:gd name="connsiteX10" fmla="*/ 919163 w 5761832"/>
                <a:gd name="connsiteY10" fmla="*/ 550068 h 559049"/>
                <a:gd name="connsiteX11" fmla="*/ 661194 w 5761832"/>
                <a:gd name="connsiteY11" fmla="*/ 553244 h 559049"/>
                <a:gd name="connsiteX12" fmla="*/ 0 w 5761832"/>
                <a:gd name="connsiteY12" fmla="*/ 527050 h 559049"/>
                <a:gd name="connsiteX13" fmla="*/ 200025 w 5761832"/>
                <a:gd name="connsiteY13" fmla="*/ 271463 h 559049"/>
                <a:gd name="connsiteX14" fmla="*/ 793 w 5761832"/>
                <a:gd name="connsiteY14" fmla="*/ 7938 h 559049"/>
                <a:gd name="connsiteX0" fmla="*/ 793 w 5761832"/>
                <a:gd name="connsiteY0" fmla="*/ 7938 h 559049"/>
                <a:gd name="connsiteX1" fmla="*/ 374650 w 5761832"/>
                <a:gd name="connsiteY1" fmla="*/ 31750 h 559049"/>
                <a:gd name="connsiteX2" fmla="*/ 916782 w 5761832"/>
                <a:gd name="connsiteY2" fmla="*/ 19050 h 559049"/>
                <a:gd name="connsiteX3" fmla="*/ 1047750 w 5761832"/>
                <a:gd name="connsiteY3" fmla="*/ 14288 h 559049"/>
                <a:gd name="connsiteX4" fmla="*/ 4862512 w 5761832"/>
                <a:gd name="connsiteY4" fmla="*/ 19050 h 559049"/>
                <a:gd name="connsiteX5" fmla="*/ 5076032 w 5761832"/>
                <a:gd name="connsiteY5" fmla="*/ 26988 h 559049"/>
                <a:gd name="connsiteX6" fmla="*/ 5759450 w 5761832"/>
                <a:gd name="connsiteY6" fmla="*/ 0 h 559049"/>
                <a:gd name="connsiteX7" fmla="*/ 5577681 w 5761832"/>
                <a:gd name="connsiteY7" fmla="*/ 273050 h 559049"/>
                <a:gd name="connsiteX8" fmla="*/ 5761832 w 5761832"/>
                <a:gd name="connsiteY8" fmla="*/ 522287 h 559049"/>
                <a:gd name="connsiteX9" fmla="*/ 5251450 w 5761832"/>
                <a:gd name="connsiteY9" fmla="*/ 558800 h 559049"/>
                <a:gd name="connsiteX10" fmla="*/ 1042988 w 5761832"/>
                <a:gd name="connsiteY10" fmla="*/ 547688 h 559049"/>
                <a:gd name="connsiteX11" fmla="*/ 919163 w 5761832"/>
                <a:gd name="connsiteY11" fmla="*/ 550068 h 559049"/>
                <a:gd name="connsiteX12" fmla="*/ 661194 w 5761832"/>
                <a:gd name="connsiteY12" fmla="*/ 553244 h 559049"/>
                <a:gd name="connsiteX13" fmla="*/ 0 w 5761832"/>
                <a:gd name="connsiteY13" fmla="*/ 527050 h 559049"/>
                <a:gd name="connsiteX14" fmla="*/ 200025 w 5761832"/>
                <a:gd name="connsiteY14" fmla="*/ 271463 h 559049"/>
                <a:gd name="connsiteX15" fmla="*/ 793 w 5761832"/>
                <a:gd name="connsiteY15" fmla="*/ 7938 h 559049"/>
                <a:gd name="connsiteX0" fmla="*/ 793 w 5761832"/>
                <a:gd name="connsiteY0" fmla="*/ 7938 h 559049"/>
                <a:gd name="connsiteX1" fmla="*/ 374650 w 5761832"/>
                <a:gd name="connsiteY1" fmla="*/ 31750 h 559049"/>
                <a:gd name="connsiteX2" fmla="*/ 916782 w 5761832"/>
                <a:gd name="connsiteY2" fmla="*/ 19050 h 559049"/>
                <a:gd name="connsiteX3" fmla="*/ 1047750 w 5761832"/>
                <a:gd name="connsiteY3" fmla="*/ 14288 h 559049"/>
                <a:gd name="connsiteX4" fmla="*/ 5076032 w 5761832"/>
                <a:gd name="connsiteY4" fmla="*/ 26988 h 559049"/>
                <a:gd name="connsiteX5" fmla="*/ 5759450 w 5761832"/>
                <a:gd name="connsiteY5" fmla="*/ 0 h 559049"/>
                <a:gd name="connsiteX6" fmla="*/ 5577681 w 5761832"/>
                <a:gd name="connsiteY6" fmla="*/ 273050 h 559049"/>
                <a:gd name="connsiteX7" fmla="*/ 5761832 w 5761832"/>
                <a:gd name="connsiteY7" fmla="*/ 522287 h 559049"/>
                <a:gd name="connsiteX8" fmla="*/ 5251450 w 5761832"/>
                <a:gd name="connsiteY8" fmla="*/ 558800 h 559049"/>
                <a:gd name="connsiteX9" fmla="*/ 1042988 w 5761832"/>
                <a:gd name="connsiteY9" fmla="*/ 547688 h 559049"/>
                <a:gd name="connsiteX10" fmla="*/ 919163 w 5761832"/>
                <a:gd name="connsiteY10" fmla="*/ 550068 h 559049"/>
                <a:gd name="connsiteX11" fmla="*/ 661194 w 5761832"/>
                <a:gd name="connsiteY11" fmla="*/ 553244 h 559049"/>
                <a:gd name="connsiteX12" fmla="*/ 0 w 5761832"/>
                <a:gd name="connsiteY12" fmla="*/ 527050 h 559049"/>
                <a:gd name="connsiteX13" fmla="*/ 200025 w 5761832"/>
                <a:gd name="connsiteY13" fmla="*/ 271463 h 559049"/>
                <a:gd name="connsiteX14" fmla="*/ 793 w 5761832"/>
                <a:gd name="connsiteY14" fmla="*/ 7938 h 559049"/>
                <a:gd name="connsiteX0" fmla="*/ 793 w 5761832"/>
                <a:gd name="connsiteY0" fmla="*/ 7938 h 559049"/>
                <a:gd name="connsiteX1" fmla="*/ 374650 w 5761832"/>
                <a:gd name="connsiteY1" fmla="*/ 31750 h 559049"/>
                <a:gd name="connsiteX2" fmla="*/ 916782 w 5761832"/>
                <a:gd name="connsiteY2" fmla="*/ 19050 h 559049"/>
                <a:gd name="connsiteX3" fmla="*/ 1047750 w 5761832"/>
                <a:gd name="connsiteY3" fmla="*/ 14288 h 559049"/>
                <a:gd name="connsiteX4" fmla="*/ 5759450 w 5761832"/>
                <a:gd name="connsiteY4" fmla="*/ 0 h 559049"/>
                <a:gd name="connsiteX5" fmla="*/ 5577681 w 5761832"/>
                <a:gd name="connsiteY5" fmla="*/ 273050 h 559049"/>
                <a:gd name="connsiteX6" fmla="*/ 5761832 w 5761832"/>
                <a:gd name="connsiteY6" fmla="*/ 522287 h 559049"/>
                <a:gd name="connsiteX7" fmla="*/ 5251450 w 5761832"/>
                <a:gd name="connsiteY7" fmla="*/ 558800 h 559049"/>
                <a:gd name="connsiteX8" fmla="*/ 1042988 w 5761832"/>
                <a:gd name="connsiteY8" fmla="*/ 547688 h 559049"/>
                <a:gd name="connsiteX9" fmla="*/ 919163 w 5761832"/>
                <a:gd name="connsiteY9" fmla="*/ 550068 h 559049"/>
                <a:gd name="connsiteX10" fmla="*/ 661194 w 5761832"/>
                <a:gd name="connsiteY10" fmla="*/ 553244 h 559049"/>
                <a:gd name="connsiteX11" fmla="*/ 0 w 5761832"/>
                <a:gd name="connsiteY11" fmla="*/ 527050 h 559049"/>
                <a:gd name="connsiteX12" fmla="*/ 200025 w 5761832"/>
                <a:gd name="connsiteY12" fmla="*/ 271463 h 559049"/>
                <a:gd name="connsiteX13" fmla="*/ 793 w 5761832"/>
                <a:gd name="connsiteY13" fmla="*/ 7938 h 559049"/>
                <a:gd name="connsiteX0" fmla="*/ 793 w 5761832"/>
                <a:gd name="connsiteY0" fmla="*/ 0 h 551111"/>
                <a:gd name="connsiteX1" fmla="*/ 374650 w 5761832"/>
                <a:gd name="connsiteY1" fmla="*/ 23812 h 551111"/>
                <a:gd name="connsiteX2" fmla="*/ 916782 w 5761832"/>
                <a:gd name="connsiteY2" fmla="*/ 11112 h 551111"/>
                <a:gd name="connsiteX3" fmla="*/ 1047750 w 5761832"/>
                <a:gd name="connsiteY3" fmla="*/ 6350 h 551111"/>
                <a:gd name="connsiteX4" fmla="*/ 5577681 w 5761832"/>
                <a:gd name="connsiteY4" fmla="*/ 265112 h 551111"/>
                <a:gd name="connsiteX5" fmla="*/ 5761832 w 5761832"/>
                <a:gd name="connsiteY5" fmla="*/ 514349 h 551111"/>
                <a:gd name="connsiteX6" fmla="*/ 5251450 w 5761832"/>
                <a:gd name="connsiteY6" fmla="*/ 550862 h 551111"/>
                <a:gd name="connsiteX7" fmla="*/ 1042988 w 5761832"/>
                <a:gd name="connsiteY7" fmla="*/ 539750 h 551111"/>
                <a:gd name="connsiteX8" fmla="*/ 919163 w 5761832"/>
                <a:gd name="connsiteY8" fmla="*/ 542130 h 551111"/>
                <a:gd name="connsiteX9" fmla="*/ 661194 w 5761832"/>
                <a:gd name="connsiteY9" fmla="*/ 545306 h 551111"/>
                <a:gd name="connsiteX10" fmla="*/ 0 w 5761832"/>
                <a:gd name="connsiteY10" fmla="*/ 519112 h 551111"/>
                <a:gd name="connsiteX11" fmla="*/ 200025 w 5761832"/>
                <a:gd name="connsiteY11" fmla="*/ 263525 h 551111"/>
                <a:gd name="connsiteX12" fmla="*/ 793 w 5761832"/>
                <a:gd name="connsiteY12" fmla="*/ 0 h 551111"/>
                <a:gd name="connsiteX0" fmla="*/ 793 w 5761832"/>
                <a:gd name="connsiteY0" fmla="*/ 0 h 551111"/>
                <a:gd name="connsiteX1" fmla="*/ 374650 w 5761832"/>
                <a:gd name="connsiteY1" fmla="*/ 23812 h 551111"/>
                <a:gd name="connsiteX2" fmla="*/ 916782 w 5761832"/>
                <a:gd name="connsiteY2" fmla="*/ 11112 h 551111"/>
                <a:gd name="connsiteX3" fmla="*/ 1047750 w 5761832"/>
                <a:gd name="connsiteY3" fmla="*/ 6350 h 551111"/>
                <a:gd name="connsiteX4" fmla="*/ 5761832 w 5761832"/>
                <a:gd name="connsiteY4" fmla="*/ 514349 h 551111"/>
                <a:gd name="connsiteX5" fmla="*/ 5251450 w 5761832"/>
                <a:gd name="connsiteY5" fmla="*/ 550862 h 551111"/>
                <a:gd name="connsiteX6" fmla="*/ 1042988 w 5761832"/>
                <a:gd name="connsiteY6" fmla="*/ 539750 h 551111"/>
                <a:gd name="connsiteX7" fmla="*/ 919163 w 5761832"/>
                <a:gd name="connsiteY7" fmla="*/ 542130 h 551111"/>
                <a:gd name="connsiteX8" fmla="*/ 661194 w 5761832"/>
                <a:gd name="connsiteY8" fmla="*/ 545306 h 551111"/>
                <a:gd name="connsiteX9" fmla="*/ 0 w 5761832"/>
                <a:gd name="connsiteY9" fmla="*/ 519112 h 551111"/>
                <a:gd name="connsiteX10" fmla="*/ 200025 w 5761832"/>
                <a:gd name="connsiteY10" fmla="*/ 263525 h 551111"/>
                <a:gd name="connsiteX11" fmla="*/ 793 w 5761832"/>
                <a:gd name="connsiteY11" fmla="*/ 0 h 551111"/>
                <a:gd name="connsiteX0" fmla="*/ 793 w 5251450"/>
                <a:gd name="connsiteY0" fmla="*/ 0 h 551111"/>
                <a:gd name="connsiteX1" fmla="*/ 374650 w 5251450"/>
                <a:gd name="connsiteY1" fmla="*/ 23812 h 551111"/>
                <a:gd name="connsiteX2" fmla="*/ 916782 w 5251450"/>
                <a:gd name="connsiteY2" fmla="*/ 11112 h 551111"/>
                <a:gd name="connsiteX3" fmla="*/ 1047750 w 5251450"/>
                <a:gd name="connsiteY3" fmla="*/ 6350 h 551111"/>
                <a:gd name="connsiteX4" fmla="*/ 5251450 w 5251450"/>
                <a:gd name="connsiteY4" fmla="*/ 550862 h 551111"/>
                <a:gd name="connsiteX5" fmla="*/ 1042988 w 5251450"/>
                <a:gd name="connsiteY5" fmla="*/ 539750 h 551111"/>
                <a:gd name="connsiteX6" fmla="*/ 919163 w 5251450"/>
                <a:gd name="connsiteY6" fmla="*/ 542130 h 551111"/>
                <a:gd name="connsiteX7" fmla="*/ 661194 w 5251450"/>
                <a:gd name="connsiteY7" fmla="*/ 545306 h 551111"/>
                <a:gd name="connsiteX8" fmla="*/ 0 w 5251450"/>
                <a:gd name="connsiteY8" fmla="*/ 519112 h 551111"/>
                <a:gd name="connsiteX9" fmla="*/ 200025 w 5251450"/>
                <a:gd name="connsiteY9" fmla="*/ 263525 h 551111"/>
                <a:gd name="connsiteX10" fmla="*/ 793 w 5251450"/>
                <a:gd name="connsiteY10" fmla="*/ 0 h 551111"/>
                <a:gd name="connsiteX0" fmla="*/ 793 w 1047750"/>
                <a:gd name="connsiteY0" fmla="*/ 0 h 551111"/>
                <a:gd name="connsiteX1" fmla="*/ 374650 w 1047750"/>
                <a:gd name="connsiteY1" fmla="*/ 23812 h 551111"/>
                <a:gd name="connsiteX2" fmla="*/ 916782 w 1047750"/>
                <a:gd name="connsiteY2" fmla="*/ 11112 h 551111"/>
                <a:gd name="connsiteX3" fmla="*/ 1047750 w 1047750"/>
                <a:gd name="connsiteY3" fmla="*/ 6350 h 551111"/>
                <a:gd name="connsiteX4" fmla="*/ 1042988 w 1047750"/>
                <a:gd name="connsiteY4" fmla="*/ 539750 h 551111"/>
                <a:gd name="connsiteX5" fmla="*/ 919163 w 1047750"/>
                <a:gd name="connsiteY5" fmla="*/ 542130 h 551111"/>
                <a:gd name="connsiteX6" fmla="*/ 661194 w 1047750"/>
                <a:gd name="connsiteY6" fmla="*/ 545306 h 551111"/>
                <a:gd name="connsiteX7" fmla="*/ 0 w 1047750"/>
                <a:gd name="connsiteY7" fmla="*/ 519112 h 551111"/>
                <a:gd name="connsiteX8" fmla="*/ 200025 w 1047750"/>
                <a:gd name="connsiteY8" fmla="*/ 263525 h 551111"/>
                <a:gd name="connsiteX9" fmla="*/ 793 w 1047750"/>
                <a:gd name="connsiteY9" fmla="*/ 0 h 551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7750" h="551111">
                  <a:moveTo>
                    <a:pt x="793" y="0"/>
                  </a:moveTo>
                  <a:cubicBezTo>
                    <a:pt x="123031" y="24606"/>
                    <a:pt x="250031" y="15875"/>
                    <a:pt x="374650" y="23812"/>
                  </a:cubicBezTo>
                  <a:cubicBezTo>
                    <a:pt x="555361" y="19579"/>
                    <a:pt x="750359" y="24870"/>
                    <a:pt x="916782" y="11112"/>
                  </a:cubicBezTo>
                  <a:lnTo>
                    <a:pt x="1047750" y="6350"/>
                  </a:lnTo>
                  <a:cubicBezTo>
                    <a:pt x="1046163" y="184150"/>
                    <a:pt x="1044575" y="361950"/>
                    <a:pt x="1042988" y="539750"/>
                  </a:cubicBezTo>
                  <a:lnTo>
                    <a:pt x="919163" y="542130"/>
                  </a:lnTo>
                  <a:lnTo>
                    <a:pt x="661194" y="545306"/>
                  </a:lnTo>
                  <a:cubicBezTo>
                    <a:pt x="526521" y="548481"/>
                    <a:pt x="206111" y="565943"/>
                    <a:pt x="0" y="519112"/>
                  </a:cubicBezTo>
                  <a:lnTo>
                    <a:pt x="200025" y="263525"/>
                  </a:lnTo>
                  <a:cubicBezTo>
                    <a:pt x="124089" y="185208"/>
                    <a:pt x="79110" y="128323"/>
                    <a:pt x="793" y="0"/>
                  </a:cubicBezTo>
                  <a:close/>
                </a:path>
              </a:pathLst>
            </a:custGeom>
            <a:gradFill flip="none" rotWithShape="1">
              <a:gsLst>
                <a:gs pos="0">
                  <a:srgbClr val="9DCA0D">
                    <a:lumMod val="95000"/>
                    <a:lumOff val="5000"/>
                  </a:srgbClr>
                </a:gs>
                <a:gs pos="21000">
                  <a:srgbClr val="9DCA0D">
                    <a:lumMod val="85000"/>
                  </a:srgbClr>
                </a:gs>
                <a:gs pos="52000">
                  <a:srgbClr val="9DCA0D">
                    <a:lumMod val="90000"/>
                  </a:srgbClr>
                </a:gs>
                <a:gs pos="100000">
                  <a:srgbClr val="9DCA0D">
                    <a:lumMod val="77000"/>
                  </a:srgbClr>
                </a:gs>
                <a:gs pos="86000">
                  <a:srgbClr val="9DCA0D">
                    <a:lumMod val="85000"/>
                  </a:srgbClr>
                </a:gs>
              </a:gsLst>
              <a:lin ang="0" scaled="1"/>
              <a:tileRect/>
            </a:gra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24" name="Freeform 123"/>
            <p:cNvSpPr/>
            <p:nvPr/>
          </p:nvSpPr>
          <p:spPr>
            <a:xfrm>
              <a:off x="1816100" y="3152516"/>
              <a:ext cx="919163" cy="437700"/>
            </a:xfrm>
            <a:custGeom>
              <a:avLst/>
              <a:gdLst>
                <a:gd name="connsiteX0" fmla="*/ 12700 w 5759450"/>
                <a:gd name="connsiteY0" fmla="*/ 0 h 565150"/>
                <a:gd name="connsiteX1" fmla="*/ 374650 w 5759450"/>
                <a:gd name="connsiteY1" fmla="*/ 38100 h 565150"/>
                <a:gd name="connsiteX2" fmla="*/ 5073650 w 5759450"/>
                <a:gd name="connsiteY2" fmla="*/ 38100 h 565150"/>
                <a:gd name="connsiteX3" fmla="*/ 5759450 w 5759450"/>
                <a:gd name="connsiteY3" fmla="*/ 6350 h 565150"/>
                <a:gd name="connsiteX4" fmla="*/ 5594350 w 5759450"/>
                <a:gd name="connsiteY4" fmla="*/ 279400 h 565150"/>
                <a:gd name="connsiteX5" fmla="*/ 5759450 w 5759450"/>
                <a:gd name="connsiteY5" fmla="*/ 552450 h 565150"/>
                <a:gd name="connsiteX6" fmla="*/ 5251450 w 5759450"/>
                <a:gd name="connsiteY6" fmla="*/ 565150 h 565150"/>
                <a:gd name="connsiteX7" fmla="*/ 654050 w 5759450"/>
                <a:gd name="connsiteY7" fmla="*/ 552450 h 565150"/>
                <a:gd name="connsiteX8" fmla="*/ 0 w 5759450"/>
                <a:gd name="connsiteY8" fmla="*/ 533400 h 565150"/>
                <a:gd name="connsiteX9" fmla="*/ 190500 w 5759450"/>
                <a:gd name="connsiteY9" fmla="*/ 254000 h 565150"/>
                <a:gd name="connsiteX10" fmla="*/ 12700 w 5759450"/>
                <a:gd name="connsiteY10" fmla="*/ 0 h 565150"/>
                <a:gd name="connsiteX0" fmla="*/ 12700 w 5759450"/>
                <a:gd name="connsiteY0" fmla="*/ 0 h 565150"/>
                <a:gd name="connsiteX1" fmla="*/ 374650 w 5759450"/>
                <a:gd name="connsiteY1" fmla="*/ 38100 h 565150"/>
                <a:gd name="connsiteX2" fmla="*/ 5073650 w 5759450"/>
                <a:gd name="connsiteY2" fmla="*/ 38100 h 565150"/>
                <a:gd name="connsiteX3" fmla="*/ 5759450 w 5759450"/>
                <a:gd name="connsiteY3" fmla="*/ 6350 h 565150"/>
                <a:gd name="connsiteX4" fmla="*/ 5594350 w 5759450"/>
                <a:gd name="connsiteY4" fmla="*/ 279400 h 565150"/>
                <a:gd name="connsiteX5" fmla="*/ 5759450 w 5759450"/>
                <a:gd name="connsiteY5" fmla="*/ 552450 h 565150"/>
                <a:gd name="connsiteX6" fmla="*/ 5251450 w 5759450"/>
                <a:gd name="connsiteY6" fmla="*/ 565150 h 565150"/>
                <a:gd name="connsiteX7" fmla="*/ 654050 w 5759450"/>
                <a:gd name="connsiteY7" fmla="*/ 552450 h 565150"/>
                <a:gd name="connsiteX8" fmla="*/ 0 w 5759450"/>
                <a:gd name="connsiteY8" fmla="*/ 533400 h 565150"/>
                <a:gd name="connsiteX9" fmla="*/ 190500 w 5759450"/>
                <a:gd name="connsiteY9" fmla="*/ 254000 h 565150"/>
                <a:gd name="connsiteX10" fmla="*/ 12700 w 5759450"/>
                <a:gd name="connsiteY10" fmla="*/ 0 h 565150"/>
                <a:gd name="connsiteX0" fmla="*/ 12700 w 5759450"/>
                <a:gd name="connsiteY0" fmla="*/ 0 h 565150"/>
                <a:gd name="connsiteX1" fmla="*/ 374650 w 5759450"/>
                <a:gd name="connsiteY1" fmla="*/ 38100 h 565150"/>
                <a:gd name="connsiteX2" fmla="*/ 5073650 w 5759450"/>
                <a:gd name="connsiteY2" fmla="*/ 38100 h 565150"/>
                <a:gd name="connsiteX3" fmla="*/ 5759450 w 5759450"/>
                <a:gd name="connsiteY3" fmla="*/ 6350 h 565150"/>
                <a:gd name="connsiteX4" fmla="*/ 5594350 w 5759450"/>
                <a:gd name="connsiteY4" fmla="*/ 279400 h 565150"/>
                <a:gd name="connsiteX5" fmla="*/ 5759450 w 5759450"/>
                <a:gd name="connsiteY5" fmla="*/ 552450 h 565150"/>
                <a:gd name="connsiteX6" fmla="*/ 5251450 w 5759450"/>
                <a:gd name="connsiteY6" fmla="*/ 565150 h 565150"/>
                <a:gd name="connsiteX7" fmla="*/ 654050 w 5759450"/>
                <a:gd name="connsiteY7" fmla="*/ 552450 h 565150"/>
                <a:gd name="connsiteX8" fmla="*/ 0 w 5759450"/>
                <a:gd name="connsiteY8" fmla="*/ 533400 h 565150"/>
                <a:gd name="connsiteX9" fmla="*/ 190500 w 5759450"/>
                <a:gd name="connsiteY9" fmla="*/ 254000 h 565150"/>
                <a:gd name="connsiteX10" fmla="*/ 12700 w 5759450"/>
                <a:gd name="connsiteY10" fmla="*/ 0 h 565150"/>
                <a:gd name="connsiteX0" fmla="*/ 22225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190500 w 5759450"/>
                <a:gd name="connsiteY9" fmla="*/ 247650 h 558800"/>
                <a:gd name="connsiteX10" fmla="*/ 22225 w 5759450"/>
                <a:gd name="connsiteY10" fmla="*/ 7938 h 558800"/>
                <a:gd name="connsiteX0" fmla="*/ 22225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190500 w 5759450"/>
                <a:gd name="connsiteY9" fmla="*/ 247650 h 558800"/>
                <a:gd name="connsiteX10" fmla="*/ 30956 w 5759450"/>
                <a:gd name="connsiteY10" fmla="*/ 28575 h 558800"/>
                <a:gd name="connsiteX11" fmla="*/ 22225 w 5759450"/>
                <a:gd name="connsiteY11" fmla="*/ 7938 h 558800"/>
                <a:gd name="connsiteX0" fmla="*/ 22225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190500 w 5759450"/>
                <a:gd name="connsiteY9" fmla="*/ 247650 h 558800"/>
                <a:gd name="connsiteX10" fmla="*/ 19050 w 5759450"/>
                <a:gd name="connsiteY10" fmla="*/ 35719 h 558800"/>
                <a:gd name="connsiteX11" fmla="*/ 22225 w 5759450"/>
                <a:gd name="connsiteY11" fmla="*/ 7938 h 558800"/>
                <a:gd name="connsiteX0" fmla="*/ 24606 w 5761831"/>
                <a:gd name="connsiteY0" fmla="*/ 7938 h 558800"/>
                <a:gd name="connsiteX1" fmla="*/ 377031 w 5761831"/>
                <a:gd name="connsiteY1" fmla="*/ 31750 h 558800"/>
                <a:gd name="connsiteX2" fmla="*/ 5076031 w 5761831"/>
                <a:gd name="connsiteY2" fmla="*/ 31750 h 558800"/>
                <a:gd name="connsiteX3" fmla="*/ 5761831 w 5761831"/>
                <a:gd name="connsiteY3" fmla="*/ 0 h 558800"/>
                <a:gd name="connsiteX4" fmla="*/ 5596731 w 5761831"/>
                <a:gd name="connsiteY4" fmla="*/ 273050 h 558800"/>
                <a:gd name="connsiteX5" fmla="*/ 5761831 w 5761831"/>
                <a:gd name="connsiteY5" fmla="*/ 546100 h 558800"/>
                <a:gd name="connsiteX6" fmla="*/ 5253831 w 5761831"/>
                <a:gd name="connsiteY6" fmla="*/ 558800 h 558800"/>
                <a:gd name="connsiteX7" fmla="*/ 656431 w 5761831"/>
                <a:gd name="connsiteY7" fmla="*/ 546100 h 558800"/>
                <a:gd name="connsiteX8" fmla="*/ 2381 w 5761831"/>
                <a:gd name="connsiteY8" fmla="*/ 527050 h 558800"/>
                <a:gd name="connsiteX9" fmla="*/ 192881 w 5761831"/>
                <a:gd name="connsiteY9" fmla="*/ 247650 h 558800"/>
                <a:gd name="connsiteX10" fmla="*/ 0 w 5761831"/>
                <a:gd name="connsiteY10" fmla="*/ 30957 h 558800"/>
                <a:gd name="connsiteX11" fmla="*/ 24606 w 5761831"/>
                <a:gd name="connsiteY11" fmla="*/ 7938 h 558800"/>
                <a:gd name="connsiteX0" fmla="*/ 22225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190500 w 5759450"/>
                <a:gd name="connsiteY9" fmla="*/ 247650 h 558800"/>
                <a:gd name="connsiteX10" fmla="*/ 22225 w 5759450"/>
                <a:gd name="connsiteY10" fmla="*/ 7938 h 558800"/>
                <a:gd name="connsiteX0" fmla="*/ 793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190500 w 5759450"/>
                <a:gd name="connsiteY9" fmla="*/ 247650 h 558800"/>
                <a:gd name="connsiteX10" fmla="*/ 793 w 5759450"/>
                <a:gd name="connsiteY10" fmla="*/ 7938 h 558800"/>
                <a:gd name="connsiteX0" fmla="*/ 793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190500 w 5759450"/>
                <a:gd name="connsiteY9" fmla="*/ 247650 h 558800"/>
                <a:gd name="connsiteX10" fmla="*/ 793 w 5759450"/>
                <a:gd name="connsiteY10" fmla="*/ 7938 h 558800"/>
                <a:gd name="connsiteX0" fmla="*/ 793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200025 w 5759450"/>
                <a:gd name="connsiteY9" fmla="*/ 271463 h 558800"/>
                <a:gd name="connsiteX10" fmla="*/ 793 w 5759450"/>
                <a:gd name="connsiteY10" fmla="*/ 7938 h 558800"/>
                <a:gd name="connsiteX0" fmla="*/ 793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200025 w 5759450"/>
                <a:gd name="connsiteY9" fmla="*/ 271463 h 558800"/>
                <a:gd name="connsiteX10" fmla="*/ 793 w 5759450"/>
                <a:gd name="connsiteY10" fmla="*/ 7938 h 558800"/>
                <a:gd name="connsiteX0" fmla="*/ 793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200025 w 5759450"/>
                <a:gd name="connsiteY9" fmla="*/ 271463 h 558800"/>
                <a:gd name="connsiteX10" fmla="*/ 793 w 5759450"/>
                <a:gd name="connsiteY10" fmla="*/ 7938 h 558800"/>
                <a:gd name="connsiteX0" fmla="*/ 793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200025 w 5759450"/>
                <a:gd name="connsiteY9" fmla="*/ 271463 h 558800"/>
                <a:gd name="connsiteX10" fmla="*/ 793 w 5759450"/>
                <a:gd name="connsiteY10" fmla="*/ 7938 h 558800"/>
                <a:gd name="connsiteX0" fmla="*/ 793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200025 w 5759450"/>
                <a:gd name="connsiteY9" fmla="*/ 271463 h 558800"/>
                <a:gd name="connsiteX10" fmla="*/ 793 w 5759450"/>
                <a:gd name="connsiteY10" fmla="*/ 7938 h 558800"/>
                <a:gd name="connsiteX0" fmla="*/ 793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61194 w 5759450"/>
                <a:gd name="connsiteY7" fmla="*/ 553244 h 558800"/>
                <a:gd name="connsiteX8" fmla="*/ 0 w 5759450"/>
                <a:gd name="connsiteY8" fmla="*/ 527050 h 558800"/>
                <a:gd name="connsiteX9" fmla="*/ 200025 w 5759450"/>
                <a:gd name="connsiteY9" fmla="*/ 271463 h 558800"/>
                <a:gd name="connsiteX10" fmla="*/ 793 w 5759450"/>
                <a:gd name="connsiteY10" fmla="*/ 7938 h 558800"/>
                <a:gd name="connsiteX0" fmla="*/ 793 w 5759450"/>
                <a:gd name="connsiteY0" fmla="*/ 7938 h 559049"/>
                <a:gd name="connsiteX1" fmla="*/ 374650 w 5759450"/>
                <a:gd name="connsiteY1" fmla="*/ 31750 h 559049"/>
                <a:gd name="connsiteX2" fmla="*/ 5073650 w 5759450"/>
                <a:gd name="connsiteY2" fmla="*/ 31750 h 559049"/>
                <a:gd name="connsiteX3" fmla="*/ 5759450 w 5759450"/>
                <a:gd name="connsiteY3" fmla="*/ 0 h 559049"/>
                <a:gd name="connsiteX4" fmla="*/ 5594350 w 5759450"/>
                <a:gd name="connsiteY4" fmla="*/ 273050 h 559049"/>
                <a:gd name="connsiteX5" fmla="*/ 5759450 w 5759450"/>
                <a:gd name="connsiteY5" fmla="*/ 546100 h 559049"/>
                <a:gd name="connsiteX6" fmla="*/ 5251450 w 5759450"/>
                <a:gd name="connsiteY6" fmla="*/ 558800 h 559049"/>
                <a:gd name="connsiteX7" fmla="*/ 661194 w 5759450"/>
                <a:gd name="connsiteY7" fmla="*/ 553244 h 559049"/>
                <a:gd name="connsiteX8" fmla="*/ 0 w 5759450"/>
                <a:gd name="connsiteY8" fmla="*/ 527050 h 559049"/>
                <a:gd name="connsiteX9" fmla="*/ 200025 w 5759450"/>
                <a:gd name="connsiteY9" fmla="*/ 271463 h 559049"/>
                <a:gd name="connsiteX10" fmla="*/ 793 w 5759450"/>
                <a:gd name="connsiteY10" fmla="*/ 7938 h 559049"/>
                <a:gd name="connsiteX0" fmla="*/ 793 w 5759450"/>
                <a:gd name="connsiteY0" fmla="*/ 7938 h 559049"/>
                <a:gd name="connsiteX1" fmla="*/ 374650 w 5759450"/>
                <a:gd name="connsiteY1" fmla="*/ 31750 h 559049"/>
                <a:gd name="connsiteX2" fmla="*/ 919163 w 5759450"/>
                <a:gd name="connsiteY2" fmla="*/ 28575 h 559049"/>
                <a:gd name="connsiteX3" fmla="*/ 5073650 w 5759450"/>
                <a:gd name="connsiteY3" fmla="*/ 31750 h 559049"/>
                <a:gd name="connsiteX4" fmla="*/ 5759450 w 5759450"/>
                <a:gd name="connsiteY4" fmla="*/ 0 h 559049"/>
                <a:gd name="connsiteX5" fmla="*/ 5594350 w 5759450"/>
                <a:gd name="connsiteY5" fmla="*/ 273050 h 559049"/>
                <a:gd name="connsiteX6" fmla="*/ 5759450 w 5759450"/>
                <a:gd name="connsiteY6" fmla="*/ 546100 h 559049"/>
                <a:gd name="connsiteX7" fmla="*/ 5251450 w 5759450"/>
                <a:gd name="connsiteY7" fmla="*/ 558800 h 559049"/>
                <a:gd name="connsiteX8" fmla="*/ 661194 w 5759450"/>
                <a:gd name="connsiteY8" fmla="*/ 553244 h 559049"/>
                <a:gd name="connsiteX9" fmla="*/ 0 w 5759450"/>
                <a:gd name="connsiteY9" fmla="*/ 527050 h 559049"/>
                <a:gd name="connsiteX10" fmla="*/ 200025 w 5759450"/>
                <a:gd name="connsiteY10" fmla="*/ 271463 h 559049"/>
                <a:gd name="connsiteX11" fmla="*/ 793 w 5759450"/>
                <a:gd name="connsiteY11"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5073650 w 5759450"/>
                <a:gd name="connsiteY3" fmla="*/ 31750 h 559049"/>
                <a:gd name="connsiteX4" fmla="*/ 5759450 w 5759450"/>
                <a:gd name="connsiteY4" fmla="*/ 0 h 559049"/>
                <a:gd name="connsiteX5" fmla="*/ 5594350 w 5759450"/>
                <a:gd name="connsiteY5" fmla="*/ 273050 h 559049"/>
                <a:gd name="connsiteX6" fmla="*/ 5759450 w 5759450"/>
                <a:gd name="connsiteY6" fmla="*/ 546100 h 559049"/>
                <a:gd name="connsiteX7" fmla="*/ 5251450 w 5759450"/>
                <a:gd name="connsiteY7" fmla="*/ 558800 h 559049"/>
                <a:gd name="connsiteX8" fmla="*/ 661194 w 5759450"/>
                <a:gd name="connsiteY8" fmla="*/ 553244 h 559049"/>
                <a:gd name="connsiteX9" fmla="*/ 0 w 5759450"/>
                <a:gd name="connsiteY9" fmla="*/ 527050 h 559049"/>
                <a:gd name="connsiteX10" fmla="*/ 200025 w 5759450"/>
                <a:gd name="connsiteY10" fmla="*/ 271463 h 559049"/>
                <a:gd name="connsiteX11" fmla="*/ 793 w 5759450"/>
                <a:gd name="connsiteY11"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5073650 w 5759450"/>
                <a:gd name="connsiteY3" fmla="*/ 31750 h 559049"/>
                <a:gd name="connsiteX4" fmla="*/ 5759450 w 5759450"/>
                <a:gd name="connsiteY4" fmla="*/ 0 h 559049"/>
                <a:gd name="connsiteX5" fmla="*/ 5594350 w 5759450"/>
                <a:gd name="connsiteY5" fmla="*/ 273050 h 559049"/>
                <a:gd name="connsiteX6" fmla="*/ 5759450 w 5759450"/>
                <a:gd name="connsiteY6" fmla="*/ 546100 h 559049"/>
                <a:gd name="connsiteX7" fmla="*/ 5251450 w 5759450"/>
                <a:gd name="connsiteY7" fmla="*/ 558800 h 559049"/>
                <a:gd name="connsiteX8" fmla="*/ 661194 w 5759450"/>
                <a:gd name="connsiteY8" fmla="*/ 553244 h 559049"/>
                <a:gd name="connsiteX9" fmla="*/ 0 w 5759450"/>
                <a:gd name="connsiteY9" fmla="*/ 527050 h 559049"/>
                <a:gd name="connsiteX10" fmla="*/ 200025 w 5759450"/>
                <a:gd name="connsiteY10" fmla="*/ 271463 h 559049"/>
                <a:gd name="connsiteX11" fmla="*/ 793 w 5759450"/>
                <a:gd name="connsiteY11"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5073650 w 5759450"/>
                <a:gd name="connsiteY3" fmla="*/ 31750 h 559049"/>
                <a:gd name="connsiteX4" fmla="*/ 5759450 w 5759450"/>
                <a:gd name="connsiteY4" fmla="*/ 0 h 559049"/>
                <a:gd name="connsiteX5" fmla="*/ 5594350 w 5759450"/>
                <a:gd name="connsiteY5" fmla="*/ 273050 h 559049"/>
                <a:gd name="connsiteX6" fmla="*/ 5759450 w 5759450"/>
                <a:gd name="connsiteY6" fmla="*/ 546100 h 559049"/>
                <a:gd name="connsiteX7" fmla="*/ 5251450 w 5759450"/>
                <a:gd name="connsiteY7" fmla="*/ 558800 h 559049"/>
                <a:gd name="connsiteX8" fmla="*/ 661194 w 5759450"/>
                <a:gd name="connsiteY8" fmla="*/ 553244 h 559049"/>
                <a:gd name="connsiteX9" fmla="*/ 0 w 5759450"/>
                <a:gd name="connsiteY9" fmla="*/ 527050 h 559049"/>
                <a:gd name="connsiteX10" fmla="*/ 200025 w 5759450"/>
                <a:gd name="connsiteY10" fmla="*/ 271463 h 559049"/>
                <a:gd name="connsiteX11" fmla="*/ 793 w 5759450"/>
                <a:gd name="connsiteY11"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5073650 w 5759450"/>
                <a:gd name="connsiteY3" fmla="*/ 31750 h 559049"/>
                <a:gd name="connsiteX4" fmla="*/ 5759450 w 5759450"/>
                <a:gd name="connsiteY4" fmla="*/ 0 h 559049"/>
                <a:gd name="connsiteX5" fmla="*/ 5594350 w 5759450"/>
                <a:gd name="connsiteY5" fmla="*/ 273050 h 559049"/>
                <a:gd name="connsiteX6" fmla="*/ 5759450 w 5759450"/>
                <a:gd name="connsiteY6" fmla="*/ 546100 h 559049"/>
                <a:gd name="connsiteX7" fmla="*/ 5251450 w 5759450"/>
                <a:gd name="connsiteY7" fmla="*/ 558800 h 559049"/>
                <a:gd name="connsiteX8" fmla="*/ 919163 w 5759450"/>
                <a:gd name="connsiteY8" fmla="*/ 554831 h 559049"/>
                <a:gd name="connsiteX9" fmla="*/ 661194 w 5759450"/>
                <a:gd name="connsiteY9" fmla="*/ 553244 h 559049"/>
                <a:gd name="connsiteX10" fmla="*/ 0 w 5759450"/>
                <a:gd name="connsiteY10" fmla="*/ 527050 h 559049"/>
                <a:gd name="connsiteX11" fmla="*/ 200025 w 5759450"/>
                <a:gd name="connsiteY11" fmla="*/ 271463 h 559049"/>
                <a:gd name="connsiteX12" fmla="*/ 793 w 5759450"/>
                <a:gd name="connsiteY12"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5073650 w 5759450"/>
                <a:gd name="connsiteY3" fmla="*/ 31750 h 559049"/>
                <a:gd name="connsiteX4" fmla="*/ 5759450 w 5759450"/>
                <a:gd name="connsiteY4" fmla="*/ 0 h 559049"/>
                <a:gd name="connsiteX5" fmla="*/ 5594350 w 5759450"/>
                <a:gd name="connsiteY5" fmla="*/ 273050 h 559049"/>
                <a:gd name="connsiteX6" fmla="*/ 5759450 w 5759450"/>
                <a:gd name="connsiteY6" fmla="*/ 546100 h 559049"/>
                <a:gd name="connsiteX7" fmla="*/ 5251450 w 5759450"/>
                <a:gd name="connsiteY7" fmla="*/ 558800 h 559049"/>
                <a:gd name="connsiteX8" fmla="*/ 919163 w 5759450"/>
                <a:gd name="connsiteY8" fmla="*/ 550068 h 559049"/>
                <a:gd name="connsiteX9" fmla="*/ 661194 w 5759450"/>
                <a:gd name="connsiteY9" fmla="*/ 553244 h 559049"/>
                <a:gd name="connsiteX10" fmla="*/ 0 w 5759450"/>
                <a:gd name="connsiteY10" fmla="*/ 527050 h 559049"/>
                <a:gd name="connsiteX11" fmla="*/ 200025 w 5759450"/>
                <a:gd name="connsiteY11" fmla="*/ 271463 h 559049"/>
                <a:gd name="connsiteX12" fmla="*/ 793 w 5759450"/>
                <a:gd name="connsiteY12"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0131 w 5759450"/>
                <a:gd name="connsiteY3" fmla="*/ 30956 h 559049"/>
                <a:gd name="connsiteX4" fmla="*/ 5073650 w 5759450"/>
                <a:gd name="connsiteY4" fmla="*/ 31750 h 559049"/>
                <a:gd name="connsiteX5" fmla="*/ 5759450 w 5759450"/>
                <a:gd name="connsiteY5" fmla="*/ 0 h 559049"/>
                <a:gd name="connsiteX6" fmla="*/ 5594350 w 5759450"/>
                <a:gd name="connsiteY6" fmla="*/ 273050 h 559049"/>
                <a:gd name="connsiteX7" fmla="*/ 5759450 w 5759450"/>
                <a:gd name="connsiteY7" fmla="*/ 546100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3650 w 5759450"/>
                <a:gd name="connsiteY4" fmla="*/ 31750 h 559049"/>
                <a:gd name="connsiteX5" fmla="*/ 5759450 w 5759450"/>
                <a:gd name="connsiteY5" fmla="*/ 0 h 559049"/>
                <a:gd name="connsiteX6" fmla="*/ 5594350 w 5759450"/>
                <a:gd name="connsiteY6" fmla="*/ 273050 h 559049"/>
                <a:gd name="connsiteX7" fmla="*/ 5759450 w 5759450"/>
                <a:gd name="connsiteY7" fmla="*/ 546100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6032 w 5759450"/>
                <a:gd name="connsiteY4" fmla="*/ 26988 h 559049"/>
                <a:gd name="connsiteX5" fmla="*/ 5759450 w 5759450"/>
                <a:gd name="connsiteY5" fmla="*/ 0 h 559049"/>
                <a:gd name="connsiteX6" fmla="*/ 5594350 w 5759450"/>
                <a:gd name="connsiteY6" fmla="*/ 273050 h 559049"/>
                <a:gd name="connsiteX7" fmla="*/ 5759450 w 5759450"/>
                <a:gd name="connsiteY7" fmla="*/ 546100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6032 w 5759450"/>
                <a:gd name="connsiteY4" fmla="*/ 26988 h 559049"/>
                <a:gd name="connsiteX5" fmla="*/ 5759450 w 5759450"/>
                <a:gd name="connsiteY5" fmla="*/ 0 h 559049"/>
                <a:gd name="connsiteX6" fmla="*/ 5594350 w 5759450"/>
                <a:gd name="connsiteY6" fmla="*/ 273050 h 559049"/>
                <a:gd name="connsiteX7" fmla="*/ 5759450 w 5759450"/>
                <a:gd name="connsiteY7" fmla="*/ 546100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6032 w 5759450"/>
                <a:gd name="connsiteY4" fmla="*/ 26988 h 559049"/>
                <a:gd name="connsiteX5" fmla="*/ 5759450 w 5759450"/>
                <a:gd name="connsiteY5" fmla="*/ 0 h 559049"/>
                <a:gd name="connsiteX6" fmla="*/ 5594350 w 5759450"/>
                <a:gd name="connsiteY6" fmla="*/ 273050 h 559049"/>
                <a:gd name="connsiteX7" fmla="*/ 5759450 w 5759450"/>
                <a:gd name="connsiteY7" fmla="*/ 546100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6032 w 5759450"/>
                <a:gd name="connsiteY4" fmla="*/ 26988 h 559049"/>
                <a:gd name="connsiteX5" fmla="*/ 5759450 w 5759450"/>
                <a:gd name="connsiteY5" fmla="*/ 0 h 559049"/>
                <a:gd name="connsiteX6" fmla="*/ 5594350 w 5759450"/>
                <a:gd name="connsiteY6" fmla="*/ 273050 h 559049"/>
                <a:gd name="connsiteX7" fmla="*/ 5759450 w 5759450"/>
                <a:gd name="connsiteY7" fmla="*/ 546100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6032 w 5759450"/>
                <a:gd name="connsiteY4" fmla="*/ 26988 h 559049"/>
                <a:gd name="connsiteX5" fmla="*/ 5759450 w 5759450"/>
                <a:gd name="connsiteY5" fmla="*/ 0 h 559049"/>
                <a:gd name="connsiteX6" fmla="*/ 5577681 w 5759450"/>
                <a:gd name="connsiteY6" fmla="*/ 273050 h 559049"/>
                <a:gd name="connsiteX7" fmla="*/ 5759450 w 5759450"/>
                <a:gd name="connsiteY7" fmla="*/ 546100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6032 w 5759450"/>
                <a:gd name="connsiteY4" fmla="*/ 26988 h 559049"/>
                <a:gd name="connsiteX5" fmla="*/ 5759450 w 5759450"/>
                <a:gd name="connsiteY5" fmla="*/ 0 h 559049"/>
                <a:gd name="connsiteX6" fmla="*/ 5577681 w 5759450"/>
                <a:gd name="connsiteY6" fmla="*/ 273050 h 559049"/>
                <a:gd name="connsiteX7" fmla="*/ 5759450 w 5759450"/>
                <a:gd name="connsiteY7" fmla="*/ 546100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6032 w 5759450"/>
                <a:gd name="connsiteY4" fmla="*/ 26988 h 559049"/>
                <a:gd name="connsiteX5" fmla="*/ 5759450 w 5759450"/>
                <a:gd name="connsiteY5" fmla="*/ 0 h 559049"/>
                <a:gd name="connsiteX6" fmla="*/ 5577681 w 5759450"/>
                <a:gd name="connsiteY6" fmla="*/ 273050 h 559049"/>
                <a:gd name="connsiteX7" fmla="*/ 5754688 w 5759450"/>
                <a:gd name="connsiteY7" fmla="*/ 517525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6032 w 5759450"/>
                <a:gd name="connsiteY4" fmla="*/ 26988 h 559049"/>
                <a:gd name="connsiteX5" fmla="*/ 5759450 w 5759450"/>
                <a:gd name="connsiteY5" fmla="*/ 0 h 559049"/>
                <a:gd name="connsiteX6" fmla="*/ 5577681 w 5759450"/>
                <a:gd name="connsiteY6" fmla="*/ 273050 h 559049"/>
                <a:gd name="connsiteX7" fmla="*/ 5754688 w 5759450"/>
                <a:gd name="connsiteY7" fmla="*/ 517525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61529"/>
                <a:gd name="connsiteX1" fmla="*/ 374650 w 5759450"/>
                <a:gd name="connsiteY1" fmla="*/ 31750 h 561529"/>
                <a:gd name="connsiteX2" fmla="*/ 916782 w 5759450"/>
                <a:gd name="connsiteY2" fmla="*/ 19050 h 561529"/>
                <a:gd name="connsiteX3" fmla="*/ 4862512 w 5759450"/>
                <a:gd name="connsiteY3" fmla="*/ 19050 h 561529"/>
                <a:gd name="connsiteX4" fmla="*/ 5076032 w 5759450"/>
                <a:gd name="connsiteY4" fmla="*/ 26988 h 561529"/>
                <a:gd name="connsiteX5" fmla="*/ 5759450 w 5759450"/>
                <a:gd name="connsiteY5" fmla="*/ 0 h 561529"/>
                <a:gd name="connsiteX6" fmla="*/ 5577681 w 5759450"/>
                <a:gd name="connsiteY6" fmla="*/ 273050 h 561529"/>
                <a:gd name="connsiteX7" fmla="*/ 5754688 w 5759450"/>
                <a:gd name="connsiteY7" fmla="*/ 517525 h 561529"/>
                <a:gd name="connsiteX8" fmla="*/ 5251450 w 5759450"/>
                <a:gd name="connsiteY8" fmla="*/ 558800 h 561529"/>
                <a:gd name="connsiteX9" fmla="*/ 919163 w 5759450"/>
                <a:gd name="connsiteY9" fmla="*/ 550068 h 561529"/>
                <a:gd name="connsiteX10" fmla="*/ 661194 w 5759450"/>
                <a:gd name="connsiteY10" fmla="*/ 553244 h 561529"/>
                <a:gd name="connsiteX11" fmla="*/ 0 w 5759450"/>
                <a:gd name="connsiteY11" fmla="*/ 527050 h 561529"/>
                <a:gd name="connsiteX12" fmla="*/ 200025 w 5759450"/>
                <a:gd name="connsiteY12" fmla="*/ 271463 h 561529"/>
                <a:gd name="connsiteX13" fmla="*/ 793 w 5759450"/>
                <a:gd name="connsiteY13" fmla="*/ 7938 h 561529"/>
                <a:gd name="connsiteX0" fmla="*/ 793 w 5759450"/>
                <a:gd name="connsiteY0" fmla="*/ 7938 h 562791"/>
                <a:gd name="connsiteX1" fmla="*/ 374650 w 5759450"/>
                <a:gd name="connsiteY1" fmla="*/ 31750 h 562791"/>
                <a:gd name="connsiteX2" fmla="*/ 916782 w 5759450"/>
                <a:gd name="connsiteY2" fmla="*/ 19050 h 562791"/>
                <a:gd name="connsiteX3" fmla="*/ 4862512 w 5759450"/>
                <a:gd name="connsiteY3" fmla="*/ 19050 h 562791"/>
                <a:gd name="connsiteX4" fmla="*/ 5076032 w 5759450"/>
                <a:gd name="connsiteY4" fmla="*/ 26988 h 562791"/>
                <a:gd name="connsiteX5" fmla="*/ 5759450 w 5759450"/>
                <a:gd name="connsiteY5" fmla="*/ 0 h 562791"/>
                <a:gd name="connsiteX6" fmla="*/ 5577681 w 5759450"/>
                <a:gd name="connsiteY6" fmla="*/ 273050 h 562791"/>
                <a:gd name="connsiteX7" fmla="*/ 5754688 w 5759450"/>
                <a:gd name="connsiteY7" fmla="*/ 517525 h 562791"/>
                <a:gd name="connsiteX8" fmla="*/ 5251450 w 5759450"/>
                <a:gd name="connsiteY8" fmla="*/ 558800 h 562791"/>
                <a:gd name="connsiteX9" fmla="*/ 919163 w 5759450"/>
                <a:gd name="connsiteY9" fmla="*/ 550068 h 562791"/>
                <a:gd name="connsiteX10" fmla="*/ 661194 w 5759450"/>
                <a:gd name="connsiteY10" fmla="*/ 553244 h 562791"/>
                <a:gd name="connsiteX11" fmla="*/ 0 w 5759450"/>
                <a:gd name="connsiteY11" fmla="*/ 527050 h 562791"/>
                <a:gd name="connsiteX12" fmla="*/ 200025 w 5759450"/>
                <a:gd name="connsiteY12" fmla="*/ 271463 h 562791"/>
                <a:gd name="connsiteX13" fmla="*/ 793 w 5759450"/>
                <a:gd name="connsiteY13" fmla="*/ 7938 h 562791"/>
                <a:gd name="connsiteX0" fmla="*/ 793 w 5761832"/>
                <a:gd name="connsiteY0" fmla="*/ 7938 h 563259"/>
                <a:gd name="connsiteX1" fmla="*/ 374650 w 5761832"/>
                <a:gd name="connsiteY1" fmla="*/ 31750 h 563259"/>
                <a:gd name="connsiteX2" fmla="*/ 916782 w 5761832"/>
                <a:gd name="connsiteY2" fmla="*/ 19050 h 563259"/>
                <a:gd name="connsiteX3" fmla="*/ 4862512 w 5761832"/>
                <a:gd name="connsiteY3" fmla="*/ 19050 h 563259"/>
                <a:gd name="connsiteX4" fmla="*/ 5076032 w 5761832"/>
                <a:gd name="connsiteY4" fmla="*/ 26988 h 563259"/>
                <a:gd name="connsiteX5" fmla="*/ 5759450 w 5761832"/>
                <a:gd name="connsiteY5" fmla="*/ 0 h 563259"/>
                <a:gd name="connsiteX6" fmla="*/ 5577681 w 5761832"/>
                <a:gd name="connsiteY6" fmla="*/ 273050 h 563259"/>
                <a:gd name="connsiteX7" fmla="*/ 5761832 w 5761832"/>
                <a:gd name="connsiteY7" fmla="*/ 522287 h 563259"/>
                <a:gd name="connsiteX8" fmla="*/ 5251450 w 5761832"/>
                <a:gd name="connsiteY8" fmla="*/ 558800 h 563259"/>
                <a:gd name="connsiteX9" fmla="*/ 919163 w 5761832"/>
                <a:gd name="connsiteY9" fmla="*/ 550068 h 563259"/>
                <a:gd name="connsiteX10" fmla="*/ 661194 w 5761832"/>
                <a:gd name="connsiteY10" fmla="*/ 553244 h 563259"/>
                <a:gd name="connsiteX11" fmla="*/ 0 w 5761832"/>
                <a:gd name="connsiteY11" fmla="*/ 527050 h 563259"/>
                <a:gd name="connsiteX12" fmla="*/ 200025 w 5761832"/>
                <a:gd name="connsiteY12" fmla="*/ 271463 h 563259"/>
                <a:gd name="connsiteX13" fmla="*/ 793 w 5761832"/>
                <a:gd name="connsiteY13" fmla="*/ 7938 h 563259"/>
                <a:gd name="connsiteX0" fmla="*/ 793 w 5761832"/>
                <a:gd name="connsiteY0" fmla="*/ 7938 h 563781"/>
                <a:gd name="connsiteX1" fmla="*/ 374650 w 5761832"/>
                <a:gd name="connsiteY1" fmla="*/ 31750 h 563781"/>
                <a:gd name="connsiteX2" fmla="*/ 916782 w 5761832"/>
                <a:gd name="connsiteY2" fmla="*/ 19050 h 563781"/>
                <a:gd name="connsiteX3" fmla="*/ 4862512 w 5761832"/>
                <a:gd name="connsiteY3" fmla="*/ 19050 h 563781"/>
                <a:gd name="connsiteX4" fmla="*/ 5076032 w 5761832"/>
                <a:gd name="connsiteY4" fmla="*/ 26988 h 563781"/>
                <a:gd name="connsiteX5" fmla="*/ 5759450 w 5761832"/>
                <a:gd name="connsiteY5" fmla="*/ 0 h 563781"/>
                <a:gd name="connsiteX6" fmla="*/ 5577681 w 5761832"/>
                <a:gd name="connsiteY6" fmla="*/ 273050 h 563781"/>
                <a:gd name="connsiteX7" fmla="*/ 5761832 w 5761832"/>
                <a:gd name="connsiteY7" fmla="*/ 522287 h 563781"/>
                <a:gd name="connsiteX8" fmla="*/ 5251450 w 5761832"/>
                <a:gd name="connsiteY8" fmla="*/ 558800 h 563781"/>
                <a:gd name="connsiteX9" fmla="*/ 919163 w 5761832"/>
                <a:gd name="connsiteY9" fmla="*/ 550068 h 563781"/>
                <a:gd name="connsiteX10" fmla="*/ 661194 w 5761832"/>
                <a:gd name="connsiteY10" fmla="*/ 553244 h 563781"/>
                <a:gd name="connsiteX11" fmla="*/ 0 w 5761832"/>
                <a:gd name="connsiteY11" fmla="*/ 527050 h 563781"/>
                <a:gd name="connsiteX12" fmla="*/ 200025 w 5761832"/>
                <a:gd name="connsiteY12" fmla="*/ 271463 h 563781"/>
                <a:gd name="connsiteX13" fmla="*/ 793 w 5761832"/>
                <a:gd name="connsiteY13" fmla="*/ 7938 h 563781"/>
                <a:gd name="connsiteX0" fmla="*/ 793 w 5761832"/>
                <a:gd name="connsiteY0" fmla="*/ 7938 h 559049"/>
                <a:gd name="connsiteX1" fmla="*/ 374650 w 5761832"/>
                <a:gd name="connsiteY1" fmla="*/ 31750 h 559049"/>
                <a:gd name="connsiteX2" fmla="*/ 916782 w 5761832"/>
                <a:gd name="connsiteY2" fmla="*/ 19050 h 559049"/>
                <a:gd name="connsiteX3" fmla="*/ 4862512 w 5761832"/>
                <a:gd name="connsiteY3" fmla="*/ 19050 h 559049"/>
                <a:gd name="connsiteX4" fmla="*/ 5076032 w 5761832"/>
                <a:gd name="connsiteY4" fmla="*/ 26988 h 559049"/>
                <a:gd name="connsiteX5" fmla="*/ 5759450 w 5761832"/>
                <a:gd name="connsiteY5" fmla="*/ 0 h 559049"/>
                <a:gd name="connsiteX6" fmla="*/ 5577681 w 5761832"/>
                <a:gd name="connsiteY6" fmla="*/ 273050 h 559049"/>
                <a:gd name="connsiteX7" fmla="*/ 5761832 w 5761832"/>
                <a:gd name="connsiteY7" fmla="*/ 522287 h 559049"/>
                <a:gd name="connsiteX8" fmla="*/ 5251450 w 5761832"/>
                <a:gd name="connsiteY8" fmla="*/ 558800 h 559049"/>
                <a:gd name="connsiteX9" fmla="*/ 919163 w 5761832"/>
                <a:gd name="connsiteY9" fmla="*/ 550068 h 559049"/>
                <a:gd name="connsiteX10" fmla="*/ 661194 w 5761832"/>
                <a:gd name="connsiteY10" fmla="*/ 553244 h 559049"/>
                <a:gd name="connsiteX11" fmla="*/ 0 w 5761832"/>
                <a:gd name="connsiteY11" fmla="*/ 527050 h 559049"/>
                <a:gd name="connsiteX12" fmla="*/ 200025 w 5761832"/>
                <a:gd name="connsiteY12" fmla="*/ 271463 h 559049"/>
                <a:gd name="connsiteX13" fmla="*/ 793 w 5761832"/>
                <a:gd name="connsiteY13" fmla="*/ 7938 h 559049"/>
                <a:gd name="connsiteX0" fmla="*/ 793 w 5761832"/>
                <a:gd name="connsiteY0" fmla="*/ 7938 h 559049"/>
                <a:gd name="connsiteX1" fmla="*/ 374650 w 5761832"/>
                <a:gd name="connsiteY1" fmla="*/ 31750 h 559049"/>
                <a:gd name="connsiteX2" fmla="*/ 916782 w 5761832"/>
                <a:gd name="connsiteY2" fmla="*/ 19050 h 559049"/>
                <a:gd name="connsiteX3" fmla="*/ 945507 w 5761832"/>
                <a:gd name="connsiteY3" fmla="*/ 20131 h 559049"/>
                <a:gd name="connsiteX4" fmla="*/ 4862512 w 5761832"/>
                <a:gd name="connsiteY4" fmla="*/ 19050 h 559049"/>
                <a:gd name="connsiteX5" fmla="*/ 5076032 w 5761832"/>
                <a:gd name="connsiteY5" fmla="*/ 26988 h 559049"/>
                <a:gd name="connsiteX6" fmla="*/ 5759450 w 5761832"/>
                <a:gd name="connsiteY6" fmla="*/ 0 h 559049"/>
                <a:gd name="connsiteX7" fmla="*/ 5577681 w 5761832"/>
                <a:gd name="connsiteY7" fmla="*/ 273050 h 559049"/>
                <a:gd name="connsiteX8" fmla="*/ 5761832 w 5761832"/>
                <a:gd name="connsiteY8" fmla="*/ 522287 h 559049"/>
                <a:gd name="connsiteX9" fmla="*/ 5251450 w 5761832"/>
                <a:gd name="connsiteY9" fmla="*/ 558800 h 559049"/>
                <a:gd name="connsiteX10" fmla="*/ 919163 w 5761832"/>
                <a:gd name="connsiteY10" fmla="*/ 550068 h 559049"/>
                <a:gd name="connsiteX11" fmla="*/ 661194 w 5761832"/>
                <a:gd name="connsiteY11" fmla="*/ 553244 h 559049"/>
                <a:gd name="connsiteX12" fmla="*/ 0 w 5761832"/>
                <a:gd name="connsiteY12" fmla="*/ 527050 h 559049"/>
                <a:gd name="connsiteX13" fmla="*/ 200025 w 5761832"/>
                <a:gd name="connsiteY13" fmla="*/ 271463 h 559049"/>
                <a:gd name="connsiteX14" fmla="*/ 793 w 5761832"/>
                <a:gd name="connsiteY14" fmla="*/ 7938 h 559049"/>
                <a:gd name="connsiteX0" fmla="*/ 793 w 5761832"/>
                <a:gd name="connsiteY0" fmla="*/ 7938 h 559049"/>
                <a:gd name="connsiteX1" fmla="*/ 374650 w 5761832"/>
                <a:gd name="connsiteY1" fmla="*/ 31750 h 559049"/>
                <a:gd name="connsiteX2" fmla="*/ 916782 w 5761832"/>
                <a:gd name="connsiteY2" fmla="*/ 19050 h 559049"/>
                <a:gd name="connsiteX3" fmla="*/ 945507 w 5761832"/>
                <a:gd name="connsiteY3" fmla="*/ 20131 h 559049"/>
                <a:gd name="connsiteX4" fmla="*/ 4862512 w 5761832"/>
                <a:gd name="connsiteY4" fmla="*/ 19050 h 559049"/>
                <a:gd name="connsiteX5" fmla="*/ 5076032 w 5761832"/>
                <a:gd name="connsiteY5" fmla="*/ 26988 h 559049"/>
                <a:gd name="connsiteX6" fmla="*/ 5759450 w 5761832"/>
                <a:gd name="connsiteY6" fmla="*/ 0 h 559049"/>
                <a:gd name="connsiteX7" fmla="*/ 5577681 w 5761832"/>
                <a:gd name="connsiteY7" fmla="*/ 273050 h 559049"/>
                <a:gd name="connsiteX8" fmla="*/ 5761832 w 5761832"/>
                <a:gd name="connsiteY8" fmla="*/ 522287 h 559049"/>
                <a:gd name="connsiteX9" fmla="*/ 5251450 w 5761832"/>
                <a:gd name="connsiteY9" fmla="*/ 558800 h 559049"/>
                <a:gd name="connsiteX10" fmla="*/ 952905 w 5761832"/>
                <a:gd name="connsiteY10" fmla="*/ 546396 h 559049"/>
                <a:gd name="connsiteX11" fmla="*/ 919163 w 5761832"/>
                <a:gd name="connsiteY11" fmla="*/ 550068 h 559049"/>
                <a:gd name="connsiteX12" fmla="*/ 661194 w 5761832"/>
                <a:gd name="connsiteY12" fmla="*/ 553244 h 559049"/>
                <a:gd name="connsiteX13" fmla="*/ 0 w 5761832"/>
                <a:gd name="connsiteY13" fmla="*/ 527050 h 559049"/>
                <a:gd name="connsiteX14" fmla="*/ 200025 w 5761832"/>
                <a:gd name="connsiteY14" fmla="*/ 271463 h 559049"/>
                <a:gd name="connsiteX15" fmla="*/ 793 w 5761832"/>
                <a:gd name="connsiteY15" fmla="*/ 7938 h 559049"/>
                <a:gd name="connsiteX0" fmla="*/ 793 w 5835542"/>
                <a:gd name="connsiteY0" fmla="*/ 7938 h 559049"/>
                <a:gd name="connsiteX1" fmla="*/ 374650 w 5835542"/>
                <a:gd name="connsiteY1" fmla="*/ 31750 h 559049"/>
                <a:gd name="connsiteX2" fmla="*/ 916782 w 5835542"/>
                <a:gd name="connsiteY2" fmla="*/ 19050 h 559049"/>
                <a:gd name="connsiteX3" fmla="*/ 945507 w 5835542"/>
                <a:gd name="connsiteY3" fmla="*/ 20131 h 559049"/>
                <a:gd name="connsiteX4" fmla="*/ 4862512 w 5835542"/>
                <a:gd name="connsiteY4" fmla="*/ 19050 h 559049"/>
                <a:gd name="connsiteX5" fmla="*/ 5076032 w 5835542"/>
                <a:gd name="connsiteY5" fmla="*/ 26988 h 559049"/>
                <a:gd name="connsiteX6" fmla="*/ 5759450 w 5835542"/>
                <a:gd name="connsiteY6" fmla="*/ 0 h 559049"/>
                <a:gd name="connsiteX7" fmla="*/ 5761832 w 5835542"/>
                <a:gd name="connsiteY7" fmla="*/ 522287 h 559049"/>
                <a:gd name="connsiteX8" fmla="*/ 5251450 w 5835542"/>
                <a:gd name="connsiteY8" fmla="*/ 558800 h 559049"/>
                <a:gd name="connsiteX9" fmla="*/ 952905 w 5835542"/>
                <a:gd name="connsiteY9" fmla="*/ 546396 h 559049"/>
                <a:gd name="connsiteX10" fmla="*/ 919163 w 5835542"/>
                <a:gd name="connsiteY10" fmla="*/ 550068 h 559049"/>
                <a:gd name="connsiteX11" fmla="*/ 661194 w 5835542"/>
                <a:gd name="connsiteY11" fmla="*/ 553244 h 559049"/>
                <a:gd name="connsiteX12" fmla="*/ 0 w 5835542"/>
                <a:gd name="connsiteY12" fmla="*/ 527050 h 559049"/>
                <a:gd name="connsiteX13" fmla="*/ 200025 w 5835542"/>
                <a:gd name="connsiteY13" fmla="*/ 271463 h 559049"/>
                <a:gd name="connsiteX14" fmla="*/ 793 w 5835542"/>
                <a:gd name="connsiteY14" fmla="*/ 7938 h 559049"/>
                <a:gd name="connsiteX0" fmla="*/ 793 w 5761832"/>
                <a:gd name="connsiteY0" fmla="*/ 0 h 551111"/>
                <a:gd name="connsiteX1" fmla="*/ 374650 w 5761832"/>
                <a:gd name="connsiteY1" fmla="*/ 23812 h 551111"/>
                <a:gd name="connsiteX2" fmla="*/ 916782 w 5761832"/>
                <a:gd name="connsiteY2" fmla="*/ 11112 h 551111"/>
                <a:gd name="connsiteX3" fmla="*/ 945507 w 5761832"/>
                <a:gd name="connsiteY3" fmla="*/ 12193 h 551111"/>
                <a:gd name="connsiteX4" fmla="*/ 4862512 w 5761832"/>
                <a:gd name="connsiteY4" fmla="*/ 11112 h 551111"/>
                <a:gd name="connsiteX5" fmla="*/ 5076032 w 5761832"/>
                <a:gd name="connsiteY5" fmla="*/ 19050 h 551111"/>
                <a:gd name="connsiteX6" fmla="*/ 5761832 w 5761832"/>
                <a:gd name="connsiteY6" fmla="*/ 514349 h 551111"/>
                <a:gd name="connsiteX7" fmla="*/ 5251450 w 5761832"/>
                <a:gd name="connsiteY7" fmla="*/ 550862 h 551111"/>
                <a:gd name="connsiteX8" fmla="*/ 952905 w 5761832"/>
                <a:gd name="connsiteY8" fmla="*/ 538458 h 551111"/>
                <a:gd name="connsiteX9" fmla="*/ 919163 w 5761832"/>
                <a:gd name="connsiteY9" fmla="*/ 542130 h 551111"/>
                <a:gd name="connsiteX10" fmla="*/ 661194 w 5761832"/>
                <a:gd name="connsiteY10" fmla="*/ 545306 h 551111"/>
                <a:gd name="connsiteX11" fmla="*/ 0 w 5761832"/>
                <a:gd name="connsiteY11" fmla="*/ 519112 h 551111"/>
                <a:gd name="connsiteX12" fmla="*/ 200025 w 5761832"/>
                <a:gd name="connsiteY12" fmla="*/ 263525 h 551111"/>
                <a:gd name="connsiteX13" fmla="*/ 793 w 5761832"/>
                <a:gd name="connsiteY13" fmla="*/ 0 h 551111"/>
                <a:gd name="connsiteX0" fmla="*/ 793 w 5528877"/>
                <a:gd name="connsiteY0" fmla="*/ 0 h 551111"/>
                <a:gd name="connsiteX1" fmla="*/ 374650 w 5528877"/>
                <a:gd name="connsiteY1" fmla="*/ 23812 h 551111"/>
                <a:gd name="connsiteX2" fmla="*/ 916782 w 5528877"/>
                <a:gd name="connsiteY2" fmla="*/ 11112 h 551111"/>
                <a:gd name="connsiteX3" fmla="*/ 945507 w 5528877"/>
                <a:gd name="connsiteY3" fmla="*/ 12193 h 551111"/>
                <a:gd name="connsiteX4" fmla="*/ 4862512 w 5528877"/>
                <a:gd name="connsiteY4" fmla="*/ 11112 h 551111"/>
                <a:gd name="connsiteX5" fmla="*/ 5076032 w 5528877"/>
                <a:gd name="connsiteY5" fmla="*/ 19050 h 551111"/>
                <a:gd name="connsiteX6" fmla="*/ 5251450 w 5528877"/>
                <a:gd name="connsiteY6" fmla="*/ 550862 h 551111"/>
                <a:gd name="connsiteX7" fmla="*/ 952905 w 5528877"/>
                <a:gd name="connsiteY7" fmla="*/ 538458 h 551111"/>
                <a:gd name="connsiteX8" fmla="*/ 919163 w 5528877"/>
                <a:gd name="connsiteY8" fmla="*/ 542130 h 551111"/>
                <a:gd name="connsiteX9" fmla="*/ 661194 w 5528877"/>
                <a:gd name="connsiteY9" fmla="*/ 545306 h 551111"/>
                <a:gd name="connsiteX10" fmla="*/ 0 w 5528877"/>
                <a:gd name="connsiteY10" fmla="*/ 519112 h 551111"/>
                <a:gd name="connsiteX11" fmla="*/ 200025 w 5528877"/>
                <a:gd name="connsiteY11" fmla="*/ 263525 h 551111"/>
                <a:gd name="connsiteX12" fmla="*/ 793 w 5528877"/>
                <a:gd name="connsiteY12" fmla="*/ 0 h 551111"/>
                <a:gd name="connsiteX0" fmla="*/ 793 w 5528877"/>
                <a:gd name="connsiteY0" fmla="*/ 0 h 551111"/>
                <a:gd name="connsiteX1" fmla="*/ 374650 w 5528877"/>
                <a:gd name="connsiteY1" fmla="*/ 23812 h 551111"/>
                <a:gd name="connsiteX2" fmla="*/ 916782 w 5528877"/>
                <a:gd name="connsiteY2" fmla="*/ 11112 h 551111"/>
                <a:gd name="connsiteX3" fmla="*/ 945507 w 5528877"/>
                <a:gd name="connsiteY3" fmla="*/ 12193 h 551111"/>
                <a:gd name="connsiteX4" fmla="*/ 5076032 w 5528877"/>
                <a:gd name="connsiteY4" fmla="*/ 19050 h 551111"/>
                <a:gd name="connsiteX5" fmla="*/ 5251450 w 5528877"/>
                <a:gd name="connsiteY5" fmla="*/ 550862 h 551111"/>
                <a:gd name="connsiteX6" fmla="*/ 952905 w 5528877"/>
                <a:gd name="connsiteY6" fmla="*/ 538458 h 551111"/>
                <a:gd name="connsiteX7" fmla="*/ 919163 w 5528877"/>
                <a:gd name="connsiteY7" fmla="*/ 542130 h 551111"/>
                <a:gd name="connsiteX8" fmla="*/ 661194 w 5528877"/>
                <a:gd name="connsiteY8" fmla="*/ 545306 h 551111"/>
                <a:gd name="connsiteX9" fmla="*/ 0 w 5528877"/>
                <a:gd name="connsiteY9" fmla="*/ 519112 h 551111"/>
                <a:gd name="connsiteX10" fmla="*/ 200025 w 5528877"/>
                <a:gd name="connsiteY10" fmla="*/ 263525 h 551111"/>
                <a:gd name="connsiteX11" fmla="*/ 793 w 5528877"/>
                <a:gd name="connsiteY11" fmla="*/ 0 h 551111"/>
                <a:gd name="connsiteX0" fmla="*/ 793 w 5251450"/>
                <a:gd name="connsiteY0" fmla="*/ 0 h 551111"/>
                <a:gd name="connsiteX1" fmla="*/ 374650 w 5251450"/>
                <a:gd name="connsiteY1" fmla="*/ 23812 h 551111"/>
                <a:gd name="connsiteX2" fmla="*/ 916782 w 5251450"/>
                <a:gd name="connsiteY2" fmla="*/ 11112 h 551111"/>
                <a:gd name="connsiteX3" fmla="*/ 945507 w 5251450"/>
                <a:gd name="connsiteY3" fmla="*/ 12193 h 551111"/>
                <a:gd name="connsiteX4" fmla="*/ 5251450 w 5251450"/>
                <a:gd name="connsiteY4" fmla="*/ 550862 h 551111"/>
                <a:gd name="connsiteX5" fmla="*/ 952905 w 5251450"/>
                <a:gd name="connsiteY5" fmla="*/ 538458 h 551111"/>
                <a:gd name="connsiteX6" fmla="*/ 919163 w 5251450"/>
                <a:gd name="connsiteY6" fmla="*/ 542130 h 551111"/>
                <a:gd name="connsiteX7" fmla="*/ 661194 w 5251450"/>
                <a:gd name="connsiteY7" fmla="*/ 545306 h 551111"/>
                <a:gd name="connsiteX8" fmla="*/ 0 w 5251450"/>
                <a:gd name="connsiteY8" fmla="*/ 519112 h 551111"/>
                <a:gd name="connsiteX9" fmla="*/ 200025 w 5251450"/>
                <a:gd name="connsiteY9" fmla="*/ 263525 h 551111"/>
                <a:gd name="connsiteX10" fmla="*/ 793 w 5251450"/>
                <a:gd name="connsiteY10" fmla="*/ 0 h 551111"/>
                <a:gd name="connsiteX0" fmla="*/ 793 w 952905"/>
                <a:gd name="connsiteY0" fmla="*/ 0 h 551111"/>
                <a:gd name="connsiteX1" fmla="*/ 374650 w 952905"/>
                <a:gd name="connsiteY1" fmla="*/ 23812 h 551111"/>
                <a:gd name="connsiteX2" fmla="*/ 916782 w 952905"/>
                <a:gd name="connsiteY2" fmla="*/ 11112 h 551111"/>
                <a:gd name="connsiteX3" fmla="*/ 945507 w 952905"/>
                <a:gd name="connsiteY3" fmla="*/ 12193 h 551111"/>
                <a:gd name="connsiteX4" fmla="*/ 952905 w 952905"/>
                <a:gd name="connsiteY4" fmla="*/ 538458 h 551111"/>
                <a:gd name="connsiteX5" fmla="*/ 919163 w 952905"/>
                <a:gd name="connsiteY5" fmla="*/ 542130 h 551111"/>
                <a:gd name="connsiteX6" fmla="*/ 661194 w 952905"/>
                <a:gd name="connsiteY6" fmla="*/ 545306 h 551111"/>
                <a:gd name="connsiteX7" fmla="*/ 0 w 952905"/>
                <a:gd name="connsiteY7" fmla="*/ 519112 h 551111"/>
                <a:gd name="connsiteX8" fmla="*/ 200025 w 952905"/>
                <a:gd name="connsiteY8" fmla="*/ 263525 h 551111"/>
                <a:gd name="connsiteX9" fmla="*/ 793 w 952905"/>
                <a:gd name="connsiteY9" fmla="*/ 0 h 551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52905" h="551111">
                  <a:moveTo>
                    <a:pt x="793" y="0"/>
                  </a:moveTo>
                  <a:cubicBezTo>
                    <a:pt x="123031" y="24606"/>
                    <a:pt x="250031" y="15875"/>
                    <a:pt x="374650" y="23812"/>
                  </a:cubicBezTo>
                  <a:cubicBezTo>
                    <a:pt x="555361" y="19579"/>
                    <a:pt x="750359" y="24870"/>
                    <a:pt x="916782" y="11112"/>
                  </a:cubicBezTo>
                  <a:lnTo>
                    <a:pt x="945507" y="12193"/>
                  </a:lnTo>
                  <a:lnTo>
                    <a:pt x="952905" y="538458"/>
                  </a:lnTo>
                  <a:lnTo>
                    <a:pt x="919163" y="542130"/>
                  </a:lnTo>
                  <a:lnTo>
                    <a:pt x="661194" y="545306"/>
                  </a:lnTo>
                  <a:cubicBezTo>
                    <a:pt x="526521" y="548481"/>
                    <a:pt x="206111" y="565943"/>
                    <a:pt x="0" y="519112"/>
                  </a:cubicBezTo>
                  <a:lnTo>
                    <a:pt x="200025" y="263525"/>
                  </a:lnTo>
                  <a:cubicBezTo>
                    <a:pt x="124089" y="185208"/>
                    <a:pt x="79110" y="128323"/>
                    <a:pt x="793" y="0"/>
                  </a:cubicBezTo>
                  <a:close/>
                </a:path>
              </a:pathLst>
            </a:custGeom>
            <a:noFill/>
            <a:ln w="19050">
              <a:solidFill>
                <a:srgbClr val="CBF34B"/>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grpSp>
      <p:grpSp>
        <p:nvGrpSpPr>
          <p:cNvPr id="125" name="Group 15"/>
          <p:cNvGrpSpPr>
            <a:grpSpLocks/>
          </p:cNvGrpSpPr>
          <p:nvPr/>
        </p:nvGrpSpPr>
        <p:grpSpPr bwMode="auto">
          <a:xfrm>
            <a:off x="3743327" y="3662536"/>
            <a:ext cx="4651375" cy="1012002"/>
            <a:chOff x="2671148" y="1311915"/>
            <a:chExt cx="3938587" cy="1011238"/>
          </a:xfrm>
        </p:grpSpPr>
        <p:pic>
          <p:nvPicPr>
            <p:cNvPr id="12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71148" y="1311915"/>
              <a:ext cx="3938587" cy="1011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7" name="Rounded Rectangle 126"/>
            <p:cNvSpPr/>
            <p:nvPr/>
          </p:nvSpPr>
          <p:spPr>
            <a:xfrm>
              <a:off x="2762555" y="1386471"/>
              <a:ext cx="3777280" cy="861362"/>
            </a:xfrm>
            <a:prstGeom prst="roundRect">
              <a:avLst>
                <a:gd name="adj" fmla="val 12108"/>
              </a:avLst>
            </a:prstGeom>
            <a:noFill/>
            <a:ln w="19050">
              <a:solidFill>
                <a:srgbClr val="996633"/>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grpSp>
      <p:sp>
        <p:nvSpPr>
          <p:cNvPr id="128" name="Rectangle 127"/>
          <p:cNvSpPr/>
          <p:nvPr/>
        </p:nvSpPr>
        <p:spPr>
          <a:xfrm>
            <a:off x="3728096" y="3993641"/>
            <a:ext cx="3349749" cy="369332"/>
          </a:xfrm>
          <a:prstGeom prst="rect">
            <a:avLst/>
          </a:prstGeom>
        </p:spPr>
        <p:txBody>
          <a:bodyPr wrap="square" anchor="ctr">
            <a:spAutoFit/>
          </a:bodyPr>
          <a:lstStyle/>
          <a:p>
            <a:pPr algn="ctr" fontAlgn="auto">
              <a:spcBef>
                <a:spcPts val="0"/>
              </a:spcBef>
              <a:spcAft>
                <a:spcPts val="0"/>
              </a:spcAft>
              <a:defRPr/>
            </a:pPr>
            <a:r>
              <a:rPr lang="en-US" b="1" kern="0" dirty="0" err="1" smtClean="0">
                <a:solidFill>
                  <a:srgbClr val="C00000"/>
                </a:solidFill>
                <a:latin typeface="Times New Roman" panose="02020603050405020304" pitchFamily="18" charset="0"/>
                <a:cs typeface="Times New Roman" panose="02020603050405020304" pitchFamily="18" charset="0"/>
              </a:rPr>
              <a:t>Quản</a:t>
            </a:r>
            <a:r>
              <a:rPr lang="en-US" b="1" kern="0" dirty="0" smtClean="0">
                <a:solidFill>
                  <a:srgbClr val="C00000"/>
                </a:solidFill>
                <a:latin typeface="Times New Roman" panose="02020603050405020304" pitchFamily="18" charset="0"/>
                <a:cs typeface="Times New Roman" panose="02020603050405020304" pitchFamily="18" charset="0"/>
              </a:rPr>
              <a:t> </a:t>
            </a:r>
            <a:r>
              <a:rPr lang="en-US" b="1" kern="0" dirty="0" err="1" smtClean="0">
                <a:solidFill>
                  <a:srgbClr val="C00000"/>
                </a:solidFill>
                <a:latin typeface="Times New Roman" panose="02020603050405020304" pitchFamily="18" charset="0"/>
                <a:cs typeface="Times New Roman" panose="02020603050405020304" pitchFamily="18" charset="0"/>
              </a:rPr>
              <a:t>lý</a:t>
            </a:r>
            <a:r>
              <a:rPr lang="en-US" b="1" kern="0" dirty="0" smtClean="0">
                <a:solidFill>
                  <a:srgbClr val="C00000"/>
                </a:solidFill>
                <a:latin typeface="Times New Roman" panose="02020603050405020304" pitchFamily="18" charset="0"/>
                <a:cs typeface="Times New Roman" panose="02020603050405020304" pitchFamily="18" charset="0"/>
              </a:rPr>
              <a:t> </a:t>
            </a:r>
            <a:r>
              <a:rPr lang="en-US" b="1" kern="0" dirty="0" err="1" smtClean="0">
                <a:solidFill>
                  <a:srgbClr val="C00000"/>
                </a:solidFill>
                <a:latin typeface="Times New Roman" panose="02020603050405020304" pitchFamily="18" charset="0"/>
                <a:cs typeface="Times New Roman" panose="02020603050405020304" pitchFamily="18" charset="0"/>
              </a:rPr>
              <a:t>danh</a:t>
            </a:r>
            <a:r>
              <a:rPr lang="en-US" b="1" kern="0" dirty="0" smtClean="0">
                <a:solidFill>
                  <a:srgbClr val="C00000"/>
                </a:solidFill>
                <a:latin typeface="Times New Roman" panose="02020603050405020304" pitchFamily="18" charset="0"/>
                <a:cs typeface="Times New Roman" panose="02020603050405020304" pitchFamily="18" charset="0"/>
              </a:rPr>
              <a:t> </a:t>
            </a:r>
            <a:r>
              <a:rPr lang="en-US" b="1" kern="0" dirty="0" err="1" smtClean="0">
                <a:solidFill>
                  <a:srgbClr val="C00000"/>
                </a:solidFill>
                <a:latin typeface="Times New Roman" panose="02020603050405020304" pitchFamily="18" charset="0"/>
                <a:cs typeface="Times New Roman" panose="02020603050405020304" pitchFamily="18" charset="0"/>
              </a:rPr>
              <a:t>sách</a:t>
            </a:r>
            <a:r>
              <a:rPr lang="en-US" b="1" kern="0" dirty="0" smtClean="0">
                <a:solidFill>
                  <a:srgbClr val="C00000"/>
                </a:solidFill>
                <a:latin typeface="Times New Roman" panose="02020603050405020304" pitchFamily="18" charset="0"/>
                <a:cs typeface="Times New Roman" panose="02020603050405020304" pitchFamily="18" charset="0"/>
              </a:rPr>
              <a:t> </a:t>
            </a:r>
            <a:r>
              <a:rPr lang="en-US" b="1" kern="0" dirty="0" err="1" smtClean="0">
                <a:solidFill>
                  <a:srgbClr val="C00000"/>
                </a:solidFill>
                <a:latin typeface="Times New Roman" panose="02020603050405020304" pitchFamily="18" charset="0"/>
                <a:cs typeface="Times New Roman" panose="02020603050405020304" pitchFamily="18" charset="0"/>
              </a:rPr>
              <a:t>bài</a:t>
            </a:r>
            <a:r>
              <a:rPr lang="en-US" b="1" kern="0" dirty="0" smtClean="0">
                <a:solidFill>
                  <a:srgbClr val="C00000"/>
                </a:solidFill>
                <a:latin typeface="Times New Roman" panose="02020603050405020304" pitchFamily="18" charset="0"/>
                <a:cs typeface="Times New Roman" panose="02020603050405020304" pitchFamily="18" charset="0"/>
              </a:rPr>
              <a:t> </a:t>
            </a:r>
            <a:r>
              <a:rPr lang="en-US" b="1" kern="0" dirty="0" err="1" smtClean="0">
                <a:solidFill>
                  <a:srgbClr val="C00000"/>
                </a:solidFill>
                <a:latin typeface="Times New Roman" panose="02020603050405020304" pitchFamily="18" charset="0"/>
                <a:cs typeface="Times New Roman" panose="02020603050405020304" pitchFamily="18" charset="0"/>
              </a:rPr>
              <a:t>hát</a:t>
            </a:r>
            <a:endParaRPr lang="en-US" b="1" kern="0" dirty="0">
              <a:solidFill>
                <a:srgbClr val="C00000"/>
              </a:solidFill>
              <a:latin typeface="Times New Roman" panose="02020603050405020304" pitchFamily="18" charset="0"/>
              <a:cs typeface="Times New Roman" panose="02020603050405020304" pitchFamily="18" charset="0"/>
            </a:endParaRPr>
          </a:p>
        </p:txBody>
      </p:sp>
      <p:grpSp>
        <p:nvGrpSpPr>
          <p:cNvPr id="129" name="Group 89"/>
          <p:cNvGrpSpPr>
            <a:grpSpLocks/>
          </p:cNvGrpSpPr>
          <p:nvPr/>
        </p:nvGrpSpPr>
        <p:grpSpPr bwMode="auto">
          <a:xfrm flipH="1">
            <a:off x="6816764" y="3767453"/>
            <a:ext cx="1819275" cy="663575"/>
            <a:chOff x="2452688" y="2863775"/>
            <a:chExt cx="1819275" cy="662858"/>
          </a:xfrm>
        </p:grpSpPr>
        <p:sp>
          <p:nvSpPr>
            <p:cNvPr id="130" name="Freeform 129"/>
            <p:cNvSpPr/>
            <p:nvPr/>
          </p:nvSpPr>
          <p:spPr>
            <a:xfrm>
              <a:off x="2452688" y="2863775"/>
              <a:ext cx="1819275" cy="583569"/>
            </a:xfrm>
            <a:custGeom>
              <a:avLst/>
              <a:gdLst>
                <a:gd name="connsiteX0" fmla="*/ 1824037 w 1824037"/>
                <a:gd name="connsiteY0" fmla="*/ 300038 h 585788"/>
                <a:gd name="connsiteX1" fmla="*/ 1590675 w 1824037"/>
                <a:gd name="connsiteY1" fmla="*/ 71438 h 585788"/>
                <a:gd name="connsiteX2" fmla="*/ 500062 w 1824037"/>
                <a:gd name="connsiteY2" fmla="*/ 0 h 585788"/>
                <a:gd name="connsiteX3" fmla="*/ 9525 w 1824037"/>
                <a:gd name="connsiteY3" fmla="*/ 66675 h 585788"/>
                <a:gd name="connsiteX4" fmla="*/ 0 w 1824037"/>
                <a:gd name="connsiteY4" fmla="*/ 581025 h 585788"/>
                <a:gd name="connsiteX5" fmla="*/ 233362 w 1824037"/>
                <a:gd name="connsiteY5" fmla="*/ 500063 h 585788"/>
                <a:gd name="connsiteX6" fmla="*/ 842962 w 1824037"/>
                <a:gd name="connsiteY6" fmla="*/ 538163 h 585788"/>
                <a:gd name="connsiteX7" fmla="*/ 1614487 w 1824037"/>
                <a:gd name="connsiteY7" fmla="*/ 585788 h 585788"/>
                <a:gd name="connsiteX8" fmla="*/ 1824037 w 1824037"/>
                <a:gd name="connsiteY8" fmla="*/ 300038 h 585788"/>
                <a:gd name="connsiteX0" fmla="*/ 1824037 w 1824037"/>
                <a:gd name="connsiteY0" fmla="*/ 300038 h 585788"/>
                <a:gd name="connsiteX1" fmla="*/ 1590675 w 1824037"/>
                <a:gd name="connsiteY1" fmla="*/ 71438 h 585788"/>
                <a:gd name="connsiteX2" fmla="*/ 500062 w 1824037"/>
                <a:gd name="connsiteY2" fmla="*/ 0 h 585788"/>
                <a:gd name="connsiteX3" fmla="*/ 9525 w 1824037"/>
                <a:gd name="connsiteY3" fmla="*/ 66675 h 585788"/>
                <a:gd name="connsiteX4" fmla="*/ 0 w 1824037"/>
                <a:gd name="connsiteY4" fmla="*/ 581025 h 585788"/>
                <a:gd name="connsiteX5" fmla="*/ 233362 w 1824037"/>
                <a:gd name="connsiteY5" fmla="*/ 500063 h 585788"/>
                <a:gd name="connsiteX6" fmla="*/ 842962 w 1824037"/>
                <a:gd name="connsiteY6" fmla="*/ 538163 h 585788"/>
                <a:gd name="connsiteX7" fmla="*/ 1614487 w 1824037"/>
                <a:gd name="connsiteY7" fmla="*/ 585788 h 585788"/>
                <a:gd name="connsiteX8" fmla="*/ 1824037 w 1824037"/>
                <a:gd name="connsiteY8" fmla="*/ 300038 h 585788"/>
                <a:gd name="connsiteX0" fmla="*/ 1824037 w 1824037"/>
                <a:gd name="connsiteY0" fmla="*/ 303288 h 589038"/>
                <a:gd name="connsiteX1" fmla="*/ 1590675 w 1824037"/>
                <a:gd name="connsiteY1" fmla="*/ 74688 h 589038"/>
                <a:gd name="connsiteX2" fmla="*/ 500062 w 1824037"/>
                <a:gd name="connsiteY2" fmla="*/ 3250 h 589038"/>
                <a:gd name="connsiteX3" fmla="*/ 9525 w 1824037"/>
                <a:gd name="connsiteY3" fmla="*/ 69925 h 589038"/>
                <a:gd name="connsiteX4" fmla="*/ 0 w 1824037"/>
                <a:gd name="connsiteY4" fmla="*/ 584275 h 589038"/>
                <a:gd name="connsiteX5" fmla="*/ 233362 w 1824037"/>
                <a:gd name="connsiteY5" fmla="*/ 503313 h 589038"/>
                <a:gd name="connsiteX6" fmla="*/ 842962 w 1824037"/>
                <a:gd name="connsiteY6" fmla="*/ 541413 h 589038"/>
                <a:gd name="connsiteX7" fmla="*/ 1614487 w 1824037"/>
                <a:gd name="connsiteY7" fmla="*/ 589038 h 589038"/>
                <a:gd name="connsiteX8" fmla="*/ 1824037 w 1824037"/>
                <a:gd name="connsiteY8" fmla="*/ 303288 h 589038"/>
                <a:gd name="connsiteX0" fmla="*/ 1824037 w 1824037"/>
                <a:gd name="connsiteY0" fmla="*/ 303288 h 589038"/>
                <a:gd name="connsiteX1" fmla="*/ 1590675 w 1824037"/>
                <a:gd name="connsiteY1" fmla="*/ 74688 h 589038"/>
                <a:gd name="connsiteX2" fmla="*/ 500062 w 1824037"/>
                <a:gd name="connsiteY2" fmla="*/ 3250 h 589038"/>
                <a:gd name="connsiteX3" fmla="*/ 9525 w 1824037"/>
                <a:gd name="connsiteY3" fmla="*/ 69925 h 589038"/>
                <a:gd name="connsiteX4" fmla="*/ 0 w 1824037"/>
                <a:gd name="connsiteY4" fmla="*/ 584275 h 589038"/>
                <a:gd name="connsiteX5" fmla="*/ 233362 w 1824037"/>
                <a:gd name="connsiteY5" fmla="*/ 503313 h 589038"/>
                <a:gd name="connsiteX6" fmla="*/ 842962 w 1824037"/>
                <a:gd name="connsiteY6" fmla="*/ 541413 h 589038"/>
                <a:gd name="connsiteX7" fmla="*/ 1614487 w 1824037"/>
                <a:gd name="connsiteY7" fmla="*/ 589038 h 589038"/>
                <a:gd name="connsiteX8" fmla="*/ 1824037 w 1824037"/>
                <a:gd name="connsiteY8" fmla="*/ 303288 h 589038"/>
                <a:gd name="connsiteX0" fmla="*/ 1824037 w 1824037"/>
                <a:gd name="connsiteY0" fmla="*/ 303288 h 589038"/>
                <a:gd name="connsiteX1" fmla="*/ 1590675 w 1824037"/>
                <a:gd name="connsiteY1" fmla="*/ 74688 h 589038"/>
                <a:gd name="connsiteX2" fmla="*/ 500062 w 1824037"/>
                <a:gd name="connsiteY2" fmla="*/ 3250 h 589038"/>
                <a:gd name="connsiteX3" fmla="*/ 9525 w 1824037"/>
                <a:gd name="connsiteY3" fmla="*/ 69925 h 589038"/>
                <a:gd name="connsiteX4" fmla="*/ 0 w 1824037"/>
                <a:gd name="connsiteY4" fmla="*/ 584275 h 589038"/>
                <a:gd name="connsiteX5" fmla="*/ 233362 w 1824037"/>
                <a:gd name="connsiteY5" fmla="*/ 503313 h 589038"/>
                <a:gd name="connsiteX6" fmla="*/ 842962 w 1824037"/>
                <a:gd name="connsiteY6" fmla="*/ 541413 h 589038"/>
                <a:gd name="connsiteX7" fmla="*/ 1614487 w 1824037"/>
                <a:gd name="connsiteY7" fmla="*/ 589038 h 589038"/>
                <a:gd name="connsiteX8" fmla="*/ 1824037 w 1824037"/>
                <a:gd name="connsiteY8" fmla="*/ 303288 h 589038"/>
                <a:gd name="connsiteX0" fmla="*/ 1824037 w 1824037"/>
                <a:gd name="connsiteY0" fmla="*/ 303288 h 589038"/>
                <a:gd name="connsiteX1" fmla="*/ 1590675 w 1824037"/>
                <a:gd name="connsiteY1" fmla="*/ 74688 h 589038"/>
                <a:gd name="connsiteX2" fmla="*/ 500062 w 1824037"/>
                <a:gd name="connsiteY2" fmla="*/ 3250 h 589038"/>
                <a:gd name="connsiteX3" fmla="*/ 9525 w 1824037"/>
                <a:gd name="connsiteY3" fmla="*/ 69925 h 589038"/>
                <a:gd name="connsiteX4" fmla="*/ 0 w 1824037"/>
                <a:gd name="connsiteY4" fmla="*/ 577131 h 589038"/>
                <a:gd name="connsiteX5" fmla="*/ 233362 w 1824037"/>
                <a:gd name="connsiteY5" fmla="*/ 503313 h 589038"/>
                <a:gd name="connsiteX6" fmla="*/ 842962 w 1824037"/>
                <a:gd name="connsiteY6" fmla="*/ 541413 h 589038"/>
                <a:gd name="connsiteX7" fmla="*/ 1614487 w 1824037"/>
                <a:gd name="connsiteY7" fmla="*/ 589038 h 589038"/>
                <a:gd name="connsiteX8" fmla="*/ 1824037 w 1824037"/>
                <a:gd name="connsiteY8" fmla="*/ 303288 h 589038"/>
                <a:gd name="connsiteX0" fmla="*/ 1824037 w 1824037"/>
                <a:gd name="connsiteY0" fmla="*/ 303288 h 589038"/>
                <a:gd name="connsiteX1" fmla="*/ 1590675 w 1824037"/>
                <a:gd name="connsiteY1" fmla="*/ 74688 h 589038"/>
                <a:gd name="connsiteX2" fmla="*/ 500062 w 1824037"/>
                <a:gd name="connsiteY2" fmla="*/ 3250 h 589038"/>
                <a:gd name="connsiteX3" fmla="*/ 9525 w 1824037"/>
                <a:gd name="connsiteY3" fmla="*/ 69925 h 589038"/>
                <a:gd name="connsiteX4" fmla="*/ 0 w 1824037"/>
                <a:gd name="connsiteY4" fmla="*/ 577131 h 589038"/>
                <a:gd name="connsiteX5" fmla="*/ 233362 w 1824037"/>
                <a:gd name="connsiteY5" fmla="*/ 503313 h 589038"/>
                <a:gd name="connsiteX6" fmla="*/ 842962 w 1824037"/>
                <a:gd name="connsiteY6" fmla="*/ 541413 h 589038"/>
                <a:gd name="connsiteX7" fmla="*/ 1614487 w 1824037"/>
                <a:gd name="connsiteY7" fmla="*/ 589038 h 589038"/>
                <a:gd name="connsiteX8" fmla="*/ 1824037 w 1824037"/>
                <a:gd name="connsiteY8" fmla="*/ 303288 h 589038"/>
                <a:gd name="connsiteX0" fmla="*/ 1824037 w 1824037"/>
                <a:gd name="connsiteY0" fmla="*/ 303288 h 584276"/>
                <a:gd name="connsiteX1" fmla="*/ 1590675 w 1824037"/>
                <a:gd name="connsiteY1" fmla="*/ 74688 h 584276"/>
                <a:gd name="connsiteX2" fmla="*/ 500062 w 1824037"/>
                <a:gd name="connsiteY2" fmla="*/ 3250 h 584276"/>
                <a:gd name="connsiteX3" fmla="*/ 9525 w 1824037"/>
                <a:gd name="connsiteY3" fmla="*/ 69925 h 584276"/>
                <a:gd name="connsiteX4" fmla="*/ 0 w 1824037"/>
                <a:gd name="connsiteY4" fmla="*/ 577131 h 584276"/>
                <a:gd name="connsiteX5" fmla="*/ 233362 w 1824037"/>
                <a:gd name="connsiteY5" fmla="*/ 503313 h 584276"/>
                <a:gd name="connsiteX6" fmla="*/ 842962 w 1824037"/>
                <a:gd name="connsiteY6" fmla="*/ 541413 h 584276"/>
                <a:gd name="connsiteX7" fmla="*/ 1604962 w 1824037"/>
                <a:gd name="connsiteY7" fmla="*/ 584276 h 584276"/>
                <a:gd name="connsiteX8" fmla="*/ 1824037 w 1824037"/>
                <a:gd name="connsiteY8" fmla="*/ 303288 h 584276"/>
                <a:gd name="connsiteX0" fmla="*/ 1824037 w 1824037"/>
                <a:gd name="connsiteY0" fmla="*/ 303288 h 584276"/>
                <a:gd name="connsiteX1" fmla="*/ 1590675 w 1824037"/>
                <a:gd name="connsiteY1" fmla="*/ 74688 h 584276"/>
                <a:gd name="connsiteX2" fmla="*/ 500062 w 1824037"/>
                <a:gd name="connsiteY2" fmla="*/ 3250 h 584276"/>
                <a:gd name="connsiteX3" fmla="*/ 9525 w 1824037"/>
                <a:gd name="connsiteY3" fmla="*/ 69925 h 584276"/>
                <a:gd name="connsiteX4" fmla="*/ 0 w 1824037"/>
                <a:gd name="connsiteY4" fmla="*/ 577131 h 584276"/>
                <a:gd name="connsiteX5" fmla="*/ 233362 w 1824037"/>
                <a:gd name="connsiteY5" fmla="*/ 503313 h 584276"/>
                <a:gd name="connsiteX6" fmla="*/ 842962 w 1824037"/>
                <a:gd name="connsiteY6" fmla="*/ 541413 h 584276"/>
                <a:gd name="connsiteX7" fmla="*/ 1604962 w 1824037"/>
                <a:gd name="connsiteY7" fmla="*/ 584276 h 584276"/>
                <a:gd name="connsiteX8" fmla="*/ 1824037 w 1824037"/>
                <a:gd name="connsiteY8" fmla="*/ 303288 h 584276"/>
                <a:gd name="connsiteX0" fmla="*/ 1824037 w 1824037"/>
                <a:gd name="connsiteY0" fmla="*/ 303288 h 584276"/>
                <a:gd name="connsiteX1" fmla="*/ 1590675 w 1824037"/>
                <a:gd name="connsiteY1" fmla="*/ 74688 h 584276"/>
                <a:gd name="connsiteX2" fmla="*/ 500062 w 1824037"/>
                <a:gd name="connsiteY2" fmla="*/ 3250 h 584276"/>
                <a:gd name="connsiteX3" fmla="*/ 9525 w 1824037"/>
                <a:gd name="connsiteY3" fmla="*/ 69925 h 584276"/>
                <a:gd name="connsiteX4" fmla="*/ 0 w 1824037"/>
                <a:gd name="connsiteY4" fmla="*/ 577131 h 584276"/>
                <a:gd name="connsiteX5" fmla="*/ 233362 w 1824037"/>
                <a:gd name="connsiteY5" fmla="*/ 503313 h 584276"/>
                <a:gd name="connsiteX6" fmla="*/ 842962 w 1824037"/>
                <a:gd name="connsiteY6" fmla="*/ 541413 h 584276"/>
                <a:gd name="connsiteX7" fmla="*/ 1604962 w 1824037"/>
                <a:gd name="connsiteY7" fmla="*/ 584276 h 584276"/>
                <a:gd name="connsiteX8" fmla="*/ 1824037 w 1824037"/>
                <a:gd name="connsiteY8" fmla="*/ 303288 h 584276"/>
                <a:gd name="connsiteX0" fmla="*/ 1824037 w 1824037"/>
                <a:gd name="connsiteY0" fmla="*/ 303288 h 584276"/>
                <a:gd name="connsiteX1" fmla="*/ 1590675 w 1824037"/>
                <a:gd name="connsiteY1" fmla="*/ 74688 h 584276"/>
                <a:gd name="connsiteX2" fmla="*/ 500062 w 1824037"/>
                <a:gd name="connsiteY2" fmla="*/ 3250 h 584276"/>
                <a:gd name="connsiteX3" fmla="*/ 9525 w 1824037"/>
                <a:gd name="connsiteY3" fmla="*/ 69925 h 584276"/>
                <a:gd name="connsiteX4" fmla="*/ 0 w 1824037"/>
                <a:gd name="connsiteY4" fmla="*/ 577131 h 584276"/>
                <a:gd name="connsiteX5" fmla="*/ 233362 w 1824037"/>
                <a:gd name="connsiteY5" fmla="*/ 503313 h 584276"/>
                <a:gd name="connsiteX6" fmla="*/ 842962 w 1824037"/>
                <a:gd name="connsiteY6" fmla="*/ 541413 h 584276"/>
                <a:gd name="connsiteX7" fmla="*/ 1604962 w 1824037"/>
                <a:gd name="connsiteY7" fmla="*/ 584276 h 584276"/>
                <a:gd name="connsiteX8" fmla="*/ 1824037 w 1824037"/>
                <a:gd name="connsiteY8" fmla="*/ 303288 h 584276"/>
                <a:gd name="connsiteX0" fmla="*/ 1824037 w 1824037"/>
                <a:gd name="connsiteY0" fmla="*/ 303288 h 584276"/>
                <a:gd name="connsiteX1" fmla="*/ 1604962 w 1824037"/>
                <a:gd name="connsiteY1" fmla="*/ 74688 h 584276"/>
                <a:gd name="connsiteX2" fmla="*/ 500062 w 1824037"/>
                <a:gd name="connsiteY2" fmla="*/ 3250 h 584276"/>
                <a:gd name="connsiteX3" fmla="*/ 9525 w 1824037"/>
                <a:gd name="connsiteY3" fmla="*/ 69925 h 584276"/>
                <a:gd name="connsiteX4" fmla="*/ 0 w 1824037"/>
                <a:gd name="connsiteY4" fmla="*/ 577131 h 584276"/>
                <a:gd name="connsiteX5" fmla="*/ 233362 w 1824037"/>
                <a:gd name="connsiteY5" fmla="*/ 503313 h 584276"/>
                <a:gd name="connsiteX6" fmla="*/ 842962 w 1824037"/>
                <a:gd name="connsiteY6" fmla="*/ 541413 h 584276"/>
                <a:gd name="connsiteX7" fmla="*/ 1604962 w 1824037"/>
                <a:gd name="connsiteY7" fmla="*/ 584276 h 584276"/>
                <a:gd name="connsiteX8" fmla="*/ 1824037 w 1824037"/>
                <a:gd name="connsiteY8" fmla="*/ 303288 h 584276"/>
                <a:gd name="connsiteX0" fmla="*/ 1819275 w 1819275"/>
                <a:gd name="connsiteY0" fmla="*/ 312813 h 584276"/>
                <a:gd name="connsiteX1" fmla="*/ 1604962 w 1819275"/>
                <a:gd name="connsiteY1" fmla="*/ 74688 h 584276"/>
                <a:gd name="connsiteX2" fmla="*/ 500062 w 1819275"/>
                <a:gd name="connsiteY2" fmla="*/ 3250 h 584276"/>
                <a:gd name="connsiteX3" fmla="*/ 9525 w 1819275"/>
                <a:gd name="connsiteY3" fmla="*/ 69925 h 584276"/>
                <a:gd name="connsiteX4" fmla="*/ 0 w 1819275"/>
                <a:gd name="connsiteY4" fmla="*/ 577131 h 584276"/>
                <a:gd name="connsiteX5" fmla="*/ 233362 w 1819275"/>
                <a:gd name="connsiteY5" fmla="*/ 503313 h 584276"/>
                <a:gd name="connsiteX6" fmla="*/ 842962 w 1819275"/>
                <a:gd name="connsiteY6" fmla="*/ 541413 h 584276"/>
                <a:gd name="connsiteX7" fmla="*/ 1604962 w 1819275"/>
                <a:gd name="connsiteY7" fmla="*/ 584276 h 584276"/>
                <a:gd name="connsiteX8" fmla="*/ 1819275 w 1819275"/>
                <a:gd name="connsiteY8" fmla="*/ 312813 h 584276"/>
                <a:gd name="connsiteX0" fmla="*/ 1819275 w 1819275"/>
                <a:gd name="connsiteY0" fmla="*/ 312813 h 584276"/>
                <a:gd name="connsiteX1" fmla="*/ 1604962 w 1819275"/>
                <a:gd name="connsiteY1" fmla="*/ 74688 h 584276"/>
                <a:gd name="connsiteX2" fmla="*/ 500062 w 1819275"/>
                <a:gd name="connsiteY2" fmla="*/ 3250 h 584276"/>
                <a:gd name="connsiteX3" fmla="*/ 9525 w 1819275"/>
                <a:gd name="connsiteY3" fmla="*/ 69925 h 584276"/>
                <a:gd name="connsiteX4" fmla="*/ 0 w 1819275"/>
                <a:gd name="connsiteY4" fmla="*/ 577131 h 584276"/>
                <a:gd name="connsiteX5" fmla="*/ 233362 w 1819275"/>
                <a:gd name="connsiteY5" fmla="*/ 503313 h 584276"/>
                <a:gd name="connsiteX6" fmla="*/ 842962 w 1819275"/>
                <a:gd name="connsiteY6" fmla="*/ 541413 h 584276"/>
                <a:gd name="connsiteX7" fmla="*/ 1604962 w 1819275"/>
                <a:gd name="connsiteY7" fmla="*/ 584276 h 584276"/>
                <a:gd name="connsiteX8" fmla="*/ 1819275 w 1819275"/>
                <a:gd name="connsiteY8" fmla="*/ 312813 h 584276"/>
                <a:gd name="connsiteX0" fmla="*/ 1819275 w 1819275"/>
                <a:gd name="connsiteY0" fmla="*/ 312813 h 584276"/>
                <a:gd name="connsiteX1" fmla="*/ 1604962 w 1819275"/>
                <a:gd name="connsiteY1" fmla="*/ 74688 h 584276"/>
                <a:gd name="connsiteX2" fmla="*/ 500062 w 1819275"/>
                <a:gd name="connsiteY2" fmla="*/ 3250 h 584276"/>
                <a:gd name="connsiteX3" fmla="*/ 9525 w 1819275"/>
                <a:gd name="connsiteY3" fmla="*/ 69925 h 584276"/>
                <a:gd name="connsiteX4" fmla="*/ 0 w 1819275"/>
                <a:gd name="connsiteY4" fmla="*/ 577131 h 584276"/>
                <a:gd name="connsiteX5" fmla="*/ 233362 w 1819275"/>
                <a:gd name="connsiteY5" fmla="*/ 503313 h 584276"/>
                <a:gd name="connsiteX6" fmla="*/ 842962 w 1819275"/>
                <a:gd name="connsiteY6" fmla="*/ 541413 h 584276"/>
                <a:gd name="connsiteX7" fmla="*/ 1604962 w 1819275"/>
                <a:gd name="connsiteY7" fmla="*/ 584276 h 584276"/>
                <a:gd name="connsiteX8" fmla="*/ 1819275 w 1819275"/>
                <a:gd name="connsiteY8" fmla="*/ 312813 h 584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19275" h="584276">
                  <a:moveTo>
                    <a:pt x="1819275" y="312813"/>
                  </a:moveTo>
                  <a:lnTo>
                    <a:pt x="1604962" y="74688"/>
                  </a:lnTo>
                  <a:cubicBezTo>
                    <a:pt x="1243806" y="74688"/>
                    <a:pt x="868362" y="27063"/>
                    <a:pt x="500062" y="3250"/>
                  </a:cubicBezTo>
                  <a:cubicBezTo>
                    <a:pt x="348456" y="-718"/>
                    <a:pt x="108744" y="-14213"/>
                    <a:pt x="9525" y="69925"/>
                  </a:cubicBezTo>
                  <a:lnTo>
                    <a:pt x="0" y="577131"/>
                  </a:lnTo>
                  <a:cubicBezTo>
                    <a:pt x="23020" y="507281"/>
                    <a:pt x="191294" y="513631"/>
                    <a:pt x="233362" y="503313"/>
                  </a:cubicBezTo>
                  <a:cubicBezTo>
                    <a:pt x="477043" y="496963"/>
                    <a:pt x="658812" y="514426"/>
                    <a:pt x="842962" y="541413"/>
                  </a:cubicBezTo>
                  <a:cubicBezTo>
                    <a:pt x="1020762" y="560464"/>
                    <a:pt x="1350962" y="569988"/>
                    <a:pt x="1604962" y="584276"/>
                  </a:cubicBezTo>
                  <a:lnTo>
                    <a:pt x="1819275" y="312813"/>
                  </a:lnTo>
                  <a:close/>
                </a:path>
              </a:pathLst>
            </a:custGeom>
            <a:gradFill flip="none" rotWithShape="1">
              <a:gsLst>
                <a:gs pos="22000">
                  <a:srgbClr val="9DCA0D"/>
                </a:gs>
                <a:gs pos="0">
                  <a:srgbClr val="9DCA0D">
                    <a:lumMod val="95000"/>
                    <a:lumOff val="5000"/>
                  </a:srgbClr>
                </a:gs>
                <a:gs pos="49000">
                  <a:srgbClr val="9DCA0D">
                    <a:lumMod val="90000"/>
                  </a:srgbClr>
                </a:gs>
                <a:gs pos="60000">
                  <a:srgbClr val="9DCA0D"/>
                </a:gs>
                <a:gs pos="100000">
                  <a:srgbClr val="9DCA0D">
                    <a:lumMod val="80000"/>
                  </a:srgbClr>
                </a:gs>
                <a:gs pos="84000">
                  <a:srgbClr val="9DCA0D">
                    <a:lumMod val="50000"/>
                    <a:lumOff val="50000"/>
                  </a:srgbClr>
                </a:gs>
                <a:gs pos="80000">
                  <a:srgbClr val="9DCA0D">
                    <a:lumMod val="50000"/>
                    <a:lumOff val="50000"/>
                  </a:srgbClr>
                </a:gs>
              </a:gsLst>
              <a:lin ang="10800000" scaled="1"/>
              <a:tileRect/>
            </a:gradFill>
            <a:ln w="3175">
              <a:noFill/>
            </a:ln>
            <a:effectLst>
              <a:outerShdw blurRad="50800" dist="38100" dir="5400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31" name="Freeform 130"/>
            <p:cNvSpPr/>
            <p:nvPr/>
          </p:nvSpPr>
          <p:spPr>
            <a:xfrm>
              <a:off x="2452688" y="3369468"/>
              <a:ext cx="247755" cy="157165"/>
            </a:xfrm>
            <a:custGeom>
              <a:avLst/>
              <a:gdLst>
                <a:gd name="connsiteX0" fmla="*/ 233362 w 242887"/>
                <a:gd name="connsiteY0" fmla="*/ 138113 h 138113"/>
                <a:gd name="connsiteX1" fmla="*/ 242887 w 242887"/>
                <a:gd name="connsiteY1" fmla="*/ 0 h 138113"/>
                <a:gd name="connsiteX2" fmla="*/ 0 w 242887"/>
                <a:gd name="connsiteY2" fmla="*/ 66675 h 138113"/>
                <a:gd name="connsiteX3" fmla="*/ 233362 w 242887"/>
                <a:gd name="connsiteY3" fmla="*/ 138113 h 138113"/>
                <a:gd name="connsiteX0" fmla="*/ 235743 w 245268"/>
                <a:gd name="connsiteY0" fmla="*/ 138113 h 138113"/>
                <a:gd name="connsiteX1" fmla="*/ 245268 w 245268"/>
                <a:gd name="connsiteY1" fmla="*/ 0 h 138113"/>
                <a:gd name="connsiteX2" fmla="*/ 0 w 245268"/>
                <a:gd name="connsiteY2" fmla="*/ 78581 h 138113"/>
                <a:gd name="connsiteX3" fmla="*/ 235743 w 245268"/>
                <a:gd name="connsiteY3" fmla="*/ 138113 h 138113"/>
                <a:gd name="connsiteX0" fmla="*/ 235743 w 245268"/>
                <a:gd name="connsiteY0" fmla="*/ 138113 h 138113"/>
                <a:gd name="connsiteX1" fmla="*/ 245268 w 245268"/>
                <a:gd name="connsiteY1" fmla="*/ 0 h 138113"/>
                <a:gd name="connsiteX2" fmla="*/ 0 w 245268"/>
                <a:gd name="connsiteY2" fmla="*/ 78581 h 138113"/>
                <a:gd name="connsiteX3" fmla="*/ 235743 w 245268"/>
                <a:gd name="connsiteY3" fmla="*/ 138113 h 138113"/>
                <a:gd name="connsiteX0" fmla="*/ 240506 w 245268"/>
                <a:gd name="connsiteY0" fmla="*/ 159545 h 159545"/>
                <a:gd name="connsiteX1" fmla="*/ 245268 w 245268"/>
                <a:gd name="connsiteY1" fmla="*/ 0 h 159545"/>
                <a:gd name="connsiteX2" fmla="*/ 0 w 245268"/>
                <a:gd name="connsiteY2" fmla="*/ 78581 h 159545"/>
                <a:gd name="connsiteX3" fmla="*/ 240506 w 245268"/>
                <a:gd name="connsiteY3" fmla="*/ 159545 h 159545"/>
                <a:gd name="connsiteX0" fmla="*/ 240506 w 245268"/>
                <a:gd name="connsiteY0" fmla="*/ 159545 h 159545"/>
                <a:gd name="connsiteX1" fmla="*/ 245268 w 245268"/>
                <a:gd name="connsiteY1" fmla="*/ 0 h 159545"/>
                <a:gd name="connsiteX2" fmla="*/ 0 w 245268"/>
                <a:gd name="connsiteY2" fmla="*/ 78581 h 159545"/>
                <a:gd name="connsiteX3" fmla="*/ 240506 w 245268"/>
                <a:gd name="connsiteY3" fmla="*/ 159545 h 159545"/>
                <a:gd name="connsiteX0" fmla="*/ 240506 w 245268"/>
                <a:gd name="connsiteY0" fmla="*/ 159545 h 159545"/>
                <a:gd name="connsiteX1" fmla="*/ 245268 w 245268"/>
                <a:gd name="connsiteY1" fmla="*/ 0 h 159545"/>
                <a:gd name="connsiteX2" fmla="*/ 0 w 245268"/>
                <a:gd name="connsiteY2" fmla="*/ 78581 h 159545"/>
                <a:gd name="connsiteX3" fmla="*/ 240506 w 245268"/>
                <a:gd name="connsiteY3" fmla="*/ 159545 h 159545"/>
                <a:gd name="connsiteX0" fmla="*/ 240506 w 245268"/>
                <a:gd name="connsiteY0" fmla="*/ 159545 h 159545"/>
                <a:gd name="connsiteX1" fmla="*/ 245268 w 245268"/>
                <a:gd name="connsiteY1" fmla="*/ 0 h 159545"/>
                <a:gd name="connsiteX2" fmla="*/ 0 w 245268"/>
                <a:gd name="connsiteY2" fmla="*/ 78581 h 159545"/>
                <a:gd name="connsiteX3" fmla="*/ 240506 w 245268"/>
                <a:gd name="connsiteY3" fmla="*/ 159545 h 159545"/>
                <a:gd name="connsiteX0" fmla="*/ 240506 w 245268"/>
                <a:gd name="connsiteY0" fmla="*/ 159545 h 159545"/>
                <a:gd name="connsiteX1" fmla="*/ 245268 w 245268"/>
                <a:gd name="connsiteY1" fmla="*/ 0 h 159545"/>
                <a:gd name="connsiteX2" fmla="*/ 0 w 245268"/>
                <a:gd name="connsiteY2" fmla="*/ 78581 h 159545"/>
                <a:gd name="connsiteX3" fmla="*/ 240506 w 245268"/>
                <a:gd name="connsiteY3" fmla="*/ 159545 h 159545"/>
                <a:gd name="connsiteX0" fmla="*/ 240506 w 245268"/>
                <a:gd name="connsiteY0" fmla="*/ 159545 h 159545"/>
                <a:gd name="connsiteX1" fmla="*/ 245268 w 245268"/>
                <a:gd name="connsiteY1" fmla="*/ 0 h 159545"/>
                <a:gd name="connsiteX2" fmla="*/ 0 w 245268"/>
                <a:gd name="connsiteY2" fmla="*/ 78581 h 159545"/>
                <a:gd name="connsiteX3" fmla="*/ 240506 w 245268"/>
                <a:gd name="connsiteY3" fmla="*/ 159545 h 159545"/>
                <a:gd name="connsiteX0" fmla="*/ 240506 w 245268"/>
                <a:gd name="connsiteY0" fmla="*/ 159545 h 159545"/>
                <a:gd name="connsiteX1" fmla="*/ 245268 w 245268"/>
                <a:gd name="connsiteY1" fmla="*/ 0 h 159545"/>
                <a:gd name="connsiteX2" fmla="*/ 0 w 245268"/>
                <a:gd name="connsiteY2" fmla="*/ 78581 h 159545"/>
                <a:gd name="connsiteX3" fmla="*/ 240506 w 245268"/>
                <a:gd name="connsiteY3" fmla="*/ 159545 h 159545"/>
                <a:gd name="connsiteX0" fmla="*/ 240506 w 242887"/>
                <a:gd name="connsiteY0" fmla="*/ 147639 h 147639"/>
                <a:gd name="connsiteX1" fmla="*/ 242887 w 242887"/>
                <a:gd name="connsiteY1" fmla="*/ 0 h 147639"/>
                <a:gd name="connsiteX2" fmla="*/ 0 w 242887"/>
                <a:gd name="connsiteY2" fmla="*/ 66675 h 147639"/>
                <a:gd name="connsiteX3" fmla="*/ 240506 w 242887"/>
                <a:gd name="connsiteY3" fmla="*/ 147639 h 147639"/>
                <a:gd name="connsiteX0" fmla="*/ 240506 w 245268"/>
                <a:gd name="connsiteY0" fmla="*/ 154783 h 154783"/>
                <a:gd name="connsiteX1" fmla="*/ 245268 w 245268"/>
                <a:gd name="connsiteY1" fmla="*/ 0 h 154783"/>
                <a:gd name="connsiteX2" fmla="*/ 0 w 245268"/>
                <a:gd name="connsiteY2" fmla="*/ 73819 h 154783"/>
                <a:gd name="connsiteX3" fmla="*/ 240506 w 245268"/>
                <a:gd name="connsiteY3" fmla="*/ 154783 h 154783"/>
                <a:gd name="connsiteX0" fmla="*/ 247650 w 247755"/>
                <a:gd name="connsiteY0" fmla="*/ 157165 h 157165"/>
                <a:gd name="connsiteX1" fmla="*/ 245268 w 247755"/>
                <a:gd name="connsiteY1" fmla="*/ 0 h 157165"/>
                <a:gd name="connsiteX2" fmla="*/ 0 w 247755"/>
                <a:gd name="connsiteY2" fmla="*/ 73819 h 157165"/>
                <a:gd name="connsiteX3" fmla="*/ 247650 w 247755"/>
                <a:gd name="connsiteY3" fmla="*/ 157165 h 157165"/>
              </a:gdLst>
              <a:ahLst/>
              <a:cxnLst>
                <a:cxn ang="0">
                  <a:pos x="connsiteX0" y="connsiteY0"/>
                </a:cxn>
                <a:cxn ang="0">
                  <a:pos x="connsiteX1" y="connsiteY1"/>
                </a:cxn>
                <a:cxn ang="0">
                  <a:pos x="connsiteX2" y="connsiteY2"/>
                </a:cxn>
                <a:cxn ang="0">
                  <a:pos x="connsiteX3" y="connsiteY3"/>
                </a:cxn>
              </a:cxnLst>
              <a:rect l="l" t="t" r="r" b="b"/>
              <a:pathLst>
                <a:path w="247755" h="157165">
                  <a:moveTo>
                    <a:pt x="247650" y="157165"/>
                  </a:moveTo>
                  <a:cubicBezTo>
                    <a:pt x="248444" y="107952"/>
                    <a:pt x="244474" y="49213"/>
                    <a:pt x="245268" y="0"/>
                  </a:cubicBezTo>
                  <a:cubicBezTo>
                    <a:pt x="192087" y="2382"/>
                    <a:pt x="22225" y="4762"/>
                    <a:pt x="0" y="73819"/>
                  </a:cubicBezTo>
                  <a:cubicBezTo>
                    <a:pt x="35718" y="122238"/>
                    <a:pt x="178594" y="156371"/>
                    <a:pt x="247650" y="157165"/>
                  </a:cubicBezTo>
                  <a:close/>
                </a:path>
              </a:pathLst>
            </a:custGeom>
            <a:solidFill>
              <a:srgbClr val="7B9E0A"/>
            </a:solidFill>
            <a:ln w="3175">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grpSp>
      <p:sp>
        <p:nvSpPr>
          <p:cNvPr id="132" name="Rectangle 131"/>
          <p:cNvSpPr/>
          <p:nvPr/>
        </p:nvSpPr>
        <p:spPr>
          <a:xfrm>
            <a:off x="6975233" y="3849017"/>
            <a:ext cx="1491447" cy="369332"/>
          </a:xfrm>
          <a:prstGeom prst="rect">
            <a:avLst/>
          </a:prstGeom>
        </p:spPr>
        <p:txBody>
          <a:bodyPr anchor="ctr">
            <a:spAutoFit/>
          </a:bodyPr>
          <a:lstStyle/>
          <a:p>
            <a:pPr algn="ctr" fontAlgn="auto">
              <a:spcBef>
                <a:spcPts val="0"/>
              </a:spcBef>
              <a:spcAft>
                <a:spcPts val="0"/>
              </a:spcAft>
              <a:defRPr/>
            </a:pPr>
            <a:r>
              <a:rPr lang="en-US" b="1" kern="0" dirty="0" smtClean="0">
                <a:solidFill>
                  <a:schemeClr val="bg1"/>
                </a:solidFill>
                <a:effectLst>
                  <a:glow rad="127000">
                    <a:srgbClr val="526907">
                      <a:alpha val="80000"/>
                    </a:srgbClr>
                  </a:glow>
                </a:effectLst>
                <a:latin typeface="Arial" pitchFamily="34" charset="0"/>
              </a:rPr>
              <a:t>2. </a:t>
            </a:r>
            <a:endParaRPr lang="en-US" b="1" kern="0" dirty="0">
              <a:solidFill>
                <a:schemeClr val="bg1"/>
              </a:solidFill>
              <a:effectLst>
                <a:glow rad="127000">
                  <a:srgbClr val="526907">
                    <a:alpha val="80000"/>
                  </a:srgbClr>
                </a:glow>
              </a:effectLst>
              <a:latin typeface="Arial" pitchFamily="34" charset="0"/>
            </a:endParaRPr>
          </a:p>
        </p:txBody>
      </p:sp>
      <p:grpSp>
        <p:nvGrpSpPr>
          <p:cNvPr id="55" name="Group 54"/>
          <p:cNvGrpSpPr>
            <a:grpSpLocks/>
          </p:cNvGrpSpPr>
          <p:nvPr/>
        </p:nvGrpSpPr>
        <p:grpSpPr bwMode="auto">
          <a:xfrm flipH="1">
            <a:off x="8420100" y="5359877"/>
            <a:ext cx="1047750" cy="495300"/>
            <a:chOff x="1714500" y="3094038"/>
            <a:chExt cx="1047750" cy="551111"/>
          </a:xfrm>
        </p:grpSpPr>
        <p:sp>
          <p:nvSpPr>
            <p:cNvPr id="65" name="Freeform 64"/>
            <p:cNvSpPr/>
            <p:nvPr/>
          </p:nvSpPr>
          <p:spPr>
            <a:xfrm>
              <a:off x="1714500" y="3094038"/>
              <a:ext cx="1047750" cy="551111"/>
            </a:xfrm>
            <a:custGeom>
              <a:avLst/>
              <a:gdLst>
                <a:gd name="connsiteX0" fmla="*/ 12700 w 5759450"/>
                <a:gd name="connsiteY0" fmla="*/ 0 h 565150"/>
                <a:gd name="connsiteX1" fmla="*/ 374650 w 5759450"/>
                <a:gd name="connsiteY1" fmla="*/ 38100 h 565150"/>
                <a:gd name="connsiteX2" fmla="*/ 5073650 w 5759450"/>
                <a:gd name="connsiteY2" fmla="*/ 38100 h 565150"/>
                <a:gd name="connsiteX3" fmla="*/ 5759450 w 5759450"/>
                <a:gd name="connsiteY3" fmla="*/ 6350 h 565150"/>
                <a:gd name="connsiteX4" fmla="*/ 5594350 w 5759450"/>
                <a:gd name="connsiteY4" fmla="*/ 279400 h 565150"/>
                <a:gd name="connsiteX5" fmla="*/ 5759450 w 5759450"/>
                <a:gd name="connsiteY5" fmla="*/ 552450 h 565150"/>
                <a:gd name="connsiteX6" fmla="*/ 5251450 w 5759450"/>
                <a:gd name="connsiteY6" fmla="*/ 565150 h 565150"/>
                <a:gd name="connsiteX7" fmla="*/ 654050 w 5759450"/>
                <a:gd name="connsiteY7" fmla="*/ 552450 h 565150"/>
                <a:gd name="connsiteX8" fmla="*/ 0 w 5759450"/>
                <a:gd name="connsiteY8" fmla="*/ 533400 h 565150"/>
                <a:gd name="connsiteX9" fmla="*/ 190500 w 5759450"/>
                <a:gd name="connsiteY9" fmla="*/ 254000 h 565150"/>
                <a:gd name="connsiteX10" fmla="*/ 12700 w 5759450"/>
                <a:gd name="connsiteY10" fmla="*/ 0 h 565150"/>
                <a:gd name="connsiteX0" fmla="*/ 12700 w 5759450"/>
                <a:gd name="connsiteY0" fmla="*/ 0 h 565150"/>
                <a:gd name="connsiteX1" fmla="*/ 374650 w 5759450"/>
                <a:gd name="connsiteY1" fmla="*/ 38100 h 565150"/>
                <a:gd name="connsiteX2" fmla="*/ 5073650 w 5759450"/>
                <a:gd name="connsiteY2" fmla="*/ 38100 h 565150"/>
                <a:gd name="connsiteX3" fmla="*/ 5759450 w 5759450"/>
                <a:gd name="connsiteY3" fmla="*/ 6350 h 565150"/>
                <a:gd name="connsiteX4" fmla="*/ 5594350 w 5759450"/>
                <a:gd name="connsiteY4" fmla="*/ 279400 h 565150"/>
                <a:gd name="connsiteX5" fmla="*/ 5759450 w 5759450"/>
                <a:gd name="connsiteY5" fmla="*/ 552450 h 565150"/>
                <a:gd name="connsiteX6" fmla="*/ 5251450 w 5759450"/>
                <a:gd name="connsiteY6" fmla="*/ 565150 h 565150"/>
                <a:gd name="connsiteX7" fmla="*/ 654050 w 5759450"/>
                <a:gd name="connsiteY7" fmla="*/ 552450 h 565150"/>
                <a:gd name="connsiteX8" fmla="*/ 0 w 5759450"/>
                <a:gd name="connsiteY8" fmla="*/ 533400 h 565150"/>
                <a:gd name="connsiteX9" fmla="*/ 190500 w 5759450"/>
                <a:gd name="connsiteY9" fmla="*/ 254000 h 565150"/>
                <a:gd name="connsiteX10" fmla="*/ 12700 w 5759450"/>
                <a:gd name="connsiteY10" fmla="*/ 0 h 565150"/>
                <a:gd name="connsiteX0" fmla="*/ 12700 w 5759450"/>
                <a:gd name="connsiteY0" fmla="*/ 0 h 565150"/>
                <a:gd name="connsiteX1" fmla="*/ 374650 w 5759450"/>
                <a:gd name="connsiteY1" fmla="*/ 38100 h 565150"/>
                <a:gd name="connsiteX2" fmla="*/ 5073650 w 5759450"/>
                <a:gd name="connsiteY2" fmla="*/ 38100 h 565150"/>
                <a:gd name="connsiteX3" fmla="*/ 5759450 w 5759450"/>
                <a:gd name="connsiteY3" fmla="*/ 6350 h 565150"/>
                <a:gd name="connsiteX4" fmla="*/ 5594350 w 5759450"/>
                <a:gd name="connsiteY4" fmla="*/ 279400 h 565150"/>
                <a:gd name="connsiteX5" fmla="*/ 5759450 w 5759450"/>
                <a:gd name="connsiteY5" fmla="*/ 552450 h 565150"/>
                <a:gd name="connsiteX6" fmla="*/ 5251450 w 5759450"/>
                <a:gd name="connsiteY6" fmla="*/ 565150 h 565150"/>
                <a:gd name="connsiteX7" fmla="*/ 654050 w 5759450"/>
                <a:gd name="connsiteY7" fmla="*/ 552450 h 565150"/>
                <a:gd name="connsiteX8" fmla="*/ 0 w 5759450"/>
                <a:gd name="connsiteY8" fmla="*/ 533400 h 565150"/>
                <a:gd name="connsiteX9" fmla="*/ 190500 w 5759450"/>
                <a:gd name="connsiteY9" fmla="*/ 254000 h 565150"/>
                <a:gd name="connsiteX10" fmla="*/ 12700 w 5759450"/>
                <a:gd name="connsiteY10" fmla="*/ 0 h 565150"/>
                <a:gd name="connsiteX0" fmla="*/ 22225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190500 w 5759450"/>
                <a:gd name="connsiteY9" fmla="*/ 247650 h 558800"/>
                <a:gd name="connsiteX10" fmla="*/ 22225 w 5759450"/>
                <a:gd name="connsiteY10" fmla="*/ 7938 h 558800"/>
                <a:gd name="connsiteX0" fmla="*/ 22225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190500 w 5759450"/>
                <a:gd name="connsiteY9" fmla="*/ 247650 h 558800"/>
                <a:gd name="connsiteX10" fmla="*/ 30956 w 5759450"/>
                <a:gd name="connsiteY10" fmla="*/ 28575 h 558800"/>
                <a:gd name="connsiteX11" fmla="*/ 22225 w 5759450"/>
                <a:gd name="connsiteY11" fmla="*/ 7938 h 558800"/>
                <a:gd name="connsiteX0" fmla="*/ 22225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190500 w 5759450"/>
                <a:gd name="connsiteY9" fmla="*/ 247650 h 558800"/>
                <a:gd name="connsiteX10" fmla="*/ 19050 w 5759450"/>
                <a:gd name="connsiteY10" fmla="*/ 35719 h 558800"/>
                <a:gd name="connsiteX11" fmla="*/ 22225 w 5759450"/>
                <a:gd name="connsiteY11" fmla="*/ 7938 h 558800"/>
                <a:gd name="connsiteX0" fmla="*/ 24606 w 5761831"/>
                <a:gd name="connsiteY0" fmla="*/ 7938 h 558800"/>
                <a:gd name="connsiteX1" fmla="*/ 377031 w 5761831"/>
                <a:gd name="connsiteY1" fmla="*/ 31750 h 558800"/>
                <a:gd name="connsiteX2" fmla="*/ 5076031 w 5761831"/>
                <a:gd name="connsiteY2" fmla="*/ 31750 h 558800"/>
                <a:gd name="connsiteX3" fmla="*/ 5761831 w 5761831"/>
                <a:gd name="connsiteY3" fmla="*/ 0 h 558800"/>
                <a:gd name="connsiteX4" fmla="*/ 5596731 w 5761831"/>
                <a:gd name="connsiteY4" fmla="*/ 273050 h 558800"/>
                <a:gd name="connsiteX5" fmla="*/ 5761831 w 5761831"/>
                <a:gd name="connsiteY5" fmla="*/ 546100 h 558800"/>
                <a:gd name="connsiteX6" fmla="*/ 5253831 w 5761831"/>
                <a:gd name="connsiteY6" fmla="*/ 558800 h 558800"/>
                <a:gd name="connsiteX7" fmla="*/ 656431 w 5761831"/>
                <a:gd name="connsiteY7" fmla="*/ 546100 h 558800"/>
                <a:gd name="connsiteX8" fmla="*/ 2381 w 5761831"/>
                <a:gd name="connsiteY8" fmla="*/ 527050 h 558800"/>
                <a:gd name="connsiteX9" fmla="*/ 192881 w 5761831"/>
                <a:gd name="connsiteY9" fmla="*/ 247650 h 558800"/>
                <a:gd name="connsiteX10" fmla="*/ 0 w 5761831"/>
                <a:gd name="connsiteY10" fmla="*/ 30957 h 558800"/>
                <a:gd name="connsiteX11" fmla="*/ 24606 w 5761831"/>
                <a:gd name="connsiteY11" fmla="*/ 7938 h 558800"/>
                <a:gd name="connsiteX0" fmla="*/ 22225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190500 w 5759450"/>
                <a:gd name="connsiteY9" fmla="*/ 247650 h 558800"/>
                <a:gd name="connsiteX10" fmla="*/ 22225 w 5759450"/>
                <a:gd name="connsiteY10" fmla="*/ 7938 h 558800"/>
                <a:gd name="connsiteX0" fmla="*/ 793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190500 w 5759450"/>
                <a:gd name="connsiteY9" fmla="*/ 247650 h 558800"/>
                <a:gd name="connsiteX10" fmla="*/ 793 w 5759450"/>
                <a:gd name="connsiteY10" fmla="*/ 7938 h 558800"/>
                <a:gd name="connsiteX0" fmla="*/ 793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190500 w 5759450"/>
                <a:gd name="connsiteY9" fmla="*/ 247650 h 558800"/>
                <a:gd name="connsiteX10" fmla="*/ 793 w 5759450"/>
                <a:gd name="connsiteY10" fmla="*/ 7938 h 558800"/>
                <a:gd name="connsiteX0" fmla="*/ 793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200025 w 5759450"/>
                <a:gd name="connsiteY9" fmla="*/ 271463 h 558800"/>
                <a:gd name="connsiteX10" fmla="*/ 793 w 5759450"/>
                <a:gd name="connsiteY10" fmla="*/ 7938 h 558800"/>
                <a:gd name="connsiteX0" fmla="*/ 793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200025 w 5759450"/>
                <a:gd name="connsiteY9" fmla="*/ 271463 h 558800"/>
                <a:gd name="connsiteX10" fmla="*/ 793 w 5759450"/>
                <a:gd name="connsiteY10" fmla="*/ 7938 h 558800"/>
                <a:gd name="connsiteX0" fmla="*/ 793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200025 w 5759450"/>
                <a:gd name="connsiteY9" fmla="*/ 271463 h 558800"/>
                <a:gd name="connsiteX10" fmla="*/ 793 w 5759450"/>
                <a:gd name="connsiteY10" fmla="*/ 7938 h 558800"/>
                <a:gd name="connsiteX0" fmla="*/ 793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200025 w 5759450"/>
                <a:gd name="connsiteY9" fmla="*/ 271463 h 558800"/>
                <a:gd name="connsiteX10" fmla="*/ 793 w 5759450"/>
                <a:gd name="connsiteY10" fmla="*/ 7938 h 558800"/>
                <a:gd name="connsiteX0" fmla="*/ 793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200025 w 5759450"/>
                <a:gd name="connsiteY9" fmla="*/ 271463 h 558800"/>
                <a:gd name="connsiteX10" fmla="*/ 793 w 5759450"/>
                <a:gd name="connsiteY10" fmla="*/ 7938 h 558800"/>
                <a:gd name="connsiteX0" fmla="*/ 793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61194 w 5759450"/>
                <a:gd name="connsiteY7" fmla="*/ 553244 h 558800"/>
                <a:gd name="connsiteX8" fmla="*/ 0 w 5759450"/>
                <a:gd name="connsiteY8" fmla="*/ 527050 h 558800"/>
                <a:gd name="connsiteX9" fmla="*/ 200025 w 5759450"/>
                <a:gd name="connsiteY9" fmla="*/ 271463 h 558800"/>
                <a:gd name="connsiteX10" fmla="*/ 793 w 5759450"/>
                <a:gd name="connsiteY10" fmla="*/ 7938 h 558800"/>
                <a:gd name="connsiteX0" fmla="*/ 793 w 5759450"/>
                <a:gd name="connsiteY0" fmla="*/ 7938 h 559049"/>
                <a:gd name="connsiteX1" fmla="*/ 374650 w 5759450"/>
                <a:gd name="connsiteY1" fmla="*/ 31750 h 559049"/>
                <a:gd name="connsiteX2" fmla="*/ 5073650 w 5759450"/>
                <a:gd name="connsiteY2" fmla="*/ 31750 h 559049"/>
                <a:gd name="connsiteX3" fmla="*/ 5759450 w 5759450"/>
                <a:gd name="connsiteY3" fmla="*/ 0 h 559049"/>
                <a:gd name="connsiteX4" fmla="*/ 5594350 w 5759450"/>
                <a:gd name="connsiteY4" fmla="*/ 273050 h 559049"/>
                <a:gd name="connsiteX5" fmla="*/ 5759450 w 5759450"/>
                <a:gd name="connsiteY5" fmla="*/ 546100 h 559049"/>
                <a:gd name="connsiteX6" fmla="*/ 5251450 w 5759450"/>
                <a:gd name="connsiteY6" fmla="*/ 558800 h 559049"/>
                <a:gd name="connsiteX7" fmla="*/ 661194 w 5759450"/>
                <a:gd name="connsiteY7" fmla="*/ 553244 h 559049"/>
                <a:gd name="connsiteX8" fmla="*/ 0 w 5759450"/>
                <a:gd name="connsiteY8" fmla="*/ 527050 h 559049"/>
                <a:gd name="connsiteX9" fmla="*/ 200025 w 5759450"/>
                <a:gd name="connsiteY9" fmla="*/ 271463 h 559049"/>
                <a:gd name="connsiteX10" fmla="*/ 793 w 5759450"/>
                <a:gd name="connsiteY10" fmla="*/ 7938 h 559049"/>
                <a:gd name="connsiteX0" fmla="*/ 793 w 5759450"/>
                <a:gd name="connsiteY0" fmla="*/ 7938 h 559049"/>
                <a:gd name="connsiteX1" fmla="*/ 374650 w 5759450"/>
                <a:gd name="connsiteY1" fmla="*/ 31750 h 559049"/>
                <a:gd name="connsiteX2" fmla="*/ 919163 w 5759450"/>
                <a:gd name="connsiteY2" fmla="*/ 28575 h 559049"/>
                <a:gd name="connsiteX3" fmla="*/ 5073650 w 5759450"/>
                <a:gd name="connsiteY3" fmla="*/ 31750 h 559049"/>
                <a:gd name="connsiteX4" fmla="*/ 5759450 w 5759450"/>
                <a:gd name="connsiteY4" fmla="*/ 0 h 559049"/>
                <a:gd name="connsiteX5" fmla="*/ 5594350 w 5759450"/>
                <a:gd name="connsiteY5" fmla="*/ 273050 h 559049"/>
                <a:gd name="connsiteX6" fmla="*/ 5759450 w 5759450"/>
                <a:gd name="connsiteY6" fmla="*/ 546100 h 559049"/>
                <a:gd name="connsiteX7" fmla="*/ 5251450 w 5759450"/>
                <a:gd name="connsiteY7" fmla="*/ 558800 h 559049"/>
                <a:gd name="connsiteX8" fmla="*/ 661194 w 5759450"/>
                <a:gd name="connsiteY8" fmla="*/ 553244 h 559049"/>
                <a:gd name="connsiteX9" fmla="*/ 0 w 5759450"/>
                <a:gd name="connsiteY9" fmla="*/ 527050 h 559049"/>
                <a:gd name="connsiteX10" fmla="*/ 200025 w 5759450"/>
                <a:gd name="connsiteY10" fmla="*/ 271463 h 559049"/>
                <a:gd name="connsiteX11" fmla="*/ 793 w 5759450"/>
                <a:gd name="connsiteY11"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5073650 w 5759450"/>
                <a:gd name="connsiteY3" fmla="*/ 31750 h 559049"/>
                <a:gd name="connsiteX4" fmla="*/ 5759450 w 5759450"/>
                <a:gd name="connsiteY4" fmla="*/ 0 h 559049"/>
                <a:gd name="connsiteX5" fmla="*/ 5594350 w 5759450"/>
                <a:gd name="connsiteY5" fmla="*/ 273050 h 559049"/>
                <a:gd name="connsiteX6" fmla="*/ 5759450 w 5759450"/>
                <a:gd name="connsiteY6" fmla="*/ 546100 h 559049"/>
                <a:gd name="connsiteX7" fmla="*/ 5251450 w 5759450"/>
                <a:gd name="connsiteY7" fmla="*/ 558800 h 559049"/>
                <a:gd name="connsiteX8" fmla="*/ 661194 w 5759450"/>
                <a:gd name="connsiteY8" fmla="*/ 553244 h 559049"/>
                <a:gd name="connsiteX9" fmla="*/ 0 w 5759450"/>
                <a:gd name="connsiteY9" fmla="*/ 527050 h 559049"/>
                <a:gd name="connsiteX10" fmla="*/ 200025 w 5759450"/>
                <a:gd name="connsiteY10" fmla="*/ 271463 h 559049"/>
                <a:gd name="connsiteX11" fmla="*/ 793 w 5759450"/>
                <a:gd name="connsiteY11"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5073650 w 5759450"/>
                <a:gd name="connsiteY3" fmla="*/ 31750 h 559049"/>
                <a:gd name="connsiteX4" fmla="*/ 5759450 w 5759450"/>
                <a:gd name="connsiteY4" fmla="*/ 0 h 559049"/>
                <a:gd name="connsiteX5" fmla="*/ 5594350 w 5759450"/>
                <a:gd name="connsiteY5" fmla="*/ 273050 h 559049"/>
                <a:gd name="connsiteX6" fmla="*/ 5759450 w 5759450"/>
                <a:gd name="connsiteY6" fmla="*/ 546100 h 559049"/>
                <a:gd name="connsiteX7" fmla="*/ 5251450 w 5759450"/>
                <a:gd name="connsiteY7" fmla="*/ 558800 h 559049"/>
                <a:gd name="connsiteX8" fmla="*/ 661194 w 5759450"/>
                <a:gd name="connsiteY8" fmla="*/ 553244 h 559049"/>
                <a:gd name="connsiteX9" fmla="*/ 0 w 5759450"/>
                <a:gd name="connsiteY9" fmla="*/ 527050 h 559049"/>
                <a:gd name="connsiteX10" fmla="*/ 200025 w 5759450"/>
                <a:gd name="connsiteY10" fmla="*/ 271463 h 559049"/>
                <a:gd name="connsiteX11" fmla="*/ 793 w 5759450"/>
                <a:gd name="connsiteY11"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5073650 w 5759450"/>
                <a:gd name="connsiteY3" fmla="*/ 31750 h 559049"/>
                <a:gd name="connsiteX4" fmla="*/ 5759450 w 5759450"/>
                <a:gd name="connsiteY4" fmla="*/ 0 h 559049"/>
                <a:gd name="connsiteX5" fmla="*/ 5594350 w 5759450"/>
                <a:gd name="connsiteY5" fmla="*/ 273050 h 559049"/>
                <a:gd name="connsiteX6" fmla="*/ 5759450 w 5759450"/>
                <a:gd name="connsiteY6" fmla="*/ 546100 h 559049"/>
                <a:gd name="connsiteX7" fmla="*/ 5251450 w 5759450"/>
                <a:gd name="connsiteY7" fmla="*/ 558800 h 559049"/>
                <a:gd name="connsiteX8" fmla="*/ 661194 w 5759450"/>
                <a:gd name="connsiteY8" fmla="*/ 553244 h 559049"/>
                <a:gd name="connsiteX9" fmla="*/ 0 w 5759450"/>
                <a:gd name="connsiteY9" fmla="*/ 527050 h 559049"/>
                <a:gd name="connsiteX10" fmla="*/ 200025 w 5759450"/>
                <a:gd name="connsiteY10" fmla="*/ 271463 h 559049"/>
                <a:gd name="connsiteX11" fmla="*/ 793 w 5759450"/>
                <a:gd name="connsiteY11"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5073650 w 5759450"/>
                <a:gd name="connsiteY3" fmla="*/ 31750 h 559049"/>
                <a:gd name="connsiteX4" fmla="*/ 5759450 w 5759450"/>
                <a:gd name="connsiteY4" fmla="*/ 0 h 559049"/>
                <a:gd name="connsiteX5" fmla="*/ 5594350 w 5759450"/>
                <a:gd name="connsiteY5" fmla="*/ 273050 h 559049"/>
                <a:gd name="connsiteX6" fmla="*/ 5759450 w 5759450"/>
                <a:gd name="connsiteY6" fmla="*/ 546100 h 559049"/>
                <a:gd name="connsiteX7" fmla="*/ 5251450 w 5759450"/>
                <a:gd name="connsiteY7" fmla="*/ 558800 h 559049"/>
                <a:gd name="connsiteX8" fmla="*/ 919163 w 5759450"/>
                <a:gd name="connsiteY8" fmla="*/ 554831 h 559049"/>
                <a:gd name="connsiteX9" fmla="*/ 661194 w 5759450"/>
                <a:gd name="connsiteY9" fmla="*/ 553244 h 559049"/>
                <a:gd name="connsiteX10" fmla="*/ 0 w 5759450"/>
                <a:gd name="connsiteY10" fmla="*/ 527050 h 559049"/>
                <a:gd name="connsiteX11" fmla="*/ 200025 w 5759450"/>
                <a:gd name="connsiteY11" fmla="*/ 271463 h 559049"/>
                <a:gd name="connsiteX12" fmla="*/ 793 w 5759450"/>
                <a:gd name="connsiteY12"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5073650 w 5759450"/>
                <a:gd name="connsiteY3" fmla="*/ 31750 h 559049"/>
                <a:gd name="connsiteX4" fmla="*/ 5759450 w 5759450"/>
                <a:gd name="connsiteY4" fmla="*/ 0 h 559049"/>
                <a:gd name="connsiteX5" fmla="*/ 5594350 w 5759450"/>
                <a:gd name="connsiteY5" fmla="*/ 273050 h 559049"/>
                <a:gd name="connsiteX6" fmla="*/ 5759450 w 5759450"/>
                <a:gd name="connsiteY6" fmla="*/ 546100 h 559049"/>
                <a:gd name="connsiteX7" fmla="*/ 5251450 w 5759450"/>
                <a:gd name="connsiteY7" fmla="*/ 558800 h 559049"/>
                <a:gd name="connsiteX8" fmla="*/ 919163 w 5759450"/>
                <a:gd name="connsiteY8" fmla="*/ 550068 h 559049"/>
                <a:gd name="connsiteX9" fmla="*/ 661194 w 5759450"/>
                <a:gd name="connsiteY9" fmla="*/ 553244 h 559049"/>
                <a:gd name="connsiteX10" fmla="*/ 0 w 5759450"/>
                <a:gd name="connsiteY10" fmla="*/ 527050 h 559049"/>
                <a:gd name="connsiteX11" fmla="*/ 200025 w 5759450"/>
                <a:gd name="connsiteY11" fmla="*/ 271463 h 559049"/>
                <a:gd name="connsiteX12" fmla="*/ 793 w 5759450"/>
                <a:gd name="connsiteY12"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0131 w 5759450"/>
                <a:gd name="connsiteY3" fmla="*/ 30956 h 559049"/>
                <a:gd name="connsiteX4" fmla="*/ 5073650 w 5759450"/>
                <a:gd name="connsiteY4" fmla="*/ 31750 h 559049"/>
                <a:gd name="connsiteX5" fmla="*/ 5759450 w 5759450"/>
                <a:gd name="connsiteY5" fmla="*/ 0 h 559049"/>
                <a:gd name="connsiteX6" fmla="*/ 5594350 w 5759450"/>
                <a:gd name="connsiteY6" fmla="*/ 273050 h 559049"/>
                <a:gd name="connsiteX7" fmla="*/ 5759450 w 5759450"/>
                <a:gd name="connsiteY7" fmla="*/ 546100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3650 w 5759450"/>
                <a:gd name="connsiteY4" fmla="*/ 31750 h 559049"/>
                <a:gd name="connsiteX5" fmla="*/ 5759450 w 5759450"/>
                <a:gd name="connsiteY5" fmla="*/ 0 h 559049"/>
                <a:gd name="connsiteX6" fmla="*/ 5594350 w 5759450"/>
                <a:gd name="connsiteY6" fmla="*/ 273050 h 559049"/>
                <a:gd name="connsiteX7" fmla="*/ 5759450 w 5759450"/>
                <a:gd name="connsiteY7" fmla="*/ 546100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6032 w 5759450"/>
                <a:gd name="connsiteY4" fmla="*/ 26988 h 559049"/>
                <a:gd name="connsiteX5" fmla="*/ 5759450 w 5759450"/>
                <a:gd name="connsiteY5" fmla="*/ 0 h 559049"/>
                <a:gd name="connsiteX6" fmla="*/ 5594350 w 5759450"/>
                <a:gd name="connsiteY6" fmla="*/ 273050 h 559049"/>
                <a:gd name="connsiteX7" fmla="*/ 5759450 w 5759450"/>
                <a:gd name="connsiteY7" fmla="*/ 546100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6032 w 5759450"/>
                <a:gd name="connsiteY4" fmla="*/ 26988 h 559049"/>
                <a:gd name="connsiteX5" fmla="*/ 5759450 w 5759450"/>
                <a:gd name="connsiteY5" fmla="*/ 0 h 559049"/>
                <a:gd name="connsiteX6" fmla="*/ 5594350 w 5759450"/>
                <a:gd name="connsiteY6" fmla="*/ 273050 h 559049"/>
                <a:gd name="connsiteX7" fmla="*/ 5759450 w 5759450"/>
                <a:gd name="connsiteY7" fmla="*/ 546100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6032 w 5759450"/>
                <a:gd name="connsiteY4" fmla="*/ 26988 h 559049"/>
                <a:gd name="connsiteX5" fmla="*/ 5759450 w 5759450"/>
                <a:gd name="connsiteY5" fmla="*/ 0 h 559049"/>
                <a:gd name="connsiteX6" fmla="*/ 5594350 w 5759450"/>
                <a:gd name="connsiteY6" fmla="*/ 273050 h 559049"/>
                <a:gd name="connsiteX7" fmla="*/ 5759450 w 5759450"/>
                <a:gd name="connsiteY7" fmla="*/ 546100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6032 w 5759450"/>
                <a:gd name="connsiteY4" fmla="*/ 26988 h 559049"/>
                <a:gd name="connsiteX5" fmla="*/ 5759450 w 5759450"/>
                <a:gd name="connsiteY5" fmla="*/ 0 h 559049"/>
                <a:gd name="connsiteX6" fmla="*/ 5594350 w 5759450"/>
                <a:gd name="connsiteY6" fmla="*/ 273050 h 559049"/>
                <a:gd name="connsiteX7" fmla="*/ 5759450 w 5759450"/>
                <a:gd name="connsiteY7" fmla="*/ 546100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6032 w 5759450"/>
                <a:gd name="connsiteY4" fmla="*/ 26988 h 559049"/>
                <a:gd name="connsiteX5" fmla="*/ 5759450 w 5759450"/>
                <a:gd name="connsiteY5" fmla="*/ 0 h 559049"/>
                <a:gd name="connsiteX6" fmla="*/ 5577681 w 5759450"/>
                <a:gd name="connsiteY6" fmla="*/ 273050 h 559049"/>
                <a:gd name="connsiteX7" fmla="*/ 5759450 w 5759450"/>
                <a:gd name="connsiteY7" fmla="*/ 546100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6032 w 5759450"/>
                <a:gd name="connsiteY4" fmla="*/ 26988 h 559049"/>
                <a:gd name="connsiteX5" fmla="*/ 5759450 w 5759450"/>
                <a:gd name="connsiteY5" fmla="*/ 0 h 559049"/>
                <a:gd name="connsiteX6" fmla="*/ 5577681 w 5759450"/>
                <a:gd name="connsiteY6" fmla="*/ 273050 h 559049"/>
                <a:gd name="connsiteX7" fmla="*/ 5759450 w 5759450"/>
                <a:gd name="connsiteY7" fmla="*/ 546100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6032 w 5759450"/>
                <a:gd name="connsiteY4" fmla="*/ 26988 h 559049"/>
                <a:gd name="connsiteX5" fmla="*/ 5759450 w 5759450"/>
                <a:gd name="connsiteY5" fmla="*/ 0 h 559049"/>
                <a:gd name="connsiteX6" fmla="*/ 5577681 w 5759450"/>
                <a:gd name="connsiteY6" fmla="*/ 273050 h 559049"/>
                <a:gd name="connsiteX7" fmla="*/ 5754688 w 5759450"/>
                <a:gd name="connsiteY7" fmla="*/ 517525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6032 w 5759450"/>
                <a:gd name="connsiteY4" fmla="*/ 26988 h 559049"/>
                <a:gd name="connsiteX5" fmla="*/ 5759450 w 5759450"/>
                <a:gd name="connsiteY5" fmla="*/ 0 h 559049"/>
                <a:gd name="connsiteX6" fmla="*/ 5577681 w 5759450"/>
                <a:gd name="connsiteY6" fmla="*/ 273050 h 559049"/>
                <a:gd name="connsiteX7" fmla="*/ 5754688 w 5759450"/>
                <a:gd name="connsiteY7" fmla="*/ 517525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61529"/>
                <a:gd name="connsiteX1" fmla="*/ 374650 w 5759450"/>
                <a:gd name="connsiteY1" fmla="*/ 31750 h 561529"/>
                <a:gd name="connsiteX2" fmla="*/ 916782 w 5759450"/>
                <a:gd name="connsiteY2" fmla="*/ 19050 h 561529"/>
                <a:gd name="connsiteX3" fmla="*/ 4862512 w 5759450"/>
                <a:gd name="connsiteY3" fmla="*/ 19050 h 561529"/>
                <a:gd name="connsiteX4" fmla="*/ 5076032 w 5759450"/>
                <a:gd name="connsiteY4" fmla="*/ 26988 h 561529"/>
                <a:gd name="connsiteX5" fmla="*/ 5759450 w 5759450"/>
                <a:gd name="connsiteY5" fmla="*/ 0 h 561529"/>
                <a:gd name="connsiteX6" fmla="*/ 5577681 w 5759450"/>
                <a:gd name="connsiteY6" fmla="*/ 273050 h 561529"/>
                <a:gd name="connsiteX7" fmla="*/ 5754688 w 5759450"/>
                <a:gd name="connsiteY7" fmla="*/ 517525 h 561529"/>
                <a:gd name="connsiteX8" fmla="*/ 5251450 w 5759450"/>
                <a:gd name="connsiteY8" fmla="*/ 558800 h 561529"/>
                <a:gd name="connsiteX9" fmla="*/ 919163 w 5759450"/>
                <a:gd name="connsiteY9" fmla="*/ 550068 h 561529"/>
                <a:gd name="connsiteX10" fmla="*/ 661194 w 5759450"/>
                <a:gd name="connsiteY10" fmla="*/ 553244 h 561529"/>
                <a:gd name="connsiteX11" fmla="*/ 0 w 5759450"/>
                <a:gd name="connsiteY11" fmla="*/ 527050 h 561529"/>
                <a:gd name="connsiteX12" fmla="*/ 200025 w 5759450"/>
                <a:gd name="connsiteY12" fmla="*/ 271463 h 561529"/>
                <a:gd name="connsiteX13" fmla="*/ 793 w 5759450"/>
                <a:gd name="connsiteY13" fmla="*/ 7938 h 561529"/>
                <a:gd name="connsiteX0" fmla="*/ 793 w 5759450"/>
                <a:gd name="connsiteY0" fmla="*/ 7938 h 562791"/>
                <a:gd name="connsiteX1" fmla="*/ 374650 w 5759450"/>
                <a:gd name="connsiteY1" fmla="*/ 31750 h 562791"/>
                <a:gd name="connsiteX2" fmla="*/ 916782 w 5759450"/>
                <a:gd name="connsiteY2" fmla="*/ 19050 h 562791"/>
                <a:gd name="connsiteX3" fmla="*/ 4862512 w 5759450"/>
                <a:gd name="connsiteY3" fmla="*/ 19050 h 562791"/>
                <a:gd name="connsiteX4" fmla="*/ 5076032 w 5759450"/>
                <a:gd name="connsiteY4" fmla="*/ 26988 h 562791"/>
                <a:gd name="connsiteX5" fmla="*/ 5759450 w 5759450"/>
                <a:gd name="connsiteY5" fmla="*/ 0 h 562791"/>
                <a:gd name="connsiteX6" fmla="*/ 5577681 w 5759450"/>
                <a:gd name="connsiteY6" fmla="*/ 273050 h 562791"/>
                <a:gd name="connsiteX7" fmla="*/ 5754688 w 5759450"/>
                <a:gd name="connsiteY7" fmla="*/ 517525 h 562791"/>
                <a:gd name="connsiteX8" fmla="*/ 5251450 w 5759450"/>
                <a:gd name="connsiteY8" fmla="*/ 558800 h 562791"/>
                <a:gd name="connsiteX9" fmla="*/ 919163 w 5759450"/>
                <a:gd name="connsiteY9" fmla="*/ 550068 h 562791"/>
                <a:gd name="connsiteX10" fmla="*/ 661194 w 5759450"/>
                <a:gd name="connsiteY10" fmla="*/ 553244 h 562791"/>
                <a:gd name="connsiteX11" fmla="*/ 0 w 5759450"/>
                <a:gd name="connsiteY11" fmla="*/ 527050 h 562791"/>
                <a:gd name="connsiteX12" fmla="*/ 200025 w 5759450"/>
                <a:gd name="connsiteY12" fmla="*/ 271463 h 562791"/>
                <a:gd name="connsiteX13" fmla="*/ 793 w 5759450"/>
                <a:gd name="connsiteY13" fmla="*/ 7938 h 562791"/>
                <a:gd name="connsiteX0" fmla="*/ 793 w 5761832"/>
                <a:gd name="connsiteY0" fmla="*/ 7938 h 563259"/>
                <a:gd name="connsiteX1" fmla="*/ 374650 w 5761832"/>
                <a:gd name="connsiteY1" fmla="*/ 31750 h 563259"/>
                <a:gd name="connsiteX2" fmla="*/ 916782 w 5761832"/>
                <a:gd name="connsiteY2" fmla="*/ 19050 h 563259"/>
                <a:gd name="connsiteX3" fmla="*/ 4862512 w 5761832"/>
                <a:gd name="connsiteY3" fmla="*/ 19050 h 563259"/>
                <a:gd name="connsiteX4" fmla="*/ 5076032 w 5761832"/>
                <a:gd name="connsiteY4" fmla="*/ 26988 h 563259"/>
                <a:gd name="connsiteX5" fmla="*/ 5759450 w 5761832"/>
                <a:gd name="connsiteY5" fmla="*/ 0 h 563259"/>
                <a:gd name="connsiteX6" fmla="*/ 5577681 w 5761832"/>
                <a:gd name="connsiteY6" fmla="*/ 273050 h 563259"/>
                <a:gd name="connsiteX7" fmla="*/ 5761832 w 5761832"/>
                <a:gd name="connsiteY7" fmla="*/ 522287 h 563259"/>
                <a:gd name="connsiteX8" fmla="*/ 5251450 w 5761832"/>
                <a:gd name="connsiteY8" fmla="*/ 558800 h 563259"/>
                <a:gd name="connsiteX9" fmla="*/ 919163 w 5761832"/>
                <a:gd name="connsiteY9" fmla="*/ 550068 h 563259"/>
                <a:gd name="connsiteX10" fmla="*/ 661194 w 5761832"/>
                <a:gd name="connsiteY10" fmla="*/ 553244 h 563259"/>
                <a:gd name="connsiteX11" fmla="*/ 0 w 5761832"/>
                <a:gd name="connsiteY11" fmla="*/ 527050 h 563259"/>
                <a:gd name="connsiteX12" fmla="*/ 200025 w 5761832"/>
                <a:gd name="connsiteY12" fmla="*/ 271463 h 563259"/>
                <a:gd name="connsiteX13" fmla="*/ 793 w 5761832"/>
                <a:gd name="connsiteY13" fmla="*/ 7938 h 563259"/>
                <a:gd name="connsiteX0" fmla="*/ 793 w 5761832"/>
                <a:gd name="connsiteY0" fmla="*/ 7938 h 563781"/>
                <a:gd name="connsiteX1" fmla="*/ 374650 w 5761832"/>
                <a:gd name="connsiteY1" fmla="*/ 31750 h 563781"/>
                <a:gd name="connsiteX2" fmla="*/ 916782 w 5761832"/>
                <a:gd name="connsiteY2" fmla="*/ 19050 h 563781"/>
                <a:gd name="connsiteX3" fmla="*/ 4862512 w 5761832"/>
                <a:gd name="connsiteY3" fmla="*/ 19050 h 563781"/>
                <a:gd name="connsiteX4" fmla="*/ 5076032 w 5761832"/>
                <a:gd name="connsiteY4" fmla="*/ 26988 h 563781"/>
                <a:gd name="connsiteX5" fmla="*/ 5759450 w 5761832"/>
                <a:gd name="connsiteY5" fmla="*/ 0 h 563781"/>
                <a:gd name="connsiteX6" fmla="*/ 5577681 w 5761832"/>
                <a:gd name="connsiteY6" fmla="*/ 273050 h 563781"/>
                <a:gd name="connsiteX7" fmla="*/ 5761832 w 5761832"/>
                <a:gd name="connsiteY7" fmla="*/ 522287 h 563781"/>
                <a:gd name="connsiteX8" fmla="*/ 5251450 w 5761832"/>
                <a:gd name="connsiteY8" fmla="*/ 558800 h 563781"/>
                <a:gd name="connsiteX9" fmla="*/ 919163 w 5761832"/>
                <a:gd name="connsiteY9" fmla="*/ 550068 h 563781"/>
                <a:gd name="connsiteX10" fmla="*/ 661194 w 5761832"/>
                <a:gd name="connsiteY10" fmla="*/ 553244 h 563781"/>
                <a:gd name="connsiteX11" fmla="*/ 0 w 5761832"/>
                <a:gd name="connsiteY11" fmla="*/ 527050 h 563781"/>
                <a:gd name="connsiteX12" fmla="*/ 200025 w 5761832"/>
                <a:gd name="connsiteY12" fmla="*/ 271463 h 563781"/>
                <a:gd name="connsiteX13" fmla="*/ 793 w 5761832"/>
                <a:gd name="connsiteY13" fmla="*/ 7938 h 563781"/>
                <a:gd name="connsiteX0" fmla="*/ 793 w 5761832"/>
                <a:gd name="connsiteY0" fmla="*/ 7938 h 559049"/>
                <a:gd name="connsiteX1" fmla="*/ 374650 w 5761832"/>
                <a:gd name="connsiteY1" fmla="*/ 31750 h 559049"/>
                <a:gd name="connsiteX2" fmla="*/ 916782 w 5761832"/>
                <a:gd name="connsiteY2" fmla="*/ 19050 h 559049"/>
                <a:gd name="connsiteX3" fmla="*/ 4862512 w 5761832"/>
                <a:gd name="connsiteY3" fmla="*/ 19050 h 559049"/>
                <a:gd name="connsiteX4" fmla="*/ 5076032 w 5761832"/>
                <a:gd name="connsiteY4" fmla="*/ 26988 h 559049"/>
                <a:gd name="connsiteX5" fmla="*/ 5759450 w 5761832"/>
                <a:gd name="connsiteY5" fmla="*/ 0 h 559049"/>
                <a:gd name="connsiteX6" fmla="*/ 5577681 w 5761832"/>
                <a:gd name="connsiteY6" fmla="*/ 273050 h 559049"/>
                <a:gd name="connsiteX7" fmla="*/ 5761832 w 5761832"/>
                <a:gd name="connsiteY7" fmla="*/ 522287 h 559049"/>
                <a:gd name="connsiteX8" fmla="*/ 5251450 w 5761832"/>
                <a:gd name="connsiteY8" fmla="*/ 558800 h 559049"/>
                <a:gd name="connsiteX9" fmla="*/ 919163 w 5761832"/>
                <a:gd name="connsiteY9" fmla="*/ 550068 h 559049"/>
                <a:gd name="connsiteX10" fmla="*/ 661194 w 5761832"/>
                <a:gd name="connsiteY10" fmla="*/ 553244 h 559049"/>
                <a:gd name="connsiteX11" fmla="*/ 0 w 5761832"/>
                <a:gd name="connsiteY11" fmla="*/ 527050 h 559049"/>
                <a:gd name="connsiteX12" fmla="*/ 200025 w 5761832"/>
                <a:gd name="connsiteY12" fmla="*/ 271463 h 559049"/>
                <a:gd name="connsiteX13" fmla="*/ 793 w 5761832"/>
                <a:gd name="connsiteY13" fmla="*/ 7938 h 559049"/>
                <a:gd name="connsiteX0" fmla="*/ 793 w 5761832"/>
                <a:gd name="connsiteY0" fmla="*/ 7938 h 559049"/>
                <a:gd name="connsiteX1" fmla="*/ 374650 w 5761832"/>
                <a:gd name="connsiteY1" fmla="*/ 31750 h 559049"/>
                <a:gd name="connsiteX2" fmla="*/ 916782 w 5761832"/>
                <a:gd name="connsiteY2" fmla="*/ 19050 h 559049"/>
                <a:gd name="connsiteX3" fmla="*/ 1047750 w 5761832"/>
                <a:gd name="connsiteY3" fmla="*/ 14288 h 559049"/>
                <a:gd name="connsiteX4" fmla="*/ 4862512 w 5761832"/>
                <a:gd name="connsiteY4" fmla="*/ 19050 h 559049"/>
                <a:gd name="connsiteX5" fmla="*/ 5076032 w 5761832"/>
                <a:gd name="connsiteY5" fmla="*/ 26988 h 559049"/>
                <a:gd name="connsiteX6" fmla="*/ 5759450 w 5761832"/>
                <a:gd name="connsiteY6" fmla="*/ 0 h 559049"/>
                <a:gd name="connsiteX7" fmla="*/ 5577681 w 5761832"/>
                <a:gd name="connsiteY7" fmla="*/ 273050 h 559049"/>
                <a:gd name="connsiteX8" fmla="*/ 5761832 w 5761832"/>
                <a:gd name="connsiteY8" fmla="*/ 522287 h 559049"/>
                <a:gd name="connsiteX9" fmla="*/ 5251450 w 5761832"/>
                <a:gd name="connsiteY9" fmla="*/ 558800 h 559049"/>
                <a:gd name="connsiteX10" fmla="*/ 919163 w 5761832"/>
                <a:gd name="connsiteY10" fmla="*/ 550068 h 559049"/>
                <a:gd name="connsiteX11" fmla="*/ 661194 w 5761832"/>
                <a:gd name="connsiteY11" fmla="*/ 553244 h 559049"/>
                <a:gd name="connsiteX12" fmla="*/ 0 w 5761832"/>
                <a:gd name="connsiteY12" fmla="*/ 527050 h 559049"/>
                <a:gd name="connsiteX13" fmla="*/ 200025 w 5761832"/>
                <a:gd name="connsiteY13" fmla="*/ 271463 h 559049"/>
                <a:gd name="connsiteX14" fmla="*/ 793 w 5761832"/>
                <a:gd name="connsiteY14" fmla="*/ 7938 h 559049"/>
                <a:gd name="connsiteX0" fmla="*/ 793 w 5761832"/>
                <a:gd name="connsiteY0" fmla="*/ 7938 h 559049"/>
                <a:gd name="connsiteX1" fmla="*/ 374650 w 5761832"/>
                <a:gd name="connsiteY1" fmla="*/ 31750 h 559049"/>
                <a:gd name="connsiteX2" fmla="*/ 916782 w 5761832"/>
                <a:gd name="connsiteY2" fmla="*/ 19050 h 559049"/>
                <a:gd name="connsiteX3" fmla="*/ 1047750 w 5761832"/>
                <a:gd name="connsiteY3" fmla="*/ 14288 h 559049"/>
                <a:gd name="connsiteX4" fmla="*/ 4862512 w 5761832"/>
                <a:gd name="connsiteY4" fmla="*/ 19050 h 559049"/>
                <a:gd name="connsiteX5" fmla="*/ 5076032 w 5761832"/>
                <a:gd name="connsiteY5" fmla="*/ 26988 h 559049"/>
                <a:gd name="connsiteX6" fmla="*/ 5759450 w 5761832"/>
                <a:gd name="connsiteY6" fmla="*/ 0 h 559049"/>
                <a:gd name="connsiteX7" fmla="*/ 5577681 w 5761832"/>
                <a:gd name="connsiteY7" fmla="*/ 273050 h 559049"/>
                <a:gd name="connsiteX8" fmla="*/ 5761832 w 5761832"/>
                <a:gd name="connsiteY8" fmla="*/ 522287 h 559049"/>
                <a:gd name="connsiteX9" fmla="*/ 5251450 w 5761832"/>
                <a:gd name="connsiteY9" fmla="*/ 558800 h 559049"/>
                <a:gd name="connsiteX10" fmla="*/ 1042988 w 5761832"/>
                <a:gd name="connsiteY10" fmla="*/ 547688 h 559049"/>
                <a:gd name="connsiteX11" fmla="*/ 919163 w 5761832"/>
                <a:gd name="connsiteY11" fmla="*/ 550068 h 559049"/>
                <a:gd name="connsiteX12" fmla="*/ 661194 w 5761832"/>
                <a:gd name="connsiteY12" fmla="*/ 553244 h 559049"/>
                <a:gd name="connsiteX13" fmla="*/ 0 w 5761832"/>
                <a:gd name="connsiteY13" fmla="*/ 527050 h 559049"/>
                <a:gd name="connsiteX14" fmla="*/ 200025 w 5761832"/>
                <a:gd name="connsiteY14" fmla="*/ 271463 h 559049"/>
                <a:gd name="connsiteX15" fmla="*/ 793 w 5761832"/>
                <a:gd name="connsiteY15" fmla="*/ 7938 h 559049"/>
                <a:gd name="connsiteX0" fmla="*/ 793 w 5761832"/>
                <a:gd name="connsiteY0" fmla="*/ 7938 h 559049"/>
                <a:gd name="connsiteX1" fmla="*/ 374650 w 5761832"/>
                <a:gd name="connsiteY1" fmla="*/ 31750 h 559049"/>
                <a:gd name="connsiteX2" fmla="*/ 916782 w 5761832"/>
                <a:gd name="connsiteY2" fmla="*/ 19050 h 559049"/>
                <a:gd name="connsiteX3" fmla="*/ 1047750 w 5761832"/>
                <a:gd name="connsiteY3" fmla="*/ 14288 h 559049"/>
                <a:gd name="connsiteX4" fmla="*/ 5076032 w 5761832"/>
                <a:gd name="connsiteY4" fmla="*/ 26988 h 559049"/>
                <a:gd name="connsiteX5" fmla="*/ 5759450 w 5761832"/>
                <a:gd name="connsiteY5" fmla="*/ 0 h 559049"/>
                <a:gd name="connsiteX6" fmla="*/ 5577681 w 5761832"/>
                <a:gd name="connsiteY6" fmla="*/ 273050 h 559049"/>
                <a:gd name="connsiteX7" fmla="*/ 5761832 w 5761832"/>
                <a:gd name="connsiteY7" fmla="*/ 522287 h 559049"/>
                <a:gd name="connsiteX8" fmla="*/ 5251450 w 5761832"/>
                <a:gd name="connsiteY8" fmla="*/ 558800 h 559049"/>
                <a:gd name="connsiteX9" fmla="*/ 1042988 w 5761832"/>
                <a:gd name="connsiteY9" fmla="*/ 547688 h 559049"/>
                <a:gd name="connsiteX10" fmla="*/ 919163 w 5761832"/>
                <a:gd name="connsiteY10" fmla="*/ 550068 h 559049"/>
                <a:gd name="connsiteX11" fmla="*/ 661194 w 5761832"/>
                <a:gd name="connsiteY11" fmla="*/ 553244 h 559049"/>
                <a:gd name="connsiteX12" fmla="*/ 0 w 5761832"/>
                <a:gd name="connsiteY12" fmla="*/ 527050 h 559049"/>
                <a:gd name="connsiteX13" fmla="*/ 200025 w 5761832"/>
                <a:gd name="connsiteY13" fmla="*/ 271463 h 559049"/>
                <a:gd name="connsiteX14" fmla="*/ 793 w 5761832"/>
                <a:gd name="connsiteY14" fmla="*/ 7938 h 559049"/>
                <a:gd name="connsiteX0" fmla="*/ 793 w 5761832"/>
                <a:gd name="connsiteY0" fmla="*/ 7938 h 559049"/>
                <a:gd name="connsiteX1" fmla="*/ 374650 w 5761832"/>
                <a:gd name="connsiteY1" fmla="*/ 31750 h 559049"/>
                <a:gd name="connsiteX2" fmla="*/ 916782 w 5761832"/>
                <a:gd name="connsiteY2" fmla="*/ 19050 h 559049"/>
                <a:gd name="connsiteX3" fmla="*/ 1047750 w 5761832"/>
                <a:gd name="connsiteY3" fmla="*/ 14288 h 559049"/>
                <a:gd name="connsiteX4" fmla="*/ 5759450 w 5761832"/>
                <a:gd name="connsiteY4" fmla="*/ 0 h 559049"/>
                <a:gd name="connsiteX5" fmla="*/ 5577681 w 5761832"/>
                <a:gd name="connsiteY5" fmla="*/ 273050 h 559049"/>
                <a:gd name="connsiteX6" fmla="*/ 5761832 w 5761832"/>
                <a:gd name="connsiteY6" fmla="*/ 522287 h 559049"/>
                <a:gd name="connsiteX7" fmla="*/ 5251450 w 5761832"/>
                <a:gd name="connsiteY7" fmla="*/ 558800 h 559049"/>
                <a:gd name="connsiteX8" fmla="*/ 1042988 w 5761832"/>
                <a:gd name="connsiteY8" fmla="*/ 547688 h 559049"/>
                <a:gd name="connsiteX9" fmla="*/ 919163 w 5761832"/>
                <a:gd name="connsiteY9" fmla="*/ 550068 h 559049"/>
                <a:gd name="connsiteX10" fmla="*/ 661194 w 5761832"/>
                <a:gd name="connsiteY10" fmla="*/ 553244 h 559049"/>
                <a:gd name="connsiteX11" fmla="*/ 0 w 5761832"/>
                <a:gd name="connsiteY11" fmla="*/ 527050 h 559049"/>
                <a:gd name="connsiteX12" fmla="*/ 200025 w 5761832"/>
                <a:gd name="connsiteY12" fmla="*/ 271463 h 559049"/>
                <a:gd name="connsiteX13" fmla="*/ 793 w 5761832"/>
                <a:gd name="connsiteY13" fmla="*/ 7938 h 559049"/>
                <a:gd name="connsiteX0" fmla="*/ 793 w 5761832"/>
                <a:gd name="connsiteY0" fmla="*/ 0 h 551111"/>
                <a:gd name="connsiteX1" fmla="*/ 374650 w 5761832"/>
                <a:gd name="connsiteY1" fmla="*/ 23812 h 551111"/>
                <a:gd name="connsiteX2" fmla="*/ 916782 w 5761832"/>
                <a:gd name="connsiteY2" fmla="*/ 11112 h 551111"/>
                <a:gd name="connsiteX3" fmla="*/ 1047750 w 5761832"/>
                <a:gd name="connsiteY3" fmla="*/ 6350 h 551111"/>
                <a:gd name="connsiteX4" fmla="*/ 5577681 w 5761832"/>
                <a:gd name="connsiteY4" fmla="*/ 265112 h 551111"/>
                <a:gd name="connsiteX5" fmla="*/ 5761832 w 5761832"/>
                <a:gd name="connsiteY5" fmla="*/ 514349 h 551111"/>
                <a:gd name="connsiteX6" fmla="*/ 5251450 w 5761832"/>
                <a:gd name="connsiteY6" fmla="*/ 550862 h 551111"/>
                <a:gd name="connsiteX7" fmla="*/ 1042988 w 5761832"/>
                <a:gd name="connsiteY7" fmla="*/ 539750 h 551111"/>
                <a:gd name="connsiteX8" fmla="*/ 919163 w 5761832"/>
                <a:gd name="connsiteY8" fmla="*/ 542130 h 551111"/>
                <a:gd name="connsiteX9" fmla="*/ 661194 w 5761832"/>
                <a:gd name="connsiteY9" fmla="*/ 545306 h 551111"/>
                <a:gd name="connsiteX10" fmla="*/ 0 w 5761832"/>
                <a:gd name="connsiteY10" fmla="*/ 519112 h 551111"/>
                <a:gd name="connsiteX11" fmla="*/ 200025 w 5761832"/>
                <a:gd name="connsiteY11" fmla="*/ 263525 h 551111"/>
                <a:gd name="connsiteX12" fmla="*/ 793 w 5761832"/>
                <a:gd name="connsiteY12" fmla="*/ 0 h 551111"/>
                <a:gd name="connsiteX0" fmla="*/ 793 w 5761832"/>
                <a:gd name="connsiteY0" fmla="*/ 0 h 551111"/>
                <a:gd name="connsiteX1" fmla="*/ 374650 w 5761832"/>
                <a:gd name="connsiteY1" fmla="*/ 23812 h 551111"/>
                <a:gd name="connsiteX2" fmla="*/ 916782 w 5761832"/>
                <a:gd name="connsiteY2" fmla="*/ 11112 h 551111"/>
                <a:gd name="connsiteX3" fmla="*/ 1047750 w 5761832"/>
                <a:gd name="connsiteY3" fmla="*/ 6350 h 551111"/>
                <a:gd name="connsiteX4" fmla="*/ 5761832 w 5761832"/>
                <a:gd name="connsiteY4" fmla="*/ 514349 h 551111"/>
                <a:gd name="connsiteX5" fmla="*/ 5251450 w 5761832"/>
                <a:gd name="connsiteY5" fmla="*/ 550862 h 551111"/>
                <a:gd name="connsiteX6" fmla="*/ 1042988 w 5761832"/>
                <a:gd name="connsiteY6" fmla="*/ 539750 h 551111"/>
                <a:gd name="connsiteX7" fmla="*/ 919163 w 5761832"/>
                <a:gd name="connsiteY7" fmla="*/ 542130 h 551111"/>
                <a:gd name="connsiteX8" fmla="*/ 661194 w 5761832"/>
                <a:gd name="connsiteY8" fmla="*/ 545306 h 551111"/>
                <a:gd name="connsiteX9" fmla="*/ 0 w 5761832"/>
                <a:gd name="connsiteY9" fmla="*/ 519112 h 551111"/>
                <a:gd name="connsiteX10" fmla="*/ 200025 w 5761832"/>
                <a:gd name="connsiteY10" fmla="*/ 263525 h 551111"/>
                <a:gd name="connsiteX11" fmla="*/ 793 w 5761832"/>
                <a:gd name="connsiteY11" fmla="*/ 0 h 551111"/>
                <a:gd name="connsiteX0" fmla="*/ 793 w 5251450"/>
                <a:gd name="connsiteY0" fmla="*/ 0 h 551111"/>
                <a:gd name="connsiteX1" fmla="*/ 374650 w 5251450"/>
                <a:gd name="connsiteY1" fmla="*/ 23812 h 551111"/>
                <a:gd name="connsiteX2" fmla="*/ 916782 w 5251450"/>
                <a:gd name="connsiteY2" fmla="*/ 11112 h 551111"/>
                <a:gd name="connsiteX3" fmla="*/ 1047750 w 5251450"/>
                <a:gd name="connsiteY3" fmla="*/ 6350 h 551111"/>
                <a:gd name="connsiteX4" fmla="*/ 5251450 w 5251450"/>
                <a:gd name="connsiteY4" fmla="*/ 550862 h 551111"/>
                <a:gd name="connsiteX5" fmla="*/ 1042988 w 5251450"/>
                <a:gd name="connsiteY5" fmla="*/ 539750 h 551111"/>
                <a:gd name="connsiteX6" fmla="*/ 919163 w 5251450"/>
                <a:gd name="connsiteY6" fmla="*/ 542130 h 551111"/>
                <a:gd name="connsiteX7" fmla="*/ 661194 w 5251450"/>
                <a:gd name="connsiteY7" fmla="*/ 545306 h 551111"/>
                <a:gd name="connsiteX8" fmla="*/ 0 w 5251450"/>
                <a:gd name="connsiteY8" fmla="*/ 519112 h 551111"/>
                <a:gd name="connsiteX9" fmla="*/ 200025 w 5251450"/>
                <a:gd name="connsiteY9" fmla="*/ 263525 h 551111"/>
                <a:gd name="connsiteX10" fmla="*/ 793 w 5251450"/>
                <a:gd name="connsiteY10" fmla="*/ 0 h 551111"/>
                <a:gd name="connsiteX0" fmla="*/ 793 w 1047750"/>
                <a:gd name="connsiteY0" fmla="*/ 0 h 551111"/>
                <a:gd name="connsiteX1" fmla="*/ 374650 w 1047750"/>
                <a:gd name="connsiteY1" fmla="*/ 23812 h 551111"/>
                <a:gd name="connsiteX2" fmla="*/ 916782 w 1047750"/>
                <a:gd name="connsiteY2" fmla="*/ 11112 h 551111"/>
                <a:gd name="connsiteX3" fmla="*/ 1047750 w 1047750"/>
                <a:gd name="connsiteY3" fmla="*/ 6350 h 551111"/>
                <a:gd name="connsiteX4" fmla="*/ 1042988 w 1047750"/>
                <a:gd name="connsiteY4" fmla="*/ 539750 h 551111"/>
                <a:gd name="connsiteX5" fmla="*/ 919163 w 1047750"/>
                <a:gd name="connsiteY5" fmla="*/ 542130 h 551111"/>
                <a:gd name="connsiteX6" fmla="*/ 661194 w 1047750"/>
                <a:gd name="connsiteY6" fmla="*/ 545306 h 551111"/>
                <a:gd name="connsiteX7" fmla="*/ 0 w 1047750"/>
                <a:gd name="connsiteY7" fmla="*/ 519112 h 551111"/>
                <a:gd name="connsiteX8" fmla="*/ 200025 w 1047750"/>
                <a:gd name="connsiteY8" fmla="*/ 263525 h 551111"/>
                <a:gd name="connsiteX9" fmla="*/ 793 w 1047750"/>
                <a:gd name="connsiteY9" fmla="*/ 0 h 551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7750" h="551111">
                  <a:moveTo>
                    <a:pt x="793" y="0"/>
                  </a:moveTo>
                  <a:cubicBezTo>
                    <a:pt x="123031" y="24606"/>
                    <a:pt x="250031" y="15875"/>
                    <a:pt x="374650" y="23812"/>
                  </a:cubicBezTo>
                  <a:cubicBezTo>
                    <a:pt x="555361" y="19579"/>
                    <a:pt x="750359" y="24870"/>
                    <a:pt x="916782" y="11112"/>
                  </a:cubicBezTo>
                  <a:lnTo>
                    <a:pt x="1047750" y="6350"/>
                  </a:lnTo>
                  <a:cubicBezTo>
                    <a:pt x="1046163" y="184150"/>
                    <a:pt x="1044575" y="361950"/>
                    <a:pt x="1042988" y="539750"/>
                  </a:cubicBezTo>
                  <a:lnTo>
                    <a:pt x="919163" y="542130"/>
                  </a:lnTo>
                  <a:lnTo>
                    <a:pt x="661194" y="545306"/>
                  </a:lnTo>
                  <a:cubicBezTo>
                    <a:pt x="526521" y="548481"/>
                    <a:pt x="206111" y="565943"/>
                    <a:pt x="0" y="519112"/>
                  </a:cubicBezTo>
                  <a:lnTo>
                    <a:pt x="200025" y="263525"/>
                  </a:lnTo>
                  <a:cubicBezTo>
                    <a:pt x="124089" y="185208"/>
                    <a:pt x="79110" y="128323"/>
                    <a:pt x="793" y="0"/>
                  </a:cubicBezTo>
                  <a:close/>
                </a:path>
              </a:pathLst>
            </a:custGeom>
            <a:gradFill flip="none" rotWithShape="1">
              <a:gsLst>
                <a:gs pos="0">
                  <a:srgbClr val="9DCA0D">
                    <a:lumMod val="95000"/>
                    <a:lumOff val="5000"/>
                  </a:srgbClr>
                </a:gs>
                <a:gs pos="21000">
                  <a:srgbClr val="9DCA0D">
                    <a:lumMod val="85000"/>
                  </a:srgbClr>
                </a:gs>
                <a:gs pos="52000">
                  <a:srgbClr val="9DCA0D">
                    <a:lumMod val="90000"/>
                  </a:srgbClr>
                </a:gs>
                <a:gs pos="100000">
                  <a:srgbClr val="9DCA0D">
                    <a:lumMod val="77000"/>
                  </a:srgbClr>
                </a:gs>
                <a:gs pos="86000">
                  <a:srgbClr val="9DCA0D">
                    <a:lumMod val="85000"/>
                  </a:srgbClr>
                </a:gs>
              </a:gsLst>
              <a:lin ang="0" scaled="1"/>
              <a:tileRect/>
            </a:gra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endParaRPr lang="en-US"/>
            </a:p>
          </p:txBody>
        </p:sp>
        <p:sp>
          <p:nvSpPr>
            <p:cNvPr id="66" name="Freeform 65"/>
            <p:cNvSpPr/>
            <p:nvPr/>
          </p:nvSpPr>
          <p:spPr>
            <a:xfrm>
              <a:off x="1816100" y="3154095"/>
              <a:ext cx="919162" cy="436297"/>
            </a:xfrm>
            <a:custGeom>
              <a:avLst/>
              <a:gdLst>
                <a:gd name="connsiteX0" fmla="*/ 12700 w 5759450"/>
                <a:gd name="connsiteY0" fmla="*/ 0 h 565150"/>
                <a:gd name="connsiteX1" fmla="*/ 374650 w 5759450"/>
                <a:gd name="connsiteY1" fmla="*/ 38100 h 565150"/>
                <a:gd name="connsiteX2" fmla="*/ 5073650 w 5759450"/>
                <a:gd name="connsiteY2" fmla="*/ 38100 h 565150"/>
                <a:gd name="connsiteX3" fmla="*/ 5759450 w 5759450"/>
                <a:gd name="connsiteY3" fmla="*/ 6350 h 565150"/>
                <a:gd name="connsiteX4" fmla="*/ 5594350 w 5759450"/>
                <a:gd name="connsiteY4" fmla="*/ 279400 h 565150"/>
                <a:gd name="connsiteX5" fmla="*/ 5759450 w 5759450"/>
                <a:gd name="connsiteY5" fmla="*/ 552450 h 565150"/>
                <a:gd name="connsiteX6" fmla="*/ 5251450 w 5759450"/>
                <a:gd name="connsiteY6" fmla="*/ 565150 h 565150"/>
                <a:gd name="connsiteX7" fmla="*/ 654050 w 5759450"/>
                <a:gd name="connsiteY7" fmla="*/ 552450 h 565150"/>
                <a:gd name="connsiteX8" fmla="*/ 0 w 5759450"/>
                <a:gd name="connsiteY8" fmla="*/ 533400 h 565150"/>
                <a:gd name="connsiteX9" fmla="*/ 190500 w 5759450"/>
                <a:gd name="connsiteY9" fmla="*/ 254000 h 565150"/>
                <a:gd name="connsiteX10" fmla="*/ 12700 w 5759450"/>
                <a:gd name="connsiteY10" fmla="*/ 0 h 565150"/>
                <a:gd name="connsiteX0" fmla="*/ 12700 w 5759450"/>
                <a:gd name="connsiteY0" fmla="*/ 0 h 565150"/>
                <a:gd name="connsiteX1" fmla="*/ 374650 w 5759450"/>
                <a:gd name="connsiteY1" fmla="*/ 38100 h 565150"/>
                <a:gd name="connsiteX2" fmla="*/ 5073650 w 5759450"/>
                <a:gd name="connsiteY2" fmla="*/ 38100 h 565150"/>
                <a:gd name="connsiteX3" fmla="*/ 5759450 w 5759450"/>
                <a:gd name="connsiteY3" fmla="*/ 6350 h 565150"/>
                <a:gd name="connsiteX4" fmla="*/ 5594350 w 5759450"/>
                <a:gd name="connsiteY4" fmla="*/ 279400 h 565150"/>
                <a:gd name="connsiteX5" fmla="*/ 5759450 w 5759450"/>
                <a:gd name="connsiteY5" fmla="*/ 552450 h 565150"/>
                <a:gd name="connsiteX6" fmla="*/ 5251450 w 5759450"/>
                <a:gd name="connsiteY6" fmla="*/ 565150 h 565150"/>
                <a:gd name="connsiteX7" fmla="*/ 654050 w 5759450"/>
                <a:gd name="connsiteY7" fmla="*/ 552450 h 565150"/>
                <a:gd name="connsiteX8" fmla="*/ 0 w 5759450"/>
                <a:gd name="connsiteY8" fmla="*/ 533400 h 565150"/>
                <a:gd name="connsiteX9" fmla="*/ 190500 w 5759450"/>
                <a:gd name="connsiteY9" fmla="*/ 254000 h 565150"/>
                <a:gd name="connsiteX10" fmla="*/ 12700 w 5759450"/>
                <a:gd name="connsiteY10" fmla="*/ 0 h 565150"/>
                <a:gd name="connsiteX0" fmla="*/ 12700 w 5759450"/>
                <a:gd name="connsiteY0" fmla="*/ 0 h 565150"/>
                <a:gd name="connsiteX1" fmla="*/ 374650 w 5759450"/>
                <a:gd name="connsiteY1" fmla="*/ 38100 h 565150"/>
                <a:gd name="connsiteX2" fmla="*/ 5073650 w 5759450"/>
                <a:gd name="connsiteY2" fmla="*/ 38100 h 565150"/>
                <a:gd name="connsiteX3" fmla="*/ 5759450 w 5759450"/>
                <a:gd name="connsiteY3" fmla="*/ 6350 h 565150"/>
                <a:gd name="connsiteX4" fmla="*/ 5594350 w 5759450"/>
                <a:gd name="connsiteY4" fmla="*/ 279400 h 565150"/>
                <a:gd name="connsiteX5" fmla="*/ 5759450 w 5759450"/>
                <a:gd name="connsiteY5" fmla="*/ 552450 h 565150"/>
                <a:gd name="connsiteX6" fmla="*/ 5251450 w 5759450"/>
                <a:gd name="connsiteY6" fmla="*/ 565150 h 565150"/>
                <a:gd name="connsiteX7" fmla="*/ 654050 w 5759450"/>
                <a:gd name="connsiteY7" fmla="*/ 552450 h 565150"/>
                <a:gd name="connsiteX8" fmla="*/ 0 w 5759450"/>
                <a:gd name="connsiteY8" fmla="*/ 533400 h 565150"/>
                <a:gd name="connsiteX9" fmla="*/ 190500 w 5759450"/>
                <a:gd name="connsiteY9" fmla="*/ 254000 h 565150"/>
                <a:gd name="connsiteX10" fmla="*/ 12700 w 5759450"/>
                <a:gd name="connsiteY10" fmla="*/ 0 h 565150"/>
                <a:gd name="connsiteX0" fmla="*/ 22225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190500 w 5759450"/>
                <a:gd name="connsiteY9" fmla="*/ 247650 h 558800"/>
                <a:gd name="connsiteX10" fmla="*/ 22225 w 5759450"/>
                <a:gd name="connsiteY10" fmla="*/ 7938 h 558800"/>
                <a:gd name="connsiteX0" fmla="*/ 22225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190500 w 5759450"/>
                <a:gd name="connsiteY9" fmla="*/ 247650 h 558800"/>
                <a:gd name="connsiteX10" fmla="*/ 30956 w 5759450"/>
                <a:gd name="connsiteY10" fmla="*/ 28575 h 558800"/>
                <a:gd name="connsiteX11" fmla="*/ 22225 w 5759450"/>
                <a:gd name="connsiteY11" fmla="*/ 7938 h 558800"/>
                <a:gd name="connsiteX0" fmla="*/ 22225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190500 w 5759450"/>
                <a:gd name="connsiteY9" fmla="*/ 247650 h 558800"/>
                <a:gd name="connsiteX10" fmla="*/ 19050 w 5759450"/>
                <a:gd name="connsiteY10" fmla="*/ 35719 h 558800"/>
                <a:gd name="connsiteX11" fmla="*/ 22225 w 5759450"/>
                <a:gd name="connsiteY11" fmla="*/ 7938 h 558800"/>
                <a:gd name="connsiteX0" fmla="*/ 24606 w 5761831"/>
                <a:gd name="connsiteY0" fmla="*/ 7938 h 558800"/>
                <a:gd name="connsiteX1" fmla="*/ 377031 w 5761831"/>
                <a:gd name="connsiteY1" fmla="*/ 31750 h 558800"/>
                <a:gd name="connsiteX2" fmla="*/ 5076031 w 5761831"/>
                <a:gd name="connsiteY2" fmla="*/ 31750 h 558800"/>
                <a:gd name="connsiteX3" fmla="*/ 5761831 w 5761831"/>
                <a:gd name="connsiteY3" fmla="*/ 0 h 558800"/>
                <a:gd name="connsiteX4" fmla="*/ 5596731 w 5761831"/>
                <a:gd name="connsiteY4" fmla="*/ 273050 h 558800"/>
                <a:gd name="connsiteX5" fmla="*/ 5761831 w 5761831"/>
                <a:gd name="connsiteY5" fmla="*/ 546100 h 558800"/>
                <a:gd name="connsiteX6" fmla="*/ 5253831 w 5761831"/>
                <a:gd name="connsiteY6" fmla="*/ 558800 h 558800"/>
                <a:gd name="connsiteX7" fmla="*/ 656431 w 5761831"/>
                <a:gd name="connsiteY7" fmla="*/ 546100 h 558800"/>
                <a:gd name="connsiteX8" fmla="*/ 2381 w 5761831"/>
                <a:gd name="connsiteY8" fmla="*/ 527050 h 558800"/>
                <a:gd name="connsiteX9" fmla="*/ 192881 w 5761831"/>
                <a:gd name="connsiteY9" fmla="*/ 247650 h 558800"/>
                <a:gd name="connsiteX10" fmla="*/ 0 w 5761831"/>
                <a:gd name="connsiteY10" fmla="*/ 30957 h 558800"/>
                <a:gd name="connsiteX11" fmla="*/ 24606 w 5761831"/>
                <a:gd name="connsiteY11" fmla="*/ 7938 h 558800"/>
                <a:gd name="connsiteX0" fmla="*/ 22225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190500 w 5759450"/>
                <a:gd name="connsiteY9" fmla="*/ 247650 h 558800"/>
                <a:gd name="connsiteX10" fmla="*/ 22225 w 5759450"/>
                <a:gd name="connsiteY10" fmla="*/ 7938 h 558800"/>
                <a:gd name="connsiteX0" fmla="*/ 793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190500 w 5759450"/>
                <a:gd name="connsiteY9" fmla="*/ 247650 h 558800"/>
                <a:gd name="connsiteX10" fmla="*/ 793 w 5759450"/>
                <a:gd name="connsiteY10" fmla="*/ 7938 h 558800"/>
                <a:gd name="connsiteX0" fmla="*/ 793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190500 w 5759450"/>
                <a:gd name="connsiteY9" fmla="*/ 247650 h 558800"/>
                <a:gd name="connsiteX10" fmla="*/ 793 w 5759450"/>
                <a:gd name="connsiteY10" fmla="*/ 7938 h 558800"/>
                <a:gd name="connsiteX0" fmla="*/ 793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200025 w 5759450"/>
                <a:gd name="connsiteY9" fmla="*/ 271463 h 558800"/>
                <a:gd name="connsiteX10" fmla="*/ 793 w 5759450"/>
                <a:gd name="connsiteY10" fmla="*/ 7938 h 558800"/>
                <a:gd name="connsiteX0" fmla="*/ 793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200025 w 5759450"/>
                <a:gd name="connsiteY9" fmla="*/ 271463 h 558800"/>
                <a:gd name="connsiteX10" fmla="*/ 793 w 5759450"/>
                <a:gd name="connsiteY10" fmla="*/ 7938 h 558800"/>
                <a:gd name="connsiteX0" fmla="*/ 793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200025 w 5759450"/>
                <a:gd name="connsiteY9" fmla="*/ 271463 h 558800"/>
                <a:gd name="connsiteX10" fmla="*/ 793 w 5759450"/>
                <a:gd name="connsiteY10" fmla="*/ 7938 h 558800"/>
                <a:gd name="connsiteX0" fmla="*/ 793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200025 w 5759450"/>
                <a:gd name="connsiteY9" fmla="*/ 271463 h 558800"/>
                <a:gd name="connsiteX10" fmla="*/ 793 w 5759450"/>
                <a:gd name="connsiteY10" fmla="*/ 7938 h 558800"/>
                <a:gd name="connsiteX0" fmla="*/ 793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200025 w 5759450"/>
                <a:gd name="connsiteY9" fmla="*/ 271463 h 558800"/>
                <a:gd name="connsiteX10" fmla="*/ 793 w 5759450"/>
                <a:gd name="connsiteY10" fmla="*/ 7938 h 558800"/>
                <a:gd name="connsiteX0" fmla="*/ 793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61194 w 5759450"/>
                <a:gd name="connsiteY7" fmla="*/ 553244 h 558800"/>
                <a:gd name="connsiteX8" fmla="*/ 0 w 5759450"/>
                <a:gd name="connsiteY8" fmla="*/ 527050 h 558800"/>
                <a:gd name="connsiteX9" fmla="*/ 200025 w 5759450"/>
                <a:gd name="connsiteY9" fmla="*/ 271463 h 558800"/>
                <a:gd name="connsiteX10" fmla="*/ 793 w 5759450"/>
                <a:gd name="connsiteY10" fmla="*/ 7938 h 558800"/>
                <a:gd name="connsiteX0" fmla="*/ 793 w 5759450"/>
                <a:gd name="connsiteY0" fmla="*/ 7938 h 559049"/>
                <a:gd name="connsiteX1" fmla="*/ 374650 w 5759450"/>
                <a:gd name="connsiteY1" fmla="*/ 31750 h 559049"/>
                <a:gd name="connsiteX2" fmla="*/ 5073650 w 5759450"/>
                <a:gd name="connsiteY2" fmla="*/ 31750 h 559049"/>
                <a:gd name="connsiteX3" fmla="*/ 5759450 w 5759450"/>
                <a:gd name="connsiteY3" fmla="*/ 0 h 559049"/>
                <a:gd name="connsiteX4" fmla="*/ 5594350 w 5759450"/>
                <a:gd name="connsiteY4" fmla="*/ 273050 h 559049"/>
                <a:gd name="connsiteX5" fmla="*/ 5759450 w 5759450"/>
                <a:gd name="connsiteY5" fmla="*/ 546100 h 559049"/>
                <a:gd name="connsiteX6" fmla="*/ 5251450 w 5759450"/>
                <a:gd name="connsiteY6" fmla="*/ 558800 h 559049"/>
                <a:gd name="connsiteX7" fmla="*/ 661194 w 5759450"/>
                <a:gd name="connsiteY7" fmla="*/ 553244 h 559049"/>
                <a:gd name="connsiteX8" fmla="*/ 0 w 5759450"/>
                <a:gd name="connsiteY8" fmla="*/ 527050 h 559049"/>
                <a:gd name="connsiteX9" fmla="*/ 200025 w 5759450"/>
                <a:gd name="connsiteY9" fmla="*/ 271463 h 559049"/>
                <a:gd name="connsiteX10" fmla="*/ 793 w 5759450"/>
                <a:gd name="connsiteY10" fmla="*/ 7938 h 559049"/>
                <a:gd name="connsiteX0" fmla="*/ 793 w 5759450"/>
                <a:gd name="connsiteY0" fmla="*/ 7938 h 559049"/>
                <a:gd name="connsiteX1" fmla="*/ 374650 w 5759450"/>
                <a:gd name="connsiteY1" fmla="*/ 31750 h 559049"/>
                <a:gd name="connsiteX2" fmla="*/ 919163 w 5759450"/>
                <a:gd name="connsiteY2" fmla="*/ 28575 h 559049"/>
                <a:gd name="connsiteX3" fmla="*/ 5073650 w 5759450"/>
                <a:gd name="connsiteY3" fmla="*/ 31750 h 559049"/>
                <a:gd name="connsiteX4" fmla="*/ 5759450 w 5759450"/>
                <a:gd name="connsiteY4" fmla="*/ 0 h 559049"/>
                <a:gd name="connsiteX5" fmla="*/ 5594350 w 5759450"/>
                <a:gd name="connsiteY5" fmla="*/ 273050 h 559049"/>
                <a:gd name="connsiteX6" fmla="*/ 5759450 w 5759450"/>
                <a:gd name="connsiteY6" fmla="*/ 546100 h 559049"/>
                <a:gd name="connsiteX7" fmla="*/ 5251450 w 5759450"/>
                <a:gd name="connsiteY7" fmla="*/ 558800 h 559049"/>
                <a:gd name="connsiteX8" fmla="*/ 661194 w 5759450"/>
                <a:gd name="connsiteY8" fmla="*/ 553244 h 559049"/>
                <a:gd name="connsiteX9" fmla="*/ 0 w 5759450"/>
                <a:gd name="connsiteY9" fmla="*/ 527050 h 559049"/>
                <a:gd name="connsiteX10" fmla="*/ 200025 w 5759450"/>
                <a:gd name="connsiteY10" fmla="*/ 271463 h 559049"/>
                <a:gd name="connsiteX11" fmla="*/ 793 w 5759450"/>
                <a:gd name="connsiteY11"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5073650 w 5759450"/>
                <a:gd name="connsiteY3" fmla="*/ 31750 h 559049"/>
                <a:gd name="connsiteX4" fmla="*/ 5759450 w 5759450"/>
                <a:gd name="connsiteY4" fmla="*/ 0 h 559049"/>
                <a:gd name="connsiteX5" fmla="*/ 5594350 w 5759450"/>
                <a:gd name="connsiteY5" fmla="*/ 273050 h 559049"/>
                <a:gd name="connsiteX6" fmla="*/ 5759450 w 5759450"/>
                <a:gd name="connsiteY6" fmla="*/ 546100 h 559049"/>
                <a:gd name="connsiteX7" fmla="*/ 5251450 w 5759450"/>
                <a:gd name="connsiteY7" fmla="*/ 558800 h 559049"/>
                <a:gd name="connsiteX8" fmla="*/ 661194 w 5759450"/>
                <a:gd name="connsiteY8" fmla="*/ 553244 h 559049"/>
                <a:gd name="connsiteX9" fmla="*/ 0 w 5759450"/>
                <a:gd name="connsiteY9" fmla="*/ 527050 h 559049"/>
                <a:gd name="connsiteX10" fmla="*/ 200025 w 5759450"/>
                <a:gd name="connsiteY10" fmla="*/ 271463 h 559049"/>
                <a:gd name="connsiteX11" fmla="*/ 793 w 5759450"/>
                <a:gd name="connsiteY11"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5073650 w 5759450"/>
                <a:gd name="connsiteY3" fmla="*/ 31750 h 559049"/>
                <a:gd name="connsiteX4" fmla="*/ 5759450 w 5759450"/>
                <a:gd name="connsiteY4" fmla="*/ 0 h 559049"/>
                <a:gd name="connsiteX5" fmla="*/ 5594350 w 5759450"/>
                <a:gd name="connsiteY5" fmla="*/ 273050 h 559049"/>
                <a:gd name="connsiteX6" fmla="*/ 5759450 w 5759450"/>
                <a:gd name="connsiteY6" fmla="*/ 546100 h 559049"/>
                <a:gd name="connsiteX7" fmla="*/ 5251450 w 5759450"/>
                <a:gd name="connsiteY7" fmla="*/ 558800 h 559049"/>
                <a:gd name="connsiteX8" fmla="*/ 661194 w 5759450"/>
                <a:gd name="connsiteY8" fmla="*/ 553244 h 559049"/>
                <a:gd name="connsiteX9" fmla="*/ 0 w 5759450"/>
                <a:gd name="connsiteY9" fmla="*/ 527050 h 559049"/>
                <a:gd name="connsiteX10" fmla="*/ 200025 w 5759450"/>
                <a:gd name="connsiteY10" fmla="*/ 271463 h 559049"/>
                <a:gd name="connsiteX11" fmla="*/ 793 w 5759450"/>
                <a:gd name="connsiteY11"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5073650 w 5759450"/>
                <a:gd name="connsiteY3" fmla="*/ 31750 h 559049"/>
                <a:gd name="connsiteX4" fmla="*/ 5759450 w 5759450"/>
                <a:gd name="connsiteY4" fmla="*/ 0 h 559049"/>
                <a:gd name="connsiteX5" fmla="*/ 5594350 w 5759450"/>
                <a:gd name="connsiteY5" fmla="*/ 273050 h 559049"/>
                <a:gd name="connsiteX6" fmla="*/ 5759450 w 5759450"/>
                <a:gd name="connsiteY6" fmla="*/ 546100 h 559049"/>
                <a:gd name="connsiteX7" fmla="*/ 5251450 w 5759450"/>
                <a:gd name="connsiteY7" fmla="*/ 558800 h 559049"/>
                <a:gd name="connsiteX8" fmla="*/ 661194 w 5759450"/>
                <a:gd name="connsiteY8" fmla="*/ 553244 h 559049"/>
                <a:gd name="connsiteX9" fmla="*/ 0 w 5759450"/>
                <a:gd name="connsiteY9" fmla="*/ 527050 h 559049"/>
                <a:gd name="connsiteX10" fmla="*/ 200025 w 5759450"/>
                <a:gd name="connsiteY10" fmla="*/ 271463 h 559049"/>
                <a:gd name="connsiteX11" fmla="*/ 793 w 5759450"/>
                <a:gd name="connsiteY11"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5073650 w 5759450"/>
                <a:gd name="connsiteY3" fmla="*/ 31750 h 559049"/>
                <a:gd name="connsiteX4" fmla="*/ 5759450 w 5759450"/>
                <a:gd name="connsiteY4" fmla="*/ 0 h 559049"/>
                <a:gd name="connsiteX5" fmla="*/ 5594350 w 5759450"/>
                <a:gd name="connsiteY5" fmla="*/ 273050 h 559049"/>
                <a:gd name="connsiteX6" fmla="*/ 5759450 w 5759450"/>
                <a:gd name="connsiteY6" fmla="*/ 546100 h 559049"/>
                <a:gd name="connsiteX7" fmla="*/ 5251450 w 5759450"/>
                <a:gd name="connsiteY7" fmla="*/ 558800 h 559049"/>
                <a:gd name="connsiteX8" fmla="*/ 919163 w 5759450"/>
                <a:gd name="connsiteY8" fmla="*/ 554831 h 559049"/>
                <a:gd name="connsiteX9" fmla="*/ 661194 w 5759450"/>
                <a:gd name="connsiteY9" fmla="*/ 553244 h 559049"/>
                <a:gd name="connsiteX10" fmla="*/ 0 w 5759450"/>
                <a:gd name="connsiteY10" fmla="*/ 527050 h 559049"/>
                <a:gd name="connsiteX11" fmla="*/ 200025 w 5759450"/>
                <a:gd name="connsiteY11" fmla="*/ 271463 h 559049"/>
                <a:gd name="connsiteX12" fmla="*/ 793 w 5759450"/>
                <a:gd name="connsiteY12"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5073650 w 5759450"/>
                <a:gd name="connsiteY3" fmla="*/ 31750 h 559049"/>
                <a:gd name="connsiteX4" fmla="*/ 5759450 w 5759450"/>
                <a:gd name="connsiteY4" fmla="*/ 0 h 559049"/>
                <a:gd name="connsiteX5" fmla="*/ 5594350 w 5759450"/>
                <a:gd name="connsiteY5" fmla="*/ 273050 h 559049"/>
                <a:gd name="connsiteX6" fmla="*/ 5759450 w 5759450"/>
                <a:gd name="connsiteY6" fmla="*/ 546100 h 559049"/>
                <a:gd name="connsiteX7" fmla="*/ 5251450 w 5759450"/>
                <a:gd name="connsiteY7" fmla="*/ 558800 h 559049"/>
                <a:gd name="connsiteX8" fmla="*/ 919163 w 5759450"/>
                <a:gd name="connsiteY8" fmla="*/ 550068 h 559049"/>
                <a:gd name="connsiteX9" fmla="*/ 661194 w 5759450"/>
                <a:gd name="connsiteY9" fmla="*/ 553244 h 559049"/>
                <a:gd name="connsiteX10" fmla="*/ 0 w 5759450"/>
                <a:gd name="connsiteY10" fmla="*/ 527050 h 559049"/>
                <a:gd name="connsiteX11" fmla="*/ 200025 w 5759450"/>
                <a:gd name="connsiteY11" fmla="*/ 271463 h 559049"/>
                <a:gd name="connsiteX12" fmla="*/ 793 w 5759450"/>
                <a:gd name="connsiteY12"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0131 w 5759450"/>
                <a:gd name="connsiteY3" fmla="*/ 30956 h 559049"/>
                <a:gd name="connsiteX4" fmla="*/ 5073650 w 5759450"/>
                <a:gd name="connsiteY4" fmla="*/ 31750 h 559049"/>
                <a:gd name="connsiteX5" fmla="*/ 5759450 w 5759450"/>
                <a:gd name="connsiteY5" fmla="*/ 0 h 559049"/>
                <a:gd name="connsiteX6" fmla="*/ 5594350 w 5759450"/>
                <a:gd name="connsiteY6" fmla="*/ 273050 h 559049"/>
                <a:gd name="connsiteX7" fmla="*/ 5759450 w 5759450"/>
                <a:gd name="connsiteY7" fmla="*/ 546100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3650 w 5759450"/>
                <a:gd name="connsiteY4" fmla="*/ 31750 h 559049"/>
                <a:gd name="connsiteX5" fmla="*/ 5759450 w 5759450"/>
                <a:gd name="connsiteY5" fmla="*/ 0 h 559049"/>
                <a:gd name="connsiteX6" fmla="*/ 5594350 w 5759450"/>
                <a:gd name="connsiteY6" fmla="*/ 273050 h 559049"/>
                <a:gd name="connsiteX7" fmla="*/ 5759450 w 5759450"/>
                <a:gd name="connsiteY7" fmla="*/ 546100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6032 w 5759450"/>
                <a:gd name="connsiteY4" fmla="*/ 26988 h 559049"/>
                <a:gd name="connsiteX5" fmla="*/ 5759450 w 5759450"/>
                <a:gd name="connsiteY5" fmla="*/ 0 h 559049"/>
                <a:gd name="connsiteX6" fmla="*/ 5594350 w 5759450"/>
                <a:gd name="connsiteY6" fmla="*/ 273050 h 559049"/>
                <a:gd name="connsiteX7" fmla="*/ 5759450 w 5759450"/>
                <a:gd name="connsiteY7" fmla="*/ 546100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6032 w 5759450"/>
                <a:gd name="connsiteY4" fmla="*/ 26988 h 559049"/>
                <a:gd name="connsiteX5" fmla="*/ 5759450 w 5759450"/>
                <a:gd name="connsiteY5" fmla="*/ 0 h 559049"/>
                <a:gd name="connsiteX6" fmla="*/ 5594350 w 5759450"/>
                <a:gd name="connsiteY6" fmla="*/ 273050 h 559049"/>
                <a:gd name="connsiteX7" fmla="*/ 5759450 w 5759450"/>
                <a:gd name="connsiteY7" fmla="*/ 546100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6032 w 5759450"/>
                <a:gd name="connsiteY4" fmla="*/ 26988 h 559049"/>
                <a:gd name="connsiteX5" fmla="*/ 5759450 w 5759450"/>
                <a:gd name="connsiteY5" fmla="*/ 0 h 559049"/>
                <a:gd name="connsiteX6" fmla="*/ 5594350 w 5759450"/>
                <a:gd name="connsiteY6" fmla="*/ 273050 h 559049"/>
                <a:gd name="connsiteX7" fmla="*/ 5759450 w 5759450"/>
                <a:gd name="connsiteY7" fmla="*/ 546100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6032 w 5759450"/>
                <a:gd name="connsiteY4" fmla="*/ 26988 h 559049"/>
                <a:gd name="connsiteX5" fmla="*/ 5759450 w 5759450"/>
                <a:gd name="connsiteY5" fmla="*/ 0 h 559049"/>
                <a:gd name="connsiteX6" fmla="*/ 5594350 w 5759450"/>
                <a:gd name="connsiteY6" fmla="*/ 273050 h 559049"/>
                <a:gd name="connsiteX7" fmla="*/ 5759450 w 5759450"/>
                <a:gd name="connsiteY7" fmla="*/ 546100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6032 w 5759450"/>
                <a:gd name="connsiteY4" fmla="*/ 26988 h 559049"/>
                <a:gd name="connsiteX5" fmla="*/ 5759450 w 5759450"/>
                <a:gd name="connsiteY5" fmla="*/ 0 h 559049"/>
                <a:gd name="connsiteX6" fmla="*/ 5577681 w 5759450"/>
                <a:gd name="connsiteY6" fmla="*/ 273050 h 559049"/>
                <a:gd name="connsiteX7" fmla="*/ 5759450 w 5759450"/>
                <a:gd name="connsiteY7" fmla="*/ 546100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6032 w 5759450"/>
                <a:gd name="connsiteY4" fmla="*/ 26988 h 559049"/>
                <a:gd name="connsiteX5" fmla="*/ 5759450 w 5759450"/>
                <a:gd name="connsiteY5" fmla="*/ 0 h 559049"/>
                <a:gd name="connsiteX6" fmla="*/ 5577681 w 5759450"/>
                <a:gd name="connsiteY6" fmla="*/ 273050 h 559049"/>
                <a:gd name="connsiteX7" fmla="*/ 5759450 w 5759450"/>
                <a:gd name="connsiteY7" fmla="*/ 546100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6032 w 5759450"/>
                <a:gd name="connsiteY4" fmla="*/ 26988 h 559049"/>
                <a:gd name="connsiteX5" fmla="*/ 5759450 w 5759450"/>
                <a:gd name="connsiteY5" fmla="*/ 0 h 559049"/>
                <a:gd name="connsiteX6" fmla="*/ 5577681 w 5759450"/>
                <a:gd name="connsiteY6" fmla="*/ 273050 h 559049"/>
                <a:gd name="connsiteX7" fmla="*/ 5754688 w 5759450"/>
                <a:gd name="connsiteY7" fmla="*/ 517525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6032 w 5759450"/>
                <a:gd name="connsiteY4" fmla="*/ 26988 h 559049"/>
                <a:gd name="connsiteX5" fmla="*/ 5759450 w 5759450"/>
                <a:gd name="connsiteY5" fmla="*/ 0 h 559049"/>
                <a:gd name="connsiteX6" fmla="*/ 5577681 w 5759450"/>
                <a:gd name="connsiteY6" fmla="*/ 273050 h 559049"/>
                <a:gd name="connsiteX7" fmla="*/ 5754688 w 5759450"/>
                <a:gd name="connsiteY7" fmla="*/ 517525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61529"/>
                <a:gd name="connsiteX1" fmla="*/ 374650 w 5759450"/>
                <a:gd name="connsiteY1" fmla="*/ 31750 h 561529"/>
                <a:gd name="connsiteX2" fmla="*/ 916782 w 5759450"/>
                <a:gd name="connsiteY2" fmla="*/ 19050 h 561529"/>
                <a:gd name="connsiteX3" fmla="*/ 4862512 w 5759450"/>
                <a:gd name="connsiteY3" fmla="*/ 19050 h 561529"/>
                <a:gd name="connsiteX4" fmla="*/ 5076032 w 5759450"/>
                <a:gd name="connsiteY4" fmla="*/ 26988 h 561529"/>
                <a:gd name="connsiteX5" fmla="*/ 5759450 w 5759450"/>
                <a:gd name="connsiteY5" fmla="*/ 0 h 561529"/>
                <a:gd name="connsiteX6" fmla="*/ 5577681 w 5759450"/>
                <a:gd name="connsiteY6" fmla="*/ 273050 h 561529"/>
                <a:gd name="connsiteX7" fmla="*/ 5754688 w 5759450"/>
                <a:gd name="connsiteY7" fmla="*/ 517525 h 561529"/>
                <a:gd name="connsiteX8" fmla="*/ 5251450 w 5759450"/>
                <a:gd name="connsiteY8" fmla="*/ 558800 h 561529"/>
                <a:gd name="connsiteX9" fmla="*/ 919163 w 5759450"/>
                <a:gd name="connsiteY9" fmla="*/ 550068 h 561529"/>
                <a:gd name="connsiteX10" fmla="*/ 661194 w 5759450"/>
                <a:gd name="connsiteY10" fmla="*/ 553244 h 561529"/>
                <a:gd name="connsiteX11" fmla="*/ 0 w 5759450"/>
                <a:gd name="connsiteY11" fmla="*/ 527050 h 561529"/>
                <a:gd name="connsiteX12" fmla="*/ 200025 w 5759450"/>
                <a:gd name="connsiteY12" fmla="*/ 271463 h 561529"/>
                <a:gd name="connsiteX13" fmla="*/ 793 w 5759450"/>
                <a:gd name="connsiteY13" fmla="*/ 7938 h 561529"/>
                <a:gd name="connsiteX0" fmla="*/ 793 w 5759450"/>
                <a:gd name="connsiteY0" fmla="*/ 7938 h 562791"/>
                <a:gd name="connsiteX1" fmla="*/ 374650 w 5759450"/>
                <a:gd name="connsiteY1" fmla="*/ 31750 h 562791"/>
                <a:gd name="connsiteX2" fmla="*/ 916782 w 5759450"/>
                <a:gd name="connsiteY2" fmla="*/ 19050 h 562791"/>
                <a:gd name="connsiteX3" fmla="*/ 4862512 w 5759450"/>
                <a:gd name="connsiteY3" fmla="*/ 19050 h 562791"/>
                <a:gd name="connsiteX4" fmla="*/ 5076032 w 5759450"/>
                <a:gd name="connsiteY4" fmla="*/ 26988 h 562791"/>
                <a:gd name="connsiteX5" fmla="*/ 5759450 w 5759450"/>
                <a:gd name="connsiteY5" fmla="*/ 0 h 562791"/>
                <a:gd name="connsiteX6" fmla="*/ 5577681 w 5759450"/>
                <a:gd name="connsiteY6" fmla="*/ 273050 h 562791"/>
                <a:gd name="connsiteX7" fmla="*/ 5754688 w 5759450"/>
                <a:gd name="connsiteY7" fmla="*/ 517525 h 562791"/>
                <a:gd name="connsiteX8" fmla="*/ 5251450 w 5759450"/>
                <a:gd name="connsiteY8" fmla="*/ 558800 h 562791"/>
                <a:gd name="connsiteX9" fmla="*/ 919163 w 5759450"/>
                <a:gd name="connsiteY9" fmla="*/ 550068 h 562791"/>
                <a:gd name="connsiteX10" fmla="*/ 661194 w 5759450"/>
                <a:gd name="connsiteY10" fmla="*/ 553244 h 562791"/>
                <a:gd name="connsiteX11" fmla="*/ 0 w 5759450"/>
                <a:gd name="connsiteY11" fmla="*/ 527050 h 562791"/>
                <a:gd name="connsiteX12" fmla="*/ 200025 w 5759450"/>
                <a:gd name="connsiteY12" fmla="*/ 271463 h 562791"/>
                <a:gd name="connsiteX13" fmla="*/ 793 w 5759450"/>
                <a:gd name="connsiteY13" fmla="*/ 7938 h 562791"/>
                <a:gd name="connsiteX0" fmla="*/ 793 w 5761832"/>
                <a:gd name="connsiteY0" fmla="*/ 7938 h 563259"/>
                <a:gd name="connsiteX1" fmla="*/ 374650 w 5761832"/>
                <a:gd name="connsiteY1" fmla="*/ 31750 h 563259"/>
                <a:gd name="connsiteX2" fmla="*/ 916782 w 5761832"/>
                <a:gd name="connsiteY2" fmla="*/ 19050 h 563259"/>
                <a:gd name="connsiteX3" fmla="*/ 4862512 w 5761832"/>
                <a:gd name="connsiteY3" fmla="*/ 19050 h 563259"/>
                <a:gd name="connsiteX4" fmla="*/ 5076032 w 5761832"/>
                <a:gd name="connsiteY4" fmla="*/ 26988 h 563259"/>
                <a:gd name="connsiteX5" fmla="*/ 5759450 w 5761832"/>
                <a:gd name="connsiteY5" fmla="*/ 0 h 563259"/>
                <a:gd name="connsiteX6" fmla="*/ 5577681 w 5761832"/>
                <a:gd name="connsiteY6" fmla="*/ 273050 h 563259"/>
                <a:gd name="connsiteX7" fmla="*/ 5761832 w 5761832"/>
                <a:gd name="connsiteY7" fmla="*/ 522287 h 563259"/>
                <a:gd name="connsiteX8" fmla="*/ 5251450 w 5761832"/>
                <a:gd name="connsiteY8" fmla="*/ 558800 h 563259"/>
                <a:gd name="connsiteX9" fmla="*/ 919163 w 5761832"/>
                <a:gd name="connsiteY9" fmla="*/ 550068 h 563259"/>
                <a:gd name="connsiteX10" fmla="*/ 661194 w 5761832"/>
                <a:gd name="connsiteY10" fmla="*/ 553244 h 563259"/>
                <a:gd name="connsiteX11" fmla="*/ 0 w 5761832"/>
                <a:gd name="connsiteY11" fmla="*/ 527050 h 563259"/>
                <a:gd name="connsiteX12" fmla="*/ 200025 w 5761832"/>
                <a:gd name="connsiteY12" fmla="*/ 271463 h 563259"/>
                <a:gd name="connsiteX13" fmla="*/ 793 w 5761832"/>
                <a:gd name="connsiteY13" fmla="*/ 7938 h 563259"/>
                <a:gd name="connsiteX0" fmla="*/ 793 w 5761832"/>
                <a:gd name="connsiteY0" fmla="*/ 7938 h 563781"/>
                <a:gd name="connsiteX1" fmla="*/ 374650 w 5761832"/>
                <a:gd name="connsiteY1" fmla="*/ 31750 h 563781"/>
                <a:gd name="connsiteX2" fmla="*/ 916782 w 5761832"/>
                <a:gd name="connsiteY2" fmla="*/ 19050 h 563781"/>
                <a:gd name="connsiteX3" fmla="*/ 4862512 w 5761832"/>
                <a:gd name="connsiteY3" fmla="*/ 19050 h 563781"/>
                <a:gd name="connsiteX4" fmla="*/ 5076032 w 5761832"/>
                <a:gd name="connsiteY4" fmla="*/ 26988 h 563781"/>
                <a:gd name="connsiteX5" fmla="*/ 5759450 w 5761832"/>
                <a:gd name="connsiteY5" fmla="*/ 0 h 563781"/>
                <a:gd name="connsiteX6" fmla="*/ 5577681 w 5761832"/>
                <a:gd name="connsiteY6" fmla="*/ 273050 h 563781"/>
                <a:gd name="connsiteX7" fmla="*/ 5761832 w 5761832"/>
                <a:gd name="connsiteY7" fmla="*/ 522287 h 563781"/>
                <a:gd name="connsiteX8" fmla="*/ 5251450 w 5761832"/>
                <a:gd name="connsiteY8" fmla="*/ 558800 h 563781"/>
                <a:gd name="connsiteX9" fmla="*/ 919163 w 5761832"/>
                <a:gd name="connsiteY9" fmla="*/ 550068 h 563781"/>
                <a:gd name="connsiteX10" fmla="*/ 661194 w 5761832"/>
                <a:gd name="connsiteY10" fmla="*/ 553244 h 563781"/>
                <a:gd name="connsiteX11" fmla="*/ 0 w 5761832"/>
                <a:gd name="connsiteY11" fmla="*/ 527050 h 563781"/>
                <a:gd name="connsiteX12" fmla="*/ 200025 w 5761832"/>
                <a:gd name="connsiteY12" fmla="*/ 271463 h 563781"/>
                <a:gd name="connsiteX13" fmla="*/ 793 w 5761832"/>
                <a:gd name="connsiteY13" fmla="*/ 7938 h 563781"/>
                <a:gd name="connsiteX0" fmla="*/ 793 w 5761832"/>
                <a:gd name="connsiteY0" fmla="*/ 7938 h 559049"/>
                <a:gd name="connsiteX1" fmla="*/ 374650 w 5761832"/>
                <a:gd name="connsiteY1" fmla="*/ 31750 h 559049"/>
                <a:gd name="connsiteX2" fmla="*/ 916782 w 5761832"/>
                <a:gd name="connsiteY2" fmla="*/ 19050 h 559049"/>
                <a:gd name="connsiteX3" fmla="*/ 4862512 w 5761832"/>
                <a:gd name="connsiteY3" fmla="*/ 19050 h 559049"/>
                <a:gd name="connsiteX4" fmla="*/ 5076032 w 5761832"/>
                <a:gd name="connsiteY4" fmla="*/ 26988 h 559049"/>
                <a:gd name="connsiteX5" fmla="*/ 5759450 w 5761832"/>
                <a:gd name="connsiteY5" fmla="*/ 0 h 559049"/>
                <a:gd name="connsiteX6" fmla="*/ 5577681 w 5761832"/>
                <a:gd name="connsiteY6" fmla="*/ 273050 h 559049"/>
                <a:gd name="connsiteX7" fmla="*/ 5761832 w 5761832"/>
                <a:gd name="connsiteY7" fmla="*/ 522287 h 559049"/>
                <a:gd name="connsiteX8" fmla="*/ 5251450 w 5761832"/>
                <a:gd name="connsiteY8" fmla="*/ 558800 h 559049"/>
                <a:gd name="connsiteX9" fmla="*/ 919163 w 5761832"/>
                <a:gd name="connsiteY9" fmla="*/ 550068 h 559049"/>
                <a:gd name="connsiteX10" fmla="*/ 661194 w 5761832"/>
                <a:gd name="connsiteY10" fmla="*/ 553244 h 559049"/>
                <a:gd name="connsiteX11" fmla="*/ 0 w 5761832"/>
                <a:gd name="connsiteY11" fmla="*/ 527050 h 559049"/>
                <a:gd name="connsiteX12" fmla="*/ 200025 w 5761832"/>
                <a:gd name="connsiteY12" fmla="*/ 271463 h 559049"/>
                <a:gd name="connsiteX13" fmla="*/ 793 w 5761832"/>
                <a:gd name="connsiteY13" fmla="*/ 7938 h 559049"/>
                <a:gd name="connsiteX0" fmla="*/ 793 w 5761832"/>
                <a:gd name="connsiteY0" fmla="*/ 7938 h 559049"/>
                <a:gd name="connsiteX1" fmla="*/ 374650 w 5761832"/>
                <a:gd name="connsiteY1" fmla="*/ 31750 h 559049"/>
                <a:gd name="connsiteX2" fmla="*/ 916782 w 5761832"/>
                <a:gd name="connsiteY2" fmla="*/ 19050 h 559049"/>
                <a:gd name="connsiteX3" fmla="*/ 945507 w 5761832"/>
                <a:gd name="connsiteY3" fmla="*/ 20131 h 559049"/>
                <a:gd name="connsiteX4" fmla="*/ 4862512 w 5761832"/>
                <a:gd name="connsiteY4" fmla="*/ 19050 h 559049"/>
                <a:gd name="connsiteX5" fmla="*/ 5076032 w 5761832"/>
                <a:gd name="connsiteY5" fmla="*/ 26988 h 559049"/>
                <a:gd name="connsiteX6" fmla="*/ 5759450 w 5761832"/>
                <a:gd name="connsiteY6" fmla="*/ 0 h 559049"/>
                <a:gd name="connsiteX7" fmla="*/ 5577681 w 5761832"/>
                <a:gd name="connsiteY7" fmla="*/ 273050 h 559049"/>
                <a:gd name="connsiteX8" fmla="*/ 5761832 w 5761832"/>
                <a:gd name="connsiteY8" fmla="*/ 522287 h 559049"/>
                <a:gd name="connsiteX9" fmla="*/ 5251450 w 5761832"/>
                <a:gd name="connsiteY9" fmla="*/ 558800 h 559049"/>
                <a:gd name="connsiteX10" fmla="*/ 919163 w 5761832"/>
                <a:gd name="connsiteY10" fmla="*/ 550068 h 559049"/>
                <a:gd name="connsiteX11" fmla="*/ 661194 w 5761832"/>
                <a:gd name="connsiteY11" fmla="*/ 553244 h 559049"/>
                <a:gd name="connsiteX12" fmla="*/ 0 w 5761832"/>
                <a:gd name="connsiteY12" fmla="*/ 527050 h 559049"/>
                <a:gd name="connsiteX13" fmla="*/ 200025 w 5761832"/>
                <a:gd name="connsiteY13" fmla="*/ 271463 h 559049"/>
                <a:gd name="connsiteX14" fmla="*/ 793 w 5761832"/>
                <a:gd name="connsiteY14" fmla="*/ 7938 h 559049"/>
                <a:gd name="connsiteX0" fmla="*/ 793 w 5761832"/>
                <a:gd name="connsiteY0" fmla="*/ 7938 h 559049"/>
                <a:gd name="connsiteX1" fmla="*/ 374650 w 5761832"/>
                <a:gd name="connsiteY1" fmla="*/ 31750 h 559049"/>
                <a:gd name="connsiteX2" fmla="*/ 916782 w 5761832"/>
                <a:gd name="connsiteY2" fmla="*/ 19050 h 559049"/>
                <a:gd name="connsiteX3" fmla="*/ 945507 w 5761832"/>
                <a:gd name="connsiteY3" fmla="*/ 20131 h 559049"/>
                <a:gd name="connsiteX4" fmla="*/ 4862512 w 5761832"/>
                <a:gd name="connsiteY4" fmla="*/ 19050 h 559049"/>
                <a:gd name="connsiteX5" fmla="*/ 5076032 w 5761832"/>
                <a:gd name="connsiteY5" fmla="*/ 26988 h 559049"/>
                <a:gd name="connsiteX6" fmla="*/ 5759450 w 5761832"/>
                <a:gd name="connsiteY6" fmla="*/ 0 h 559049"/>
                <a:gd name="connsiteX7" fmla="*/ 5577681 w 5761832"/>
                <a:gd name="connsiteY7" fmla="*/ 273050 h 559049"/>
                <a:gd name="connsiteX8" fmla="*/ 5761832 w 5761832"/>
                <a:gd name="connsiteY8" fmla="*/ 522287 h 559049"/>
                <a:gd name="connsiteX9" fmla="*/ 5251450 w 5761832"/>
                <a:gd name="connsiteY9" fmla="*/ 558800 h 559049"/>
                <a:gd name="connsiteX10" fmla="*/ 952905 w 5761832"/>
                <a:gd name="connsiteY10" fmla="*/ 546396 h 559049"/>
                <a:gd name="connsiteX11" fmla="*/ 919163 w 5761832"/>
                <a:gd name="connsiteY11" fmla="*/ 550068 h 559049"/>
                <a:gd name="connsiteX12" fmla="*/ 661194 w 5761832"/>
                <a:gd name="connsiteY12" fmla="*/ 553244 h 559049"/>
                <a:gd name="connsiteX13" fmla="*/ 0 w 5761832"/>
                <a:gd name="connsiteY13" fmla="*/ 527050 h 559049"/>
                <a:gd name="connsiteX14" fmla="*/ 200025 w 5761832"/>
                <a:gd name="connsiteY14" fmla="*/ 271463 h 559049"/>
                <a:gd name="connsiteX15" fmla="*/ 793 w 5761832"/>
                <a:gd name="connsiteY15" fmla="*/ 7938 h 559049"/>
                <a:gd name="connsiteX0" fmla="*/ 793 w 5835542"/>
                <a:gd name="connsiteY0" fmla="*/ 7938 h 559049"/>
                <a:gd name="connsiteX1" fmla="*/ 374650 w 5835542"/>
                <a:gd name="connsiteY1" fmla="*/ 31750 h 559049"/>
                <a:gd name="connsiteX2" fmla="*/ 916782 w 5835542"/>
                <a:gd name="connsiteY2" fmla="*/ 19050 h 559049"/>
                <a:gd name="connsiteX3" fmla="*/ 945507 w 5835542"/>
                <a:gd name="connsiteY3" fmla="*/ 20131 h 559049"/>
                <a:gd name="connsiteX4" fmla="*/ 4862512 w 5835542"/>
                <a:gd name="connsiteY4" fmla="*/ 19050 h 559049"/>
                <a:gd name="connsiteX5" fmla="*/ 5076032 w 5835542"/>
                <a:gd name="connsiteY5" fmla="*/ 26988 h 559049"/>
                <a:gd name="connsiteX6" fmla="*/ 5759450 w 5835542"/>
                <a:gd name="connsiteY6" fmla="*/ 0 h 559049"/>
                <a:gd name="connsiteX7" fmla="*/ 5761832 w 5835542"/>
                <a:gd name="connsiteY7" fmla="*/ 522287 h 559049"/>
                <a:gd name="connsiteX8" fmla="*/ 5251450 w 5835542"/>
                <a:gd name="connsiteY8" fmla="*/ 558800 h 559049"/>
                <a:gd name="connsiteX9" fmla="*/ 952905 w 5835542"/>
                <a:gd name="connsiteY9" fmla="*/ 546396 h 559049"/>
                <a:gd name="connsiteX10" fmla="*/ 919163 w 5835542"/>
                <a:gd name="connsiteY10" fmla="*/ 550068 h 559049"/>
                <a:gd name="connsiteX11" fmla="*/ 661194 w 5835542"/>
                <a:gd name="connsiteY11" fmla="*/ 553244 h 559049"/>
                <a:gd name="connsiteX12" fmla="*/ 0 w 5835542"/>
                <a:gd name="connsiteY12" fmla="*/ 527050 h 559049"/>
                <a:gd name="connsiteX13" fmla="*/ 200025 w 5835542"/>
                <a:gd name="connsiteY13" fmla="*/ 271463 h 559049"/>
                <a:gd name="connsiteX14" fmla="*/ 793 w 5835542"/>
                <a:gd name="connsiteY14" fmla="*/ 7938 h 559049"/>
                <a:gd name="connsiteX0" fmla="*/ 793 w 5761832"/>
                <a:gd name="connsiteY0" fmla="*/ 0 h 551111"/>
                <a:gd name="connsiteX1" fmla="*/ 374650 w 5761832"/>
                <a:gd name="connsiteY1" fmla="*/ 23812 h 551111"/>
                <a:gd name="connsiteX2" fmla="*/ 916782 w 5761832"/>
                <a:gd name="connsiteY2" fmla="*/ 11112 h 551111"/>
                <a:gd name="connsiteX3" fmla="*/ 945507 w 5761832"/>
                <a:gd name="connsiteY3" fmla="*/ 12193 h 551111"/>
                <a:gd name="connsiteX4" fmla="*/ 4862512 w 5761832"/>
                <a:gd name="connsiteY4" fmla="*/ 11112 h 551111"/>
                <a:gd name="connsiteX5" fmla="*/ 5076032 w 5761832"/>
                <a:gd name="connsiteY5" fmla="*/ 19050 h 551111"/>
                <a:gd name="connsiteX6" fmla="*/ 5761832 w 5761832"/>
                <a:gd name="connsiteY6" fmla="*/ 514349 h 551111"/>
                <a:gd name="connsiteX7" fmla="*/ 5251450 w 5761832"/>
                <a:gd name="connsiteY7" fmla="*/ 550862 h 551111"/>
                <a:gd name="connsiteX8" fmla="*/ 952905 w 5761832"/>
                <a:gd name="connsiteY8" fmla="*/ 538458 h 551111"/>
                <a:gd name="connsiteX9" fmla="*/ 919163 w 5761832"/>
                <a:gd name="connsiteY9" fmla="*/ 542130 h 551111"/>
                <a:gd name="connsiteX10" fmla="*/ 661194 w 5761832"/>
                <a:gd name="connsiteY10" fmla="*/ 545306 h 551111"/>
                <a:gd name="connsiteX11" fmla="*/ 0 w 5761832"/>
                <a:gd name="connsiteY11" fmla="*/ 519112 h 551111"/>
                <a:gd name="connsiteX12" fmla="*/ 200025 w 5761832"/>
                <a:gd name="connsiteY12" fmla="*/ 263525 h 551111"/>
                <a:gd name="connsiteX13" fmla="*/ 793 w 5761832"/>
                <a:gd name="connsiteY13" fmla="*/ 0 h 551111"/>
                <a:gd name="connsiteX0" fmla="*/ 793 w 5528877"/>
                <a:gd name="connsiteY0" fmla="*/ 0 h 551111"/>
                <a:gd name="connsiteX1" fmla="*/ 374650 w 5528877"/>
                <a:gd name="connsiteY1" fmla="*/ 23812 h 551111"/>
                <a:gd name="connsiteX2" fmla="*/ 916782 w 5528877"/>
                <a:gd name="connsiteY2" fmla="*/ 11112 h 551111"/>
                <a:gd name="connsiteX3" fmla="*/ 945507 w 5528877"/>
                <a:gd name="connsiteY3" fmla="*/ 12193 h 551111"/>
                <a:gd name="connsiteX4" fmla="*/ 4862512 w 5528877"/>
                <a:gd name="connsiteY4" fmla="*/ 11112 h 551111"/>
                <a:gd name="connsiteX5" fmla="*/ 5076032 w 5528877"/>
                <a:gd name="connsiteY5" fmla="*/ 19050 h 551111"/>
                <a:gd name="connsiteX6" fmla="*/ 5251450 w 5528877"/>
                <a:gd name="connsiteY6" fmla="*/ 550862 h 551111"/>
                <a:gd name="connsiteX7" fmla="*/ 952905 w 5528877"/>
                <a:gd name="connsiteY7" fmla="*/ 538458 h 551111"/>
                <a:gd name="connsiteX8" fmla="*/ 919163 w 5528877"/>
                <a:gd name="connsiteY8" fmla="*/ 542130 h 551111"/>
                <a:gd name="connsiteX9" fmla="*/ 661194 w 5528877"/>
                <a:gd name="connsiteY9" fmla="*/ 545306 h 551111"/>
                <a:gd name="connsiteX10" fmla="*/ 0 w 5528877"/>
                <a:gd name="connsiteY10" fmla="*/ 519112 h 551111"/>
                <a:gd name="connsiteX11" fmla="*/ 200025 w 5528877"/>
                <a:gd name="connsiteY11" fmla="*/ 263525 h 551111"/>
                <a:gd name="connsiteX12" fmla="*/ 793 w 5528877"/>
                <a:gd name="connsiteY12" fmla="*/ 0 h 551111"/>
                <a:gd name="connsiteX0" fmla="*/ 793 w 5528877"/>
                <a:gd name="connsiteY0" fmla="*/ 0 h 551111"/>
                <a:gd name="connsiteX1" fmla="*/ 374650 w 5528877"/>
                <a:gd name="connsiteY1" fmla="*/ 23812 h 551111"/>
                <a:gd name="connsiteX2" fmla="*/ 916782 w 5528877"/>
                <a:gd name="connsiteY2" fmla="*/ 11112 h 551111"/>
                <a:gd name="connsiteX3" fmla="*/ 945507 w 5528877"/>
                <a:gd name="connsiteY3" fmla="*/ 12193 h 551111"/>
                <a:gd name="connsiteX4" fmla="*/ 5076032 w 5528877"/>
                <a:gd name="connsiteY4" fmla="*/ 19050 h 551111"/>
                <a:gd name="connsiteX5" fmla="*/ 5251450 w 5528877"/>
                <a:gd name="connsiteY5" fmla="*/ 550862 h 551111"/>
                <a:gd name="connsiteX6" fmla="*/ 952905 w 5528877"/>
                <a:gd name="connsiteY6" fmla="*/ 538458 h 551111"/>
                <a:gd name="connsiteX7" fmla="*/ 919163 w 5528877"/>
                <a:gd name="connsiteY7" fmla="*/ 542130 h 551111"/>
                <a:gd name="connsiteX8" fmla="*/ 661194 w 5528877"/>
                <a:gd name="connsiteY8" fmla="*/ 545306 h 551111"/>
                <a:gd name="connsiteX9" fmla="*/ 0 w 5528877"/>
                <a:gd name="connsiteY9" fmla="*/ 519112 h 551111"/>
                <a:gd name="connsiteX10" fmla="*/ 200025 w 5528877"/>
                <a:gd name="connsiteY10" fmla="*/ 263525 h 551111"/>
                <a:gd name="connsiteX11" fmla="*/ 793 w 5528877"/>
                <a:gd name="connsiteY11" fmla="*/ 0 h 551111"/>
                <a:gd name="connsiteX0" fmla="*/ 793 w 5251450"/>
                <a:gd name="connsiteY0" fmla="*/ 0 h 551111"/>
                <a:gd name="connsiteX1" fmla="*/ 374650 w 5251450"/>
                <a:gd name="connsiteY1" fmla="*/ 23812 h 551111"/>
                <a:gd name="connsiteX2" fmla="*/ 916782 w 5251450"/>
                <a:gd name="connsiteY2" fmla="*/ 11112 h 551111"/>
                <a:gd name="connsiteX3" fmla="*/ 945507 w 5251450"/>
                <a:gd name="connsiteY3" fmla="*/ 12193 h 551111"/>
                <a:gd name="connsiteX4" fmla="*/ 5251450 w 5251450"/>
                <a:gd name="connsiteY4" fmla="*/ 550862 h 551111"/>
                <a:gd name="connsiteX5" fmla="*/ 952905 w 5251450"/>
                <a:gd name="connsiteY5" fmla="*/ 538458 h 551111"/>
                <a:gd name="connsiteX6" fmla="*/ 919163 w 5251450"/>
                <a:gd name="connsiteY6" fmla="*/ 542130 h 551111"/>
                <a:gd name="connsiteX7" fmla="*/ 661194 w 5251450"/>
                <a:gd name="connsiteY7" fmla="*/ 545306 h 551111"/>
                <a:gd name="connsiteX8" fmla="*/ 0 w 5251450"/>
                <a:gd name="connsiteY8" fmla="*/ 519112 h 551111"/>
                <a:gd name="connsiteX9" fmla="*/ 200025 w 5251450"/>
                <a:gd name="connsiteY9" fmla="*/ 263525 h 551111"/>
                <a:gd name="connsiteX10" fmla="*/ 793 w 5251450"/>
                <a:gd name="connsiteY10" fmla="*/ 0 h 551111"/>
                <a:gd name="connsiteX0" fmla="*/ 793 w 952905"/>
                <a:gd name="connsiteY0" fmla="*/ 0 h 551111"/>
                <a:gd name="connsiteX1" fmla="*/ 374650 w 952905"/>
                <a:gd name="connsiteY1" fmla="*/ 23812 h 551111"/>
                <a:gd name="connsiteX2" fmla="*/ 916782 w 952905"/>
                <a:gd name="connsiteY2" fmla="*/ 11112 h 551111"/>
                <a:gd name="connsiteX3" fmla="*/ 945507 w 952905"/>
                <a:gd name="connsiteY3" fmla="*/ 12193 h 551111"/>
                <a:gd name="connsiteX4" fmla="*/ 952905 w 952905"/>
                <a:gd name="connsiteY4" fmla="*/ 538458 h 551111"/>
                <a:gd name="connsiteX5" fmla="*/ 919163 w 952905"/>
                <a:gd name="connsiteY5" fmla="*/ 542130 h 551111"/>
                <a:gd name="connsiteX6" fmla="*/ 661194 w 952905"/>
                <a:gd name="connsiteY6" fmla="*/ 545306 h 551111"/>
                <a:gd name="connsiteX7" fmla="*/ 0 w 952905"/>
                <a:gd name="connsiteY7" fmla="*/ 519112 h 551111"/>
                <a:gd name="connsiteX8" fmla="*/ 200025 w 952905"/>
                <a:gd name="connsiteY8" fmla="*/ 263525 h 551111"/>
                <a:gd name="connsiteX9" fmla="*/ 793 w 952905"/>
                <a:gd name="connsiteY9" fmla="*/ 0 h 551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52905" h="551111">
                  <a:moveTo>
                    <a:pt x="793" y="0"/>
                  </a:moveTo>
                  <a:cubicBezTo>
                    <a:pt x="123031" y="24606"/>
                    <a:pt x="250031" y="15875"/>
                    <a:pt x="374650" y="23812"/>
                  </a:cubicBezTo>
                  <a:cubicBezTo>
                    <a:pt x="555361" y="19579"/>
                    <a:pt x="750359" y="24870"/>
                    <a:pt x="916782" y="11112"/>
                  </a:cubicBezTo>
                  <a:lnTo>
                    <a:pt x="945507" y="12193"/>
                  </a:lnTo>
                  <a:lnTo>
                    <a:pt x="952905" y="538458"/>
                  </a:lnTo>
                  <a:lnTo>
                    <a:pt x="919163" y="542130"/>
                  </a:lnTo>
                  <a:lnTo>
                    <a:pt x="661194" y="545306"/>
                  </a:lnTo>
                  <a:cubicBezTo>
                    <a:pt x="526521" y="548481"/>
                    <a:pt x="206111" y="565943"/>
                    <a:pt x="0" y="519112"/>
                  </a:cubicBezTo>
                  <a:lnTo>
                    <a:pt x="200025" y="263525"/>
                  </a:lnTo>
                  <a:cubicBezTo>
                    <a:pt x="124089" y="185208"/>
                    <a:pt x="79110" y="128323"/>
                    <a:pt x="793" y="0"/>
                  </a:cubicBezTo>
                  <a:close/>
                </a:path>
              </a:pathLst>
            </a:custGeom>
            <a:noFill/>
            <a:ln w="19050">
              <a:solidFill>
                <a:srgbClr val="CBF34B"/>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endParaRPr lang="en-US"/>
            </a:p>
          </p:txBody>
        </p:sp>
      </p:grpSp>
      <p:grpSp>
        <p:nvGrpSpPr>
          <p:cNvPr id="56" name="Group 55"/>
          <p:cNvGrpSpPr>
            <a:grpSpLocks/>
          </p:cNvGrpSpPr>
          <p:nvPr/>
        </p:nvGrpSpPr>
        <p:grpSpPr bwMode="auto">
          <a:xfrm>
            <a:off x="3778652" y="5104020"/>
            <a:ext cx="4651375" cy="1011392"/>
            <a:chOff x="2671148" y="1311915"/>
            <a:chExt cx="3938587" cy="1011238"/>
          </a:xfrm>
        </p:grpSpPr>
        <p:pic>
          <p:nvPicPr>
            <p:cNvPr id="63" name="Picture 6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71148" y="1311915"/>
              <a:ext cx="3938587" cy="1011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4" name="Rounded Rectangle 63"/>
            <p:cNvSpPr/>
            <p:nvPr/>
          </p:nvSpPr>
          <p:spPr>
            <a:xfrm>
              <a:off x="2762555" y="1386516"/>
              <a:ext cx="3777280" cy="861882"/>
            </a:xfrm>
            <a:prstGeom prst="roundRect">
              <a:avLst>
                <a:gd name="adj" fmla="val 12108"/>
              </a:avLst>
            </a:prstGeom>
            <a:noFill/>
            <a:ln w="19050">
              <a:solidFill>
                <a:srgbClr val="996633"/>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endParaRPr lang="en-US"/>
            </a:p>
          </p:txBody>
        </p:sp>
      </p:grpSp>
      <p:sp>
        <p:nvSpPr>
          <p:cNvPr id="58" name="Rectangle 57"/>
          <p:cNvSpPr>
            <a:spLocks noChangeArrowheads="1"/>
          </p:cNvSpPr>
          <p:nvPr/>
        </p:nvSpPr>
        <p:spPr bwMode="auto">
          <a:xfrm>
            <a:off x="5128262" y="5412288"/>
            <a:ext cx="285919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0" hangingPunct="0">
              <a:buClr>
                <a:srgbClr val="D7181F"/>
              </a:buClr>
            </a:pPr>
            <a:r>
              <a:rPr lang="en-US" b="1" dirty="0" err="1" smtClean="0">
                <a:solidFill>
                  <a:srgbClr val="C00000"/>
                </a:solidFill>
                <a:latin typeface="Times New Roman" panose="02020603050405020304" pitchFamily="18" charset="0"/>
                <a:cs typeface="Times New Roman" panose="02020603050405020304" pitchFamily="18" charset="0"/>
              </a:rPr>
              <a:t>Lấy</a:t>
            </a:r>
            <a:r>
              <a:rPr lang="en-US" b="1" dirty="0" smtClean="0">
                <a:solidFill>
                  <a:srgbClr val="C00000"/>
                </a:solidFill>
                <a:latin typeface="Times New Roman" panose="02020603050405020304" pitchFamily="18" charset="0"/>
                <a:cs typeface="Times New Roman" panose="02020603050405020304" pitchFamily="18" charset="0"/>
              </a:rPr>
              <a:t> Lyrics</a:t>
            </a:r>
            <a:endParaRPr lang="en-US" b="1" dirty="0">
              <a:solidFill>
                <a:srgbClr val="C00000"/>
              </a:solidFill>
              <a:latin typeface="Times New Roman" panose="02020603050405020304" pitchFamily="18" charset="0"/>
              <a:cs typeface="Times New Roman" panose="02020603050405020304" pitchFamily="18" charset="0"/>
            </a:endParaRPr>
          </a:p>
        </p:txBody>
      </p:sp>
      <p:grpSp>
        <p:nvGrpSpPr>
          <p:cNvPr id="59" name="Group 58"/>
          <p:cNvGrpSpPr>
            <a:grpSpLocks/>
          </p:cNvGrpSpPr>
          <p:nvPr/>
        </p:nvGrpSpPr>
        <p:grpSpPr bwMode="auto">
          <a:xfrm>
            <a:off x="3550793" y="5245668"/>
            <a:ext cx="1819275" cy="663575"/>
            <a:chOff x="2452688" y="2863775"/>
            <a:chExt cx="1819275" cy="662858"/>
          </a:xfrm>
        </p:grpSpPr>
        <p:sp>
          <p:nvSpPr>
            <p:cNvPr id="61" name="Freeform 60"/>
            <p:cNvSpPr/>
            <p:nvPr/>
          </p:nvSpPr>
          <p:spPr>
            <a:xfrm>
              <a:off x="2452688" y="2863775"/>
              <a:ext cx="1819275" cy="583569"/>
            </a:xfrm>
            <a:custGeom>
              <a:avLst/>
              <a:gdLst>
                <a:gd name="connsiteX0" fmla="*/ 1824037 w 1824037"/>
                <a:gd name="connsiteY0" fmla="*/ 300038 h 585788"/>
                <a:gd name="connsiteX1" fmla="*/ 1590675 w 1824037"/>
                <a:gd name="connsiteY1" fmla="*/ 71438 h 585788"/>
                <a:gd name="connsiteX2" fmla="*/ 500062 w 1824037"/>
                <a:gd name="connsiteY2" fmla="*/ 0 h 585788"/>
                <a:gd name="connsiteX3" fmla="*/ 9525 w 1824037"/>
                <a:gd name="connsiteY3" fmla="*/ 66675 h 585788"/>
                <a:gd name="connsiteX4" fmla="*/ 0 w 1824037"/>
                <a:gd name="connsiteY4" fmla="*/ 581025 h 585788"/>
                <a:gd name="connsiteX5" fmla="*/ 233362 w 1824037"/>
                <a:gd name="connsiteY5" fmla="*/ 500063 h 585788"/>
                <a:gd name="connsiteX6" fmla="*/ 842962 w 1824037"/>
                <a:gd name="connsiteY6" fmla="*/ 538163 h 585788"/>
                <a:gd name="connsiteX7" fmla="*/ 1614487 w 1824037"/>
                <a:gd name="connsiteY7" fmla="*/ 585788 h 585788"/>
                <a:gd name="connsiteX8" fmla="*/ 1824037 w 1824037"/>
                <a:gd name="connsiteY8" fmla="*/ 300038 h 585788"/>
                <a:gd name="connsiteX0" fmla="*/ 1824037 w 1824037"/>
                <a:gd name="connsiteY0" fmla="*/ 300038 h 585788"/>
                <a:gd name="connsiteX1" fmla="*/ 1590675 w 1824037"/>
                <a:gd name="connsiteY1" fmla="*/ 71438 h 585788"/>
                <a:gd name="connsiteX2" fmla="*/ 500062 w 1824037"/>
                <a:gd name="connsiteY2" fmla="*/ 0 h 585788"/>
                <a:gd name="connsiteX3" fmla="*/ 9525 w 1824037"/>
                <a:gd name="connsiteY3" fmla="*/ 66675 h 585788"/>
                <a:gd name="connsiteX4" fmla="*/ 0 w 1824037"/>
                <a:gd name="connsiteY4" fmla="*/ 581025 h 585788"/>
                <a:gd name="connsiteX5" fmla="*/ 233362 w 1824037"/>
                <a:gd name="connsiteY5" fmla="*/ 500063 h 585788"/>
                <a:gd name="connsiteX6" fmla="*/ 842962 w 1824037"/>
                <a:gd name="connsiteY6" fmla="*/ 538163 h 585788"/>
                <a:gd name="connsiteX7" fmla="*/ 1614487 w 1824037"/>
                <a:gd name="connsiteY7" fmla="*/ 585788 h 585788"/>
                <a:gd name="connsiteX8" fmla="*/ 1824037 w 1824037"/>
                <a:gd name="connsiteY8" fmla="*/ 300038 h 585788"/>
                <a:gd name="connsiteX0" fmla="*/ 1824037 w 1824037"/>
                <a:gd name="connsiteY0" fmla="*/ 303288 h 589038"/>
                <a:gd name="connsiteX1" fmla="*/ 1590675 w 1824037"/>
                <a:gd name="connsiteY1" fmla="*/ 74688 h 589038"/>
                <a:gd name="connsiteX2" fmla="*/ 500062 w 1824037"/>
                <a:gd name="connsiteY2" fmla="*/ 3250 h 589038"/>
                <a:gd name="connsiteX3" fmla="*/ 9525 w 1824037"/>
                <a:gd name="connsiteY3" fmla="*/ 69925 h 589038"/>
                <a:gd name="connsiteX4" fmla="*/ 0 w 1824037"/>
                <a:gd name="connsiteY4" fmla="*/ 584275 h 589038"/>
                <a:gd name="connsiteX5" fmla="*/ 233362 w 1824037"/>
                <a:gd name="connsiteY5" fmla="*/ 503313 h 589038"/>
                <a:gd name="connsiteX6" fmla="*/ 842962 w 1824037"/>
                <a:gd name="connsiteY6" fmla="*/ 541413 h 589038"/>
                <a:gd name="connsiteX7" fmla="*/ 1614487 w 1824037"/>
                <a:gd name="connsiteY7" fmla="*/ 589038 h 589038"/>
                <a:gd name="connsiteX8" fmla="*/ 1824037 w 1824037"/>
                <a:gd name="connsiteY8" fmla="*/ 303288 h 589038"/>
                <a:gd name="connsiteX0" fmla="*/ 1824037 w 1824037"/>
                <a:gd name="connsiteY0" fmla="*/ 303288 h 589038"/>
                <a:gd name="connsiteX1" fmla="*/ 1590675 w 1824037"/>
                <a:gd name="connsiteY1" fmla="*/ 74688 h 589038"/>
                <a:gd name="connsiteX2" fmla="*/ 500062 w 1824037"/>
                <a:gd name="connsiteY2" fmla="*/ 3250 h 589038"/>
                <a:gd name="connsiteX3" fmla="*/ 9525 w 1824037"/>
                <a:gd name="connsiteY3" fmla="*/ 69925 h 589038"/>
                <a:gd name="connsiteX4" fmla="*/ 0 w 1824037"/>
                <a:gd name="connsiteY4" fmla="*/ 584275 h 589038"/>
                <a:gd name="connsiteX5" fmla="*/ 233362 w 1824037"/>
                <a:gd name="connsiteY5" fmla="*/ 503313 h 589038"/>
                <a:gd name="connsiteX6" fmla="*/ 842962 w 1824037"/>
                <a:gd name="connsiteY6" fmla="*/ 541413 h 589038"/>
                <a:gd name="connsiteX7" fmla="*/ 1614487 w 1824037"/>
                <a:gd name="connsiteY7" fmla="*/ 589038 h 589038"/>
                <a:gd name="connsiteX8" fmla="*/ 1824037 w 1824037"/>
                <a:gd name="connsiteY8" fmla="*/ 303288 h 589038"/>
                <a:gd name="connsiteX0" fmla="*/ 1824037 w 1824037"/>
                <a:gd name="connsiteY0" fmla="*/ 303288 h 589038"/>
                <a:gd name="connsiteX1" fmla="*/ 1590675 w 1824037"/>
                <a:gd name="connsiteY1" fmla="*/ 74688 h 589038"/>
                <a:gd name="connsiteX2" fmla="*/ 500062 w 1824037"/>
                <a:gd name="connsiteY2" fmla="*/ 3250 h 589038"/>
                <a:gd name="connsiteX3" fmla="*/ 9525 w 1824037"/>
                <a:gd name="connsiteY3" fmla="*/ 69925 h 589038"/>
                <a:gd name="connsiteX4" fmla="*/ 0 w 1824037"/>
                <a:gd name="connsiteY4" fmla="*/ 584275 h 589038"/>
                <a:gd name="connsiteX5" fmla="*/ 233362 w 1824037"/>
                <a:gd name="connsiteY5" fmla="*/ 503313 h 589038"/>
                <a:gd name="connsiteX6" fmla="*/ 842962 w 1824037"/>
                <a:gd name="connsiteY6" fmla="*/ 541413 h 589038"/>
                <a:gd name="connsiteX7" fmla="*/ 1614487 w 1824037"/>
                <a:gd name="connsiteY7" fmla="*/ 589038 h 589038"/>
                <a:gd name="connsiteX8" fmla="*/ 1824037 w 1824037"/>
                <a:gd name="connsiteY8" fmla="*/ 303288 h 589038"/>
                <a:gd name="connsiteX0" fmla="*/ 1824037 w 1824037"/>
                <a:gd name="connsiteY0" fmla="*/ 303288 h 589038"/>
                <a:gd name="connsiteX1" fmla="*/ 1590675 w 1824037"/>
                <a:gd name="connsiteY1" fmla="*/ 74688 h 589038"/>
                <a:gd name="connsiteX2" fmla="*/ 500062 w 1824037"/>
                <a:gd name="connsiteY2" fmla="*/ 3250 h 589038"/>
                <a:gd name="connsiteX3" fmla="*/ 9525 w 1824037"/>
                <a:gd name="connsiteY3" fmla="*/ 69925 h 589038"/>
                <a:gd name="connsiteX4" fmla="*/ 0 w 1824037"/>
                <a:gd name="connsiteY4" fmla="*/ 577131 h 589038"/>
                <a:gd name="connsiteX5" fmla="*/ 233362 w 1824037"/>
                <a:gd name="connsiteY5" fmla="*/ 503313 h 589038"/>
                <a:gd name="connsiteX6" fmla="*/ 842962 w 1824037"/>
                <a:gd name="connsiteY6" fmla="*/ 541413 h 589038"/>
                <a:gd name="connsiteX7" fmla="*/ 1614487 w 1824037"/>
                <a:gd name="connsiteY7" fmla="*/ 589038 h 589038"/>
                <a:gd name="connsiteX8" fmla="*/ 1824037 w 1824037"/>
                <a:gd name="connsiteY8" fmla="*/ 303288 h 589038"/>
                <a:gd name="connsiteX0" fmla="*/ 1824037 w 1824037"/>
                <a:gd name="connsiteY0" fmla="*/ 303288 h 589038"/>
                <a:gd name="connsiteX1" fmla="*/ 1590675 w 1824037"/>
                <a:gd name="connsiteY1" fmla="*/ 74688 h 589038"/>
                <a:gd name="connsiteX2" fmla="*/ 500062 w 1824037"/>
                <a:gd name="connsiteY2" fmla="*/ 3250 h 589038"/>
                <a:gd name="connsiteX3" fmla="*/ 9525 w 1824037"/>
                <a:gd name="connsiteY3" fmla="*/ 69925 h 589038"/>
                <a:gd name="connsiteX4" fmla="*/ 0 w 1824037"/>
                <a:gd name="connsiteY4" fmla="*/ 577131 h 589038"/>
                <a:gd name="connsiteX5" fmla="*/ 233362 w 1824037"/>
                <a:gd name="connsiteY5" fmla="*/ 503313 h 589038"/>
                <a:gd name="connsiteX6" fmla="*/ 842962 w 1824037"/>
                <a:gd name="connsiteY6" fmla="*/ 541413 h 589038"/>
                <a:gd name="connsiteX7" fmla="*/ 1614487 w 1824037"/>
                <a:gd name="connsiteY7" fmla="*/ 589038 h 589038"/>
                <a:gd name="connsiteX8" fmla="*/ 1824037 w 1824037"/>
                <a:gd name="connsiteY8" fmla="*/ 303288 h 589038"/>
                <a:gd name="connsiteX0" fmla="*/ 1824037 w 1824037"/>
                <a:gd name="connsiteY0" fmla="*/ 303288 h 584276"/>
                <a:gd name="connsiteX1" fmla="*/ 1590675 w 1824037"/>
                <a:gd name="connsiteY1" fmla="*/ 74688 h 584276"/>
                <a:gd name="connsiteX2" fmla="*/ 500062 w 1824037"/>
                <a:gd name="connsiteY2" fmla="*/ 3250 h 584276"/>
                <a:gd name="connsiteX3" fmla="*/ 9525 w 1824037"/>
                <a:gd name="connsiteY3" fmla="*/ 69925 h 584276"/>
                <a:gd name="connsiteX4" fmla="*/ 0 w 1824037"/>
                <a:gd name="connsiteY4" fmla="*/ 577131 h 584276"/>
                <a:gd name="connsiteX5" fmla="*/ 233362 w 1824037"/>
                <a:gd name="connsiteY5" fmla="*/ 503313 h 584276"/>
                <a:gd name="connsiteX6" fmla="*/ 842962 w 1824037"/>
                <a:gd name="connsiteY6" fmla="*/ 541413 h 584276"/>
                <a:gd name="connsiteX7" fmla="*/ 1604962 w 1824037"/>
                <a:gd name="connsiteY7" fmla="*/ 584276 h 584276"/>
                <a:gd name="connsiteX8" fmla="*/ 1824037 w 1824037"/>
                <a:gd name="connsiteY8" fmla="*/ 303288 h 584276"/>
                <a:gd name="connsiteX0" fmla="*/ 1824037 w 1824037"/>
                <a:gd name="connsiteY0" fmla="*/ 303288 h 584276"/>
                <a:gd name="connsiteX1" fmla="*/ 1590675 w 1824037"/>
                <a:gd name="connsiteY1" fmla="*/ 74688 h 584276"/>
                <a:gd name="connsiteX2" fmla="*/ 500062 w 1824037"/>
                <a:gd name="connsiteY2" fmla="*/ 3250 h 584276"/>
                <a:gd name="connsiteX3" fmla="*/ 9525 w 1824037"/>
                <a:gd name="connsiteY3" fmla="*/ 69925 h 584276"/>
                <a:gd name="connsiteX4" fmla="*/ 0 w 1824037"/>
                <a:gd name="connsiteY4" fmla="*/ 577131 h 584276"/>
                <a:gd name="connsiteX5" fmla="*/ 233362 w 1824037"/>
                <a:gd name="connsiteY5" fmla="*/ 503313 h 584276"/>
                <a:gd name="connsiteX6" fmla="*/ 842962 w 1824037"/>
                <a:gd name="connsiteY6" fmla="*/ 541413 h 584276"/>
                <a:gd name="connsiteX7" fmla="*/ 1604962 w 1824037"/>
                <a:gd name="connsiteY7" fmla="*/ 584276 h 584276"/>
                <a:gd name="connsiteX8" fmla="*/ 1824037 w 1824037"/>
                <a:gd name="connsiteY8" fmla="*/ 303288 h 584276"/>
                <a:gd name="connsiteX0" fmla="*/ 1824037 w 1824037"/>
                <a:gd name="connsiteY0" fmla="*/ 303288 h 584276"/>
                <a:gd name="connsiteX1" fmla="*/ 1590675 w 1824037"/>
                <a:gd name="connsiteY1" fmla="*/ 74688 h 584276"/>
                <a:gd name="connsiteX2" fmla="*/ 500062 w 1824037"/>
                <a:gd name="connsiteY2" fmla="*/ 3250 h 584276"/>
                <a:gd name="connsiteX3" fmla="*/ 9525 w 1824037"/>
                <a:gd name="connsiteY3" fmla="*/ 69925 h 584276"/>
                <a:gd name="connsiteX4" fmla="*/ 0 w 1824037"/>
                <a:gd name="connsiteY4" fmla="*/ 577131 h 584276"/>
                <a:gd name="connsiteX5" fmla="*/ 233362 w 1824037"/>
                <a:gd name="connsiteY5" fmla="*/ 503313 h 584276"/>
                <a:gd name="connsiteX6" fmla="*/ 842962 w 1824037"/>
                <a:gd name="connsiteY6" fmla="*/ 541413 h 584276"/>
                <a:gd name="connsiteX7" fmla="*/ 1604962 w 1824037"/>
                <a:gd name="connsiteY7" fmla="*/ 584276 h 584276"/>
                <a:gd name="connsiteX8" fmla="*/ 1824037 w 1824037"/>
                <a:gd name="connsiteY8" fmla="*/ 303288 h 584276"/>
                <a:gd name="connsiteX0" fmla="*/ 1824037 w 1824037"/>
                <a:gd name="connsiteY0" fmla="*/ 303288 h 584276"/>
                <a:gd name="connsiteX1" fmla="*/ 1590675 w 1824037"/>
                <a:gd name="connsiteY1" fmla="*/ 74688 h 584276"/>
                <a:gd name="connsiteX2" fmla="*/ 500062 w 1824037"/>
                <a:gd name="connsiteY2" fmla="*/ 3250 h 584276"/>
                <a:gd name="connsiteX3" fmla="*/ 9525 w 1824037"/>
                <a:gd name="connsiteY3" fmla="*/ 69925 h 584276"/>
                <a:gd name="connsiteX4" fmla="*/ 0 w 1824037"/>
                <a:gd name="connsiteY4" fmla="*/ 577131 h 584276"/>
                <a:gd name="connsiteX5" fmla="*/ 233362 w 1824037"/>
                <a:gd name="connsiteY5" fmla="*/ 503313 h 584276"/>
                <a:gd name="connsiteX6" fmla="*/ 842962 w 1824037"/>
                <a:gd name="connsiteY6" fmla="*/ 541413 h 584276"/>
                <a:gd name="connsiteX7" fmla="*/ 1604962 w 1824037"/>
                <a:gd name="connsiteY7" fmla="*/ 584276 h 584276"/>
                <a:gd name="connsiteX8" fmla="*/ 1824037 w 1824037"/>
                <a:gd name="connsiteY8" fmla="*/ 303288 h 584276"/>
                <a:gd name="connsiteX0" fmla="*/ 1824037 w 1824037"/>
                <a:gd name="connsiteY0" fmla="*/ 303288 h 584276"/>
                <a:gd name="connsiteX1" fmla="*/ 1604962 w 1824037"/>
                <a:gd name="connsiteY1" fmla="*/ 74688 h 584276"/>
                <a:gd name="connsiteX2" fmla="*/ 500062 w 1824037"/>
                <a:gd name="connsiteY2" fmla="*/ 3250 h 584276"/>
                <a:gd name="connsiteX3" fmla="*/ 9525 w 1824037"/>
                <a:gd name="connsiteY3" fmla="*/ 69925 h 584276"/>
                <a:gd name="connsiteX4" fmla="*/ 0 w 1824037"/>
                <a:gd name="connsiteY4" fmla="*/ 577131 h 584276"/>
                <a:gd name="connsiteX5" fmla="*/ 233362 w 1824037"/>
                <a:gd name="connsiteY5" fmla="*/ 503313 h 584276"/>
                <a:gd name="connsiteX6" fmla="*/ 842962 w 1824037"/>
                <a:gd name="connsiteY6" fmla="*/ 541413 h 584276"/>
                <a:gd name="connsiteX7" fmla="*/ 1604962 w 1824037"/>
                <a:gd name="connsiteY7" fmla="*/ 584276 h 584276"/>
                <a:gd name="connsiteX8" fmla="*/ 1824037 w 1824037"/>
                <a:gd name="connsiteY8" fmla="*/ 303288 h 584276"/>
                <a:gd name="connsiteX0" fmla="*/ 1819275 w 1819275"/>
                <a:gd name="connsiteY0" fmla="*/ 312813 h 584276"/>
                <a:gd name="connsiteX1" fmla="*/ 1604962 w 1819275"/>
                <a:gd name="connsiteY1" fmla="*/ 74688 h 584276"/>
                <a:gd name="connsiteX2" fmla="*/ 500062 w 1819275"/>
                <a:gd name="connsiteY2" fmla="*/ 3250 h 584276"/>
                <a:gd name="connsiteX3" fmla="*/ 9525 w 1819275"/>
                <a:gd name="connsiteY3" fmla="*/ 69925 h 584276"/>
                <a:gd name="connsiteX4" fmla="*/ 0 w 1819275"/>
                <a:gd name="connsiteY4" fmla="*/ 577131 h 584276"/>
                <a:gd name="connsiteX5" fmla="*/ 233362 w 1819275"/>
                <a:gd name="connsiteY5" fmla="*/ 503313 h 584276"/>
                <a:gd name="connsiteX6" fmla="*/ 842962 w 1819275"/>
                <a:gd name="connsiteY6" fmla="*/ 541413 h 584276"/>
                <a:gd name="connsiteX7" fmla="*/ 1604962 w 1819275"/>
                <a:gd name="connsiteY7" fmla="*/ 584276 h 584276"/>
                <a:gd name="connsiteX8" fmla="*/ 1819275 w 1819275"/>
                <a:gd name="connsiteY8" fmla="*/ 312813 h 584276"/>
                <a:gd name="connsiteX0" fmla="*/ 1819275 w 1819275"/>
                <a:gd name="connsiteY0" fmla="*/ 312813 h 584276"/>
                <a:gd name="connsiteX1" fmla="*/ 1604962 w 1819275"/>
                <a:gd name="connsiteY1" fmla="*/ 74688 h 584276"/>
                <a:gd name="connsiteX2" fmla="*/ 500062 w 1819275"/>
                <a:gd name="connsiteY2" fmla="*/ 3250 h 584276"/>
                <a:gd name="connsiteX3" fmla="*/ 9525 w 1819275"/>
                <a:gd name="connsiteY3" fmla="*/ 69925 h 584276"/>
                <a:gd name="connsiteX4" fmla="*/ 0 w 1819275"/>
                <a:gd name="connsiteY4" fmla="*/ 577131 h 584276"/>
                <a:gd name="connsiteX5" fmla="*/ 233362 w 1819275"/>
                <a:gd name="connsiteY5" fmla="*/ 503313 h 584276"/>
                <a:gd name="connsiteX6" fmla="*/ 842962 w 1819275"/>
                <a:gd name="connsiteY6" fmla="*/ 541413 h 584276"/>
                <a:gd name="connsiteX7" fmla="*/ 1604962 w 1819275"/>
                <a:gd name="connsiteY7" fmla="*/ 584276 h 584276"/>
                <a:gd name="connsiteX8" fmla="*/ 1819275 w 1819275"/>
                <a:gd name="connsiteY8" fmla="*/ 312813 h 584276"/>
                <a:gd name="connsiteX0" fmla="*/ 1819275 w 1819275"/>
                <a:gd name="connsiteY0" fmla="*/ 312813 h 584276"/>
                <a:gd name="connsiteX1" fmla="*/ 1604962 w 1819275"/>
                <a:gd name="connsiteY1" fmla="*/ 74688 h 584276"/>
                <a:gd name="connsiteX2" fmla="*/ 500062 w 1819275"/>
                <a:gd name="connsiteY2" fmla="*/ 3250 h 584276"/>
                <a:gd name="connsiteX3" fmla="*/ 9525 w 1819275"/>
                <a:gd name="connsiteY3" fmla="*/ 69925 h 584276"/>
                <a:gd name="connsiteX4" fmla="*/ 0 w 1819275"/>
                <a:gd name="connsiteY4" fmla="*/ 577131 h 584276"/>
                <a:gd name="connsiteX5" fmla="*/ 233362 w 1819275"/>
                <a:gd name="connsiteY5" fmla="*/ 503313 h 584276"/>
                <a:gd name="connsiteX6" fmla="*/ 842962 w 1819275"/>
                <a:gd name="connsiteY6" fmla="*/ 541413 h 584276"/>
                <a:gd name="connsiteX7" fmla="*/ 1604962 w 1819275"/>
                <a:gd name="connsiteY7" fmla="*/ 584276 h 584276"/>
                <a:gd name="connsiteX8" fmla="*/ 1819275 w 1819275"/>
                <a:gd name="connsiteY8" fmla="*/ 312813 h 584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19275" h="584276">
                  <a:moveTo>
                    <a:pt x="1819275" y="312813"/>
                  </a:moveTo>
                  <a:lnTo>
                    <a:pt x="1604962" y="74688"/>
                  </a:lnTo>
                  <a:cubicBezTo>
                    <a:pt x="1243806" y="74688"/>
                    <a:pt x="868362" y="27063"/>
                    <a:pt x="500062" y="3250"/>
                  </a:cubicBezTo>
                  <a:cubicBezTo>
                    <a:pt x="348456" y="-718"/>
                    <a:pt x="108744" y="-14213"/>
                    <a:pt x="9525" y="69925"/>
                  </a:cubicBezTo>
                  <a:lnTo>
                    <a:pt x="0" y="577131"/>
                  </a:lnTo>
                  <a:cubicBezTo>
                    <a:pt x="23020" y="507281"/>
                    <a:pt x="191294" y="513631"/>
                    <a:pt x="233362" y="503313"/>
                  </a:cubicBezTo>
                  <a:cubicBezTo>
                    <a:pt x="477043" y="496963"/>
                    <a:pt x="658812" y="514426"/>
                    <a:pt x="842962" y="541413"/>
                  </a:cubicBezTo>
                  <a:cubicBezTo>
                    <a:pt x="1020762" y="560464"/>
                    <a:pt x="1350962" y="569988"/>
                    <a:pt x="1604962" y="584276"/>
                  </a:cubicBezTo>
                  <a:lnTo>
                    <a:pt x="1819275" y="312813"/>
                  </a:lnTo>
                  <a:close/>
                </a:path>
              </a:pathLst>
            </a:custGeom>
            <a:gradFill flip="none" rotWithShape="1">
              <a:gsLst>
                <a:gs pos="22000">
                  <a:srgbClr val="9DCA0D"/>
                </a:gs>
                <a:gs pos="0">
                  <a:srgbClr val="9DCA0D">
                    <a:lumMod val="95000"/>
                    <a:lumOff val="5000"/>
                  </a:srgbClr>
                </a:gs>
                <a:gs pos="49000">
                  <a:srgbClr val="9DCA0D">
                    <a:lumMod val="90000"/>
                  </a:srgbClr>
                </a:gs>
                <a:gs pos="60000">
                  <a:srgbClr val="9DCA0D"/>
                </a:gs>
                <a:gs pos="100000">
                  <a:srgbClr val="9DCA0D">
                    <a:lumMod val="80000"/>
                  </a:srgbClr>
                </a:gs>
                <a:gs pos="84000">
                  <a:srgbClr val="9DCA0D">
                    <a:lumMod val="50000"/>
                    <a:lumOff val="50000"/>
                  </a:srgbClr>
                </a:gs>
                <a:gs pos="80000">
                  <a:srgbClr val="9DCA0D">
                    <a:lumMod val="50000"/>
                    <a:lumOff val="50000"/>
                  </a:srgbClr>
                </a:gs>
              </a:gsLst>
              <a:lin ang="10800000" scaled="1"/>
              <a:tileRect/>
            </a:gradFill>
            <a:ln w="3175">
              <a:noFill/>
            </a:ln>
            <a:effectLst>
              <a:outerShdw blurRad="50800" dist="38100" dir="5400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endParaRPr lang="en-US"/>
            </a:p>
          </p:txBody>
        </p:sp>
        <p:sp>
          <p:nvSpPr>
            <p:cNvPr id="62" name="Freeform 61"/>
            <p:cNvSpPr/>
            <p:nvPr/>
          </p:nvSpPr>
          <p:spPr>
            <a:xfrm>
              <a:off x="2452688" y="3369468"/>
              <a:ext cx="247755" cy="157165"/>
            </a:xfrm>
            <a:custGeom>
              <a:avLst/>
              <a:gdLst>
                <a:gd name="connsiteX0" fmla="*/ 233362 w 242887"/>
                <a:gd name="connsiteY0" fmla="*/ 138113 h 138113"/>
                <a:gd name="connsiteX1" fmla="*/ 242887 w 242887"/>
                <a:gd name="connsiteY1" fmla="*/ 0 h 138113"/>
                <a:gd name="connsiteX2" fmla="*/ 0 w 242887"/>
                <a:gd name="connsiteY2" fmla="*/ 66675 h 138113"/>
                <a:gd name="connsiteX3" fmla="*/ 233362 w 242887"/>
                <a:gd name="connsiteY3" fmla="*/ 138113 h 138113"/>
                <a:gd name="connsiteX0" fmla="*/ 235743 w 245268"/>
                <a:gd name="connsiteY0" fmla="*/ 138113 h 138113"/>
                <a:gd name="connsiteX1" fmla="*/ 245268 w 245268"/>
                <a:gd name="connsiteY1" fmla="*/ 0 h 138113"/>
                <a:gd name="connsiteX2" fmla="*/ 0 w 245268"/>
                <a:gd name="connsiteY2" fmla="*/ 78581 h 138113"/>
                <a:gd name="connsiteX3" fmla="*/ 235743 w 245268"/>
                <a:gd name="connsiteY3" fmla="*/ 138113 h 138113"/>
                <a:gd name="connsiteX0" fmla="*/ 235743 w 245268"/>
                <a:gd name="connsiteY0" fmla="*/ 138113 h 138113"/>
                <a:gd name="connsiteX1" fmla="*/ 245268 w 245268"/>
                <a:gd name="connsiteY1" fmla="*/ 0 h 138113"/>
                <a:gd name="connsiteX2" fmla="*/ 0 w 245268"/>
                <a:gd name="connsiteY2" fmla="*/ 78581 h 138113"/>
                <a:gd name="connsiteX3" fmla="*/ 235743 w 245268"/>
                <a:gd name="connsiteY3" fmla="*/ 138113 h 138113"/>
                <a:gd name="connsiteX0" fmla="*/ 240506 w 245268"/>
                <a:gd name="connsiteY0" fmla="*/ 159545 h 159545"/>
                <a:gd name="connsiteX1" fmla="*/ 245268 w 245268"/>
                <a:gd name="connsiteY1" fmla="*/ 0 h 159545"/>
                <a:gd name="connsiteX2" fmla="*/ 0 w 245268"/>
                <a:gd name="connsiteY2" fmla="*/ 78581 h 159545"/>
                <a:gd name="connsiteX3" fmla="*/ 240506 w 245268"/>
                <a:gd name="connsiteY3" fmla="*/ 159545 h 159545"/>
                <a:gd name="connsiteX0" fmla="*/ 240506 w 245268"/>
                <a:gd name="connsiteY0" fmla="*/ 159545 h 159545"/>
                <a:gd name="connsiteX1" fmla="*/ 245268 w 245268"/>
                <a:gd name="connsiteY1" fmla="*/ 0 h 159545"/>
                <a:gd name="connsiteX2" fmla="*/ 0 w 245268"/>
                <a:gd name="connsiteY2" fmla="*/ 78581 h 159545"/>
                <a:gd name="connsiteX3" fmla="*/ 240506 w 245268"/>
                <a:gd name="connsiteY3" fmla="*/ 159545 h 159545"/>
                <a:gd name="connsiteX0" fmla="*/ 240506 w 245268"/>
                <a:gd name="connsiteY0" fmla="*/ 159545 h 159545"/>
                <a:gd name="connsiteX1" fmla="*/ 245268 w 245268"/>
                <a:gd name="connsiteY1" fmla="*/ 0 h 159545"/>
                <a:gd name="connsiteX2" fmla="*/ 0 w 245268"/>
                <a:gd name="connsiteY2" fmla="*/ 78581 h 159545"/>
                <a:gd name="connsiteX3" fmla="*/ 240506 w 245268"/>
                <a:gd name="connsiteY3" fmla="*/ 159545 h 159545"/>
                <a:gd name="connsiteX0" fmla="*/ 240506 w 245268"/>
                <a:gd name="connsiteY0" fmla="*/ 159545 h 159545"/>
                <a:gd name="connsiteX1" fmla="*/ 245268 w 245268"/>
                <a:gd name="connsiteY1" fmla="*/ 0 h 159545"/>
                <a:gd name="connsiteX2" fmla="*/ 0 w 245268"/>
                <a:gd name="connsiteY2" fmla="*/ 78581 h 159545"/>
                <a:gd name="connsiteX3" fmla="*/ 240506 w 245268"/>
                <a:gd name="connsiteY3" fmla="*/ 159545 h 159545"/>
                <a:gd name="connsiteX0" fmla="*/ 240506 w 245268"/>
                <a:gd name="connsiteY0" fmla="*/ 159545 h 159545"/>
                <a:gd name="connsiteX1" fmla="*/ 245268 w 245268"/>
                <a:gd name="connsiteY1" fmla="*/ 0 h 159545"/>
                <a:gd name="connsiteX2" fmla="*/ 0 w 245268"/>
                <a:gd name="connsiteY2" fmla="*/ 78581 h 159545"/>
                <a:gd name="connsiteX3" fmla="*/ 240506 w 245268"/>
                <a:gd name="connsiteY3" fmla="*/ 159545 h 159545"/>
                <a:gd name="connsiteX0" fmla="*/ 240506 w 245268"/>
                <a:gd name="connsiteY0" fmla="*/ 159545 h 159545"/>
                <a:gd name="connsiteX1" fmla="*/ 245268 w 245268"/>
                <a:gd name="connsiteY1" fmla="*/ 0 h 159545"/>
                <a:gd name="connsiteX2" fmla="*/ 0 w 245268"/>
                <a:gd name="connsiteY2" fmla="*/ 78581 h 159545"/>
                <a:gd name="connsiteX3" fmla="*/ 240506 w 245268"/>
                <a:gd name="connsiteY3" fmla="*/ 159545 h 159545"/>
                <a:gd name="connsiteX0" fmla="*/ 240506 w 245268"/>
                <a:gd name="connsiteY0" fmla="*/ 159545 h 159545"/>
                <a:gd name="connsiteX1" fmla="*/ 245268 w 245268"/>
                <a:gd name="connsiteY1" fmla="*/ 0 h 159545"/>
                <a:gd name="connsiteX2" fmla="*/ 0 w 245268"/>
                <a:gd name="connsiteY2" fmla="*/ 78581 h 159545"/>
                <a:gd name="connsiteX3" fmla="*/ 240506 w 245268"/>
                <a:gd name="connsiteY3" fmla="*/ 159545 h 159545"/>
                <a:gd name="connsiteX0" fmla="*/ 240506 w 242887"/>
                <a:gd name="connsiteY0" fmla="*/ 147639 h 147639"/>
                <a:gd name="connsiteX1" fmla="*/ 242887 w 242887"/>
                <a:gd name="connsiteY1" fmla="*/ 0 h 147639"/>
                <a:gd name="connsiteX2" fmla="*/ 0 w 242887"/>
                <a:gd name="connsiteY2" fmla="*/ 66675 h 147639"/>
                <a:gd name="connsiteX3" fmla="*/ 240506 w 242887"/>
                <a:gd name="connsiteY3" fmla="*/ 147639 h 147639"/>
                <a:gd name="connsiteX0" fmla="*/ 240506 w 245268"/>
                <a:gd name="connsiteY0" fmla="*/ 154783 h 154783"/>
                <a:gd name="connsiteX1" fmla="*/ 245268 w 245268"/>
                <a:gd name="connsiteY1" fmla="*/ 0 h 154783"/>
                <a:gd name="connsiteX2" fmla="*/ 0 w 245268"/>
                <a:gd name="connsiteY2" fmla="*/ 73819 h 154783"/>
                <a:gd name="connsiteX3" fmla="*/ 240506 w 245268"/>
                <a:gd name="connsiteY3" fmla="*/ 154783 h 154783"/>
                <a:gd name="connsiteX0" fmla="*/ 247650 w 247755"/>
                <a:gd name="connsiteY0" fmla="*/ 157165 h 157165"/>
                <a:gd name="connsiteX1" fmla="*/ 245268 w 247755"/>
                <a:gd name="connsiteY1" fmla="*/ 0 h 157165"/>
                <a:gd name="connsiteX2" fmla="*/ 0 w 247755"/>
                <a:gd name="connsiteY2" fmla="*/ 73819 h 157165"/>
                <a:gd name="connsiteX3" fmla="*/ 247650 w 247755"/>
                <a:gd name="connsiteY3" fmla="*/ 157165 h 157165"/>
              </a:gdLst>
              <a:ahLst/>
              <a:cxnLst>
                <a:cxn ang="0">
                  <a:pos x="connsiteX0" y="connsiteY0"/>
                </a:cxn>
                <a:cxn ang="0">
                  <a:pos x="connsiteX1" y="connsiteY1"/>
                </a:cxn>
                <a:cxn ang="0">
                  <a:pos x="connsiteX2" y="connsiteY2"/>
                </a:cxn>
                <a:cxn ang="0">
                  <a:pos x="connsiteX3" y="connsiteY3"/>
                </a:cxn>
              </a:cxnLst>
              <a:rect l="l" t="t" r="r" b="b"/>
              <a:pathLst>
                <a:path w="247755" h="157165">
                  <a:moveTo>
                    <a:pt x="247650" y="157165"/>
                  </a:moveTo>
                  <a:cubicBezTo>
                    <a:pt x="248444" y="107952"/>
                    <a:pt x="244474" y="49213"/>
                    <a:pt x="245268" y="0"/>
                  </a:cubicBezTo>
                  <a:cubicBezTo>
                    <a:pt x="192087" y="2382"/>
                    <a:pt x="22225" y="4762"/>
                    <a:pt x="0" y="73819"/>
                  </a:cubicBezTo>
                  <a:cubicBezTo>
                    <a:pt x="35718" y="122238"/>
                    <a:pt x="178594" y="156371"/>
                    <a:pt x="247650" y="157165"/>
                  </a:cubicBezTo>
                  <a:close/>
                </a:path>
              </a:pathLst>
            </a:custGeom>
            <a:solidFill>
              <a:srgbClr val="7B9E0A"/>
            </a:solidFill>
            <a:ln w="3175">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endParaRPr lang="en-US"/>
            </a:p>
          </p:txBody>
        </p:sp>
      </p:grpSp>
      <p:sp>
        <p:nvSpPr>
          <p:cNvPr id="60" name="Rectangle 59"/>
          <p:cNvSpPr/>
          <p:nvPr/>
        </p:nvSpPr>
        <p:spPr>
          <a:xfrm>
            <a:off x="3642610" y="5328577"/>
            <a:ext cx="1491447" cy="369332"/>
          </a:xfrm>
          <a:prstGeom prst="rect">
            <a:avLst/>
          </a:prstGeom>
        </p:spPr>
        <p:txBody>
          <a:bodyPr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b="1" kern="0" dirty="0">
                <a:solidFill>
                  <a:schemeClr val="bg1"/>
                </a:solidFill>
                <a:effectLst>
                  <a:glow rad="127000">
                    <a:srgbClr val="526907">
                      <a:alpha val="80000"/>
                    </a:srgbClr>
                  </a:glow>
                </a:effectLst>
                <a:latin typeface="Arial" pitchFamily="34" charset="0"/>
              </a:rPr>
              <a:t>3</a:t>
            </a:r>
            <a:r>
              <a:rPr lang="en-US" b="1" kern="0" dirty="0" smtClean="0">
                <a:solidFill>
                  <a:schemeClr val="bg1"/>
                </a:solidFill>
                <a:effectLst>
                  <a:glow rad="127000">
                    <a:srgbClr val="526907">
                      <a:alpha val="80000"/>
                    </a:srgbClr>
                  </a:glow>
                </a:effectLst>
                <a:latin typeface="Arial" pitchFamily="34" charset="0"/>
              </a:rPr>
              <a:t>.</a:t>
            </a:r>
            <a:endParaRPr lang="en-US" b="1" kern="0" dirty="0">
              <a:solidFill>
                <a:schemeClr val="bg1"/>
              </a:solidFill>
              <a:effectLst>
                <a:glow rad="127000">
                  <a:srgbClr val="526907">
                    <a:alpha val="80000"/>
                  </a:srgbClr>
                </a:glow>
              </a:effectLst>
              <a:latin typeface="Arial" pitchFamily="34" charset="0"/>
            </a:endParaRPr>
          </a:p>
        </p:txBody>
      </p:sp>
    </p:spTree>
    <p:extLst>
      <p:ext uri="{BB962C8B-B14F-4D97-AF65-F5344CB8AC3E}">
        <p14:creationId xmlns:p14="http://schemas.microsoft.com/office/powerpoint/2010/main" val="151108830"/>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32" fill="hold" nodeType="clickEffect">
                                  <p:stCondLst>
                                    <p:cond delay="0"/>
                                  </p:stCondLst>
                                  <p:childTnLst>
                                    <p:set>
                                      <p:cBhvr>
                                        <p:cTn id="6" dur="1" fill="hold">
                                          <p:stCondLst>
                                            <p:cond delay="0"/>
                                          </p:stCondLst>
                                        </p:cTn>
                                        <p:tgtEl>
                                          <p:spTgt spid="104"/>
                                        </p:tgtEl>
                                        <p:attrNameLst>
                                          <p:attrName>style.visibility</p:attrName>
                                        </p:attrNameLst>
                                      </p:cBhvr>
                                      <p:to>
                                        <p:strVal val="visible"/>
                                      </p:to>
                                    </p:set>
                                    <p:animEffect transition="in" filter="circle(out)">
                                      <p:cBhvr>
                                        <p:cTn id="7" dur="2000"/>
                                        <p:tgtEl>
                                          <p:spTgt spid="104"/>
                                        </p:tgtEl>
                                      </p:cBhvr>
                                    </p:animEffect>
                                  </p:childTnLst>
                                </p:cTn>
                              </p:par>
                              <p:par>
                                <p:cTn id="8" presetID="6" presetClass="entr" presetSubtype="16" fill="hold" nodeType="withEffect">
                                  <p:stCondLst>
                                    <p:cond delay="0"/>
                                  </p:stCondLst>
                                  <p:childTnLst>
                                    <p:set>
                                      <p:cBhvr>
                                        <p:cTn id="9" dur="1" fill="hold">
                                          <p:stCondLst>
                                            <p:cond delay="0"/>
                                          </p:stCondLst>
                                        </p:cTn>
                                        <p:tgtEl>
                                          <p:spTgt spid="113"/>
                                        </p:tgtEl>
                                        <p:attrNameLst>
                                          <p:attrName>style.visibility</p:attrName>
                                        </p:attrNameLst>
                                      </p:cBhvr>
                                      <p:to>
                                        <p:strVal val="visible"/>
                                      </p:to>
                                    </p:set>
                                    <p:animEffect transition="in" filter="circle(in)">
                                      <p:cBhvr>
                                        <p:cTn id="10" dur="2000"/>
                                        <p:tgtEl>
                                          <p:spTgt spid="113"/>
                                        </p:tgtEl>
                                      </p:cBhvr>
                                    </p:animEffect>
                                  </p:childTnLst>
                                </p:cTn>
                              </p:par>
                              <p:par>
                                <p:cTn id="11" presetID="6" presetClass="entr" presetSubtype="32" fill="hold" grpId="0" nodeType="withEffect">
                                  <p:stCondLst>
                                    <p:cond delay="0"/>
                                  </p:stCondLst>
                                  <p:childTnLst>
                                    <p:set>
                                      <p:cBhvr>
                                        <p:cTn id="12" dur="1" fill="hold">
                                          <p:stCondLst>
                                            <p:cond delay="0"/>
                                          </p:stCondLst>
                                        </p:cTn>
                                        <p:tgtEl>
                                          <p:spTgt spid="116"/>
                                        </p:tgtEl>
                                        <p:attrNameLst>
                                          <p:attrName>style.visibility</p:attrName>
                                        </p:attrNameLst>
                                      </p:cBhvr>
                                      <p:to>
                                        <p:strVal val="visible"/>
                                      </p:to>
                                    </p:set>
                                    <p:animEffect transition="in" filter="circle(out)">
                                      <p:cBhvr>
                                        <p:cTn id="13" dur="750"/>
                                        <p:tgtEl>
                                          <p:spTgt spid="116"/>
                                        </p:tgtEl>
                                      </p:cBhvr>
                                    </p:animEffect>
                                  </p:childTnLst>
                                </p:cTn>
                              </p:par>
                            </p:childTnLst>
                          </p:cTn>
                        </p:par>
                      </p:childTnLst>
                    </p:cTn>
                  </p:par>
                  <p:par>
                    <p:cTn id="14" fill="hold">
                      <p:stCondLst>
                        <p:cond delay="indefinite"/>
                      </p:stCondLst>
                      <p:childTnLst>
                        <p:par>
                          <p:cTn id="15" fill="hold">
                            <p:stCondLst>
                              <p:cond delay="0"/>
                            </p:stCondLst>
                            <p:childTnLst>
                              <p:par>
                                <p:cTn id="16" presetID="6" presetClass="entr" presetSubtype="16" fill="hold" nodeType="clickEffect">
                                  <p:stCondLst>
                                    <p:cond delay="0"/>
                                  </p:stCondLst>
                                  <p:childTnLst>
                                    <p:set>
                                      <p:cBhvr>
                                        <p:cTn id="17" dur="1" fill="hold">
                                          <p:stCondLst>
                                            <p:cond delay="0"/>
                                          </p:stCondLst>
                                        </p:cTn>
                                        <p:tgtEl>
                                          <p:spTgt spid="107"/>
                                        </p:tgtEl>
                                        <p:attrNameLst>
                                          <p:attrName>style.visibility</p:attrName>
                                        </p:attrNameLst>
                                      </p:cBhvr>
                                      <p:to>
                                        <p:strVal val="visible"/>
                                      </p:to>
                                    </p:set>
                                    <p:animEffect transition="in" filter="circle(in)">
                                      <p:cBhvr>
                                        <p:cTn id="18" dur="2000"/>
                                        <p:tgtEl>
                                          <p:spTgt spid="107"/>
                                        </p:tgtEl>
                                      </p:cBhvr>
                                    </p:animEffect>
                                  </p:childTnLst>
                                </p:cTn>
                              </p:par>
                              <p:par>
                                <p:cTn id="19" presetID="6" presetClass="entr" presetSubtype="16" fill="hold" nodeType="withEffect">
                                  <p:stCondLst>
                                    <p:cond delay="0"/>
                                  </p:stCondLst>
                                  <p:childTnLst>
                                    <p:set>
                                      <p:cBhvr>
                                        <p:cTn id="20" dur="1" fill="hold">
                                          <p:stCondLst>
                                            <p:cond delay="0"/>
                                          </p:stCondLst>
                                        </p:cTn>
                                        <p:tgtEl>
                                          <p:spTgt spid="110"/>
                                        </p:tgtEl>
                                        <p:attrNameLst>
                                          <p:attrName>style.visibility</p:attrName>
                                        </p:attrNameLst>
                                      </p:cBhvr>
                                      <p:to>
                                        <p:strVal val="visible"/>
                                      </p:to>
                                    </p:set>
                                    <p:animEffect transition="in" filter="circle(in)">
                                      <p:cBhvr>
                                        <p:cTn id="21" dur="2000"/>
                                        <p:tgtEl>
                                          <p:spTgt spid="110"/>
                                        </p:tgtEl>
                                      </p:cBhvr>
                                    </p:animEffect>
                                  </p:childTnLst>
                                </p:cTn>
                              </p:par>
                              <p:par>
                                <p:cTn id="22" presetID="6" presetClass="entr" presetSubtype="16" fill="hold" grpId="0" nodeType="withEffect">
                                  <p:stCondLst>
                                    <p:cond delay="0"/>
                                  </p:stCondLst>
                                  <p:childTnLst>
                                    <p:set>
                                      <p:cBhvr>
                                        <p:cTn id="23" dur="1" fill="hold">
                                          <p:stCondLst>
                                            <p:cond delay="0"/>
                                          </p:stCondLst>
                                        </p:cTn>
                                        <p:tgtEl>
                                          <p:spTgt spid="117"/>
                                        </p:tgtEl>
                                        <p:attrNameLst>
                                          <p:attrName>style.visibility</p:attrName>
                                        </p:attrNameLst>
                                      </p:cBhvr>
                                      <p:to>
                                        <p:strVal val="visible"/>
                                      </p:to>
                                    </p:set>
                                    <p:animEffect transition="in" filter="circle(in)">
                                      <p:cBhvr>
                                        <p:cTn id="24" dur="2000"/>
                                        <p:tgtEl>
                                          <p:spTgt spid="117"/>
                                        </p:tgtEl>
                                      </p:cBhvr>
                                    </p:animEffect>
                                  </p:childTnLst>
                                </p:cTn>
                              </p:par>
                              <p:par>
                                <p:cTn id="25" presetID="6" presetClass="entr" presetSubtype="16" fill="hold" nodeType="withEffect">
                                  <p:stCondLst>
                                    <p:cond delay="0"/>
                                  </p:stCondLst>
                                  <p:childTnLst>
                                    <p:set>
                                      <p:cBhvr>
                                        <p:cTn id="26" dur="1" fill="hold">
                                          <p:stCondLst>
                                            <p:cond delay="0"/>
                                          </p:stCondLst>
                                        </p:cTn>
                                        <p:tgtEl>
                                          <p:spTgt spid="118"/>
                                        </p:tgtEl>
                                        <p:attrNameLst>
                                          <p:attrName>style.visibility</p:attrName>
                                        </p:attrNameLst>
                                      </p:cBhvr>
                                      <p:to>
                                        <p:strVal val="visible"/>
                                      </p:to>
                                    </p:set>
                                    <p:animEffect transition="in" filter="circle(in)">
                                      <p:cBhvr>
                                        <p:cTn id="27" dur="2000"/>
                                        <p:tgtEl>
                                          <p:spTgt spid="118"/>
                                        </p:tgtEl>
                                      </p:cBhvr>
                                    </p:animEffect>
                                  </p:childTnLst>
                                </p:cTn>
                              </p:par>
                              <p:par>
                                <p:cTn id="28" presetID="6" presetClass="entr" presetSubtype="16" fill="hold" grpId="0" nodeType="withEffect">
                                  <p:stCondLst>
                                    <p:cond delay="0"/>
                                  </p:stCondLst>
                                  <p:childTnLst>
                                    <p:set>
                                      <p:cBhvr>
                                        <p:cTn id="29" dur="1" fill="hold">
                                          <p:stCondLst>
                                            <p:cond delay="0"/>
                                          </p:stCondLst>
                                        </p:cTn>
                                        <p:tgtEl>
                                          <p:spTgt spid="121"/>
                                        </p:tgtEl>
                                        <p:attrNameLst>
                                          <p:attrName>style.visibility</p:attrName>
                                        </p:attrNameLst>
                                      </p:cBhvr>
                                      <p:to>
                                        <p:strVal val="visible"/>
                                      </p:to>
                                    </p:set>
                                    <p:animEffect transition="in" filter="circle(in)">
                                      <p:cBhvr>
                                        <p:cTn id="30" dur="2000"/>
                                        <p:tgtEl>
                                          <p:spTgt spid="121"/>
                                        </p:tgtEl>
                                      </p:cBhvr>
                                    </p:animEffect>
                                  </p:childTnLst>
                                </p:cTn>
                              </p:par>
                            </p:childTnLst>
                          </p:cTn>
                        </p:par>
                      </p:childTnLst>
                    </p:cTn>
                  </p:par>
                  <p:par>
                    <p:cTn id="31" fill="hold">
                      <p:stCondLst>
                        <p:cond delay="indefinite"/>
                      </p:stCondLst>
                      <p:childTnLst>
                        <p:par>
                          <p:cTn id="32" fill="hold">
                            <p:stCondLst>
                              <p:cond delay="0"/>
                            </p:stCondLst>
                            <p:childTnLst>
                              <p:par>
                                <p:cTn id="33" presetID="6" presetClass="entr" presetSubtype="16" fill="hold" nodeType="clickEffect">
                                  <p:stCondLst>
                                    <p:cond delay="0"/>
                                  </p:stCondLst>
                                  <p:childTnLst>
                                    <p:set>
                                      <p:cBhvr>
                                        <p:cTn id="34" dur="1" fill="hold">
                                          <p:stCondLst>
                                            <p:cond delay="0"/>
                                          </p:stCondLst>
                                        </p:cTn>
                                        <p:tgtEl>
                                          <p:spTgt spid="122"/>
                                        </p:tgtEl>
                                        <p:attrNameLst>
                                          <p:attrName>style.visibility</p:attrName>
                                        </p:attrNameLst>
                                      </p:cBhvr>
                                      <p:to>
                                        <p:strVal val="visible"/>
                                      </p:to>
                                    </p:set>
                                    <p:animEffect transition="in" filter="circle(in)">
                                      <p:cBhvr>
                                        <p:cTn id="35" dur="2000"/>
                                        <p:tgtEl>
                                          <p:spTgt spid="122"/>
                                        </p:tgtEl>
                                      </p:cBhvr>
                                    </p:animEffect>
                                  </p:childTnLst>
                                </p:cTn>
                              </p:par>
                              <p:par>
                                <p:cTn id="36" presetID="6" presetClass="entr" presetSubtype="16" fill="hold" nodeType="withEffect">
                                  <p:stCondLst>
                                    <p:cond delay="0"/>
                                  </p:stCondLst>
                                  <p:childTnLst>
                                    <p:set>
                                      <p:cBhvr>
                                        <p:cTn id="37" dur="1" fill="hold">
                                          <p:stCondLst>
                                            <p:cond delay="0"/>
                                          </p:stCondLst>
                                        </p:cTn>
                                        <p:tgtEl>
                                          <p:spTgt spid="125"/>
                                        </p:tgtEl>
                                        <p:attrNameLst>
                                          <p:attrName>style.visibility</p:attrName>
                                        </p:attrNameLst>
                                      </p:cBhvr>
                                      <p:to>
                                        <p:strVal val="visible"/>
                                      </p:to>
                                    </p:set>
                                    <p:animEffect transition="in" filter="circle(in)">
                                      <p:cBhvr>
                                        <p:cTn id="38" dur="2000"/>
                                        <p:tgtEl>
                                          <p:spTgt spid="125"/>
                                        </p:tgtEl>
                                      </p:cBhvr>
                                    </p:animEffect>
                                  </p:childTnLst>
                                </p:cTn>
                              </p:par>
                              <p:par>
                                <p:cTn id="39" presetID="6" presetClass="entr" presetSubtype="16" fill="hold" grpId="0" nodeType="withEffect">
                                  <p:stCondLst>
                                    <p:cond delay="0"/>
                                  </p:stCondLst>
                                  <p:childTnLst>
                                    <p:set>
                                      <p:cBhvr>
                                        <p:cTn id="40" dur="1" fill="hold">
                                          <p:stCondLst>
                                            <p:cond delay="0"/>
                                          </p:stCondLst>
                                        </p:cTn>
                                        <p:tgtEl>
                                          <p:spTgt spid="128"/>
                                        </p:tgtEl>
                                        <p:attrNameLst>
                                          <p:attrName>style.visibility</p:attrName>
                                        </p:attrNameLst>
                                      </p:cBhvr>
                                      <p:to>
                                        <p:strVal val="visible"/>
                                      </p:to>
                                    </p:set>
                                    <p:animEffect transition="in" filter="circle(in)">
                                      <p:cBhvr>
                                        <p:cTn id="41" dur="2000"/>
                                        <p:tgtEl>
                                          <p:spTgt spid="128"/>
                                        </p:tgtEl>
                                      </p:cBhvr>
                                    </p:animEffect>
                                  </p:childTnLst>
                                </p:cTn>
                              </p:par>
                              <p:par>
                                <p:cTn id="42" presetID="6" presetClass="entr" presetSubtype="16" fill="hold" nodeType="withEffect">
                                  <p:stCondLst>
                                    <p:cond delay="0"/>
                                  </p:stCondLst>
                                  <p:childTnLst>
                                    <p:set>
                                      <p:cBhvr>
                                        <p:cTn id="43" dur="1" fill="hold">
                                          <p:stCondLst>
                                            <p:cond delay="0"/>
                                          </p:stCondLst>
                                        </p:cTn>
                                        <p:tgtEl>
                                          <p:spTgt spid="129"/>
                                        </p:tgtEl>
                                        <p:attrNameLst>
                                          <p:attrName>style.visibility</p:attrName>
                                        </p:attrNameLst>
                                      </p:cBhvr>
                                      <p:to>
                                        <p:strVal val="visible"/>
                                      </p:to>
                                    </p:set>
                                    <p:animEffect transition="in" filter="circle(in)">
                                      <p:cBhvr>
                                        <p:cTn id="44" dur="2000"/>
                                        <p:tgtEl>
                                          <p:spTgt spid="129"/>
                                        </p:tgtEl>
                                      </p:cBhvr>
                                    </p:animEffect>
                                  </p:childTnLst>
                                </p:cTn>
                              </p:par>
                              <p:par>
                                <p:cTn id="45" presetID="6" presetClass="entr" presetSubtype="16" fill="hold" grpId="0" nodeType="withEffect">
                                  <p:stCondLst>
                                    <p:cond delay="0"/>
                                  </p:stCondLst>
                                  <p:childTnLst>
                                    <p:set>
                                      <p:cBhvr>
                                        <p:cTn id="46" dur="1" fill="hold">
                                          <p:stCondLst>
                                            <p:cond delay="0"/>
                                          </p:stCondLst>
                                        </p:cTn>
                                        <p:tgtEl>
                                          <p:spTgt spid="132"/>
                                        </p:tgtEl>
                                        <p:attrNameLst>
                                          <p:attrName>style.visibility</p:attrName>
                                        </p:attrNameLst>
                                      </p:cBhvr>
                                      <p:to>
                                        <p:strVal val="visible"/>
                                      </p:to>
                                    </p:set>
                                    <p:animEffect transition="in" filter="circle(in)">
                                      <p:cBhvr>
                                        <p:cTn id="47" dur="2000"/>
                                        <p:tgtEl>
                                          <p:spTgt spid="132"/>
                                        </p:tgtEl>
                                      </p:cBhvr>
                                    </p:animEffect>
                                  </p:childTnLst>
                                </p:cTn>
                              </p:par>
                            </p:childTnLst>
                          </p:cTn>
                        </p:par>
                      </p:childTnLst>
                    </p:cTn>
                  </p:par>
                  <p:par>
                    <p:cTn id="48" fill="hold">
                      <p:stCondLst>
                        <p:cond delay="indefinite"/>
                      </p:stCondLst>
                      <p:childTnLst>
                        <p:par>
                          <p:cTn id="49" fill="hold">
                            <p:stCondLst>
                              <p:cond delay="0"/>
                            </p:stCondLst>
                            <p:childTnLst>
                              <p:par>
                                <p:cTn id="50" presetID="6" presetClass="entr" presetSubtype="16" fill="hold" nodeType="clickEffect">
                                  <p:stCondLst>
                                    <p:cond delay="0"/>
                                  </p:stCondLst>
                                  <p:childTnLst>
                                    <p:set>
                                      <p:cBhvr>
                                        <p:cTn id="51" dur="1" fill="hold">
                                          <p:stCondLst>
                                            <p:cond delay="0"/>
                                          </p:stCondLst>
                                        </p:cTn>
                                        <p:tgtEl>
                                          <p:spTgt spid="56"/>
                                        </p:tgtEl>
                                        <p:attrNameLst>
                                          <p:attrName>style.visibility</p:attrName>
                                        </p:attrNameLst>
                                      </p:cBhvr>
                                      <p:to>
                                        <p:strVal val="visible"/>
                                      </p:to>
                                    </p:set>
                                    <p:animEffect transition="in" filter="circle(in)">
                                      <p:cBhvr>
                                        <p:cTn id="52" dur="2000"/>
                                        <p:tgtEl>
                                          <p:spTgt spid="56"/>
                                        </p:tgtEl>
                                      </p:cBhvr>
                                    </p:animEffect>
                                  </p:childTnLst>
                                </p:cTn>
                              </p:par>
                              <p:par>
                                <p:cTn id="53" presetID="6" presetClass="entr" presetSubtype="16" fill="hold" grpId="0" nodeType="withEffect">
                                  <p:stCondLst>
                                    <p:cond delay="0"/>
                                  </p:stCondLst>
                                  <p:childTnLst>
                                    <p:set>
                                      <p:cBhvr>
                                        <p:cTn id="54" dur="1" fill="hold">
                                          <p:stCondLst>
                                            <p:cond delay="0"/>
                                          </p:stCondLst>
                                        </p:cTn>
                                        <p:tgtEl>
                                          <p:spTgt spid="58"/>
                                        </p:tgtEl>
                                        <p:attrNameLst>
                                          <p:attrName>style.visibility</p:attrName>
                                        </p:attrNameLst>
                                      </p:cBhvr>
                                      <p:to>
                                        <p:strVal val="visible"/>
                                      </p:to>
                                    </p:set>
                                    <p:animEffect transition="in" filter="circle(in)">
                                      <p:cBhvr>
                                        <p:cTn id="55" dur="2000"/>
                                        <p:tgtEl>
                                          <p:spTgt spid="58"/>
                                        </p:tgtEl>
                                      </p:cBhvr>
                                    </p:animEffect>
                                  </p:childTnLst>
                                </p:cTn>
                              </p:par>
                              <p:par>
                                <p:cTn id="56" presetID="6" presetClass="entr" presetSubtype="16" fill="hold" nodeType="withEffect">
                                  <p:stCondLst>
                                    <p:cond delay="0"/>
                                  </p:stCondLst>
                                  <p:childTnLst>
                                    <p:set>
                                      <p:cBhvr>
                                        <p:cTn id="57" dur="1" fill="hold">
                                          <p:stCondLst>
                                            <p:cond delay="0"/>
                                          </p:stCondLst>
                                        </p:cTn>
                                        <p:tgtEl>
                                          <p:spTgt spid="59"/>
                                        </p:tgtEl>
                                        <p:attrNameLst>
                                          <p:attrName>style.visibility</p:attrName>
                                        </p:attrNameLst>
                                      </p:cBhvr>
                                      <p:to>
                                        <p:strVal val="visible"/>
                                      </p:to>
                                    </p:set>
                                    <p:animEffect transition="in" filter="circle(in)">
                                      <p:cBhvr>
                                        <p:cTn id="58" dur="2000"/>
                                        <p:tgtEl>
                                          <p:spTgt spid="59"/>
                                        </p:tgtEl>
                                      </p:cBhvr>
                                    </p:animEffect>
                                  </p:childTnLst>
                                </p:cTn>
                              </p:par>
                              <p:par>
                                <p:cTn id="59" presetID="6" presetClass="entr" presetSubtype="16" fill="hold" grpId="0" nodeType="withEffect">
                                  <p:stCondLst>
                                    <p:cond delay="0"/>
                                  </p:stCondLst>
                                  <p:childTnLst>
                                    <p:set>
                                      <p:cBhvr>
                                        <p:cTn id="60" dur="1" fill="hold">
                                          <p:stCondLst>
                                            <p:cond delay="0"/>
                                          </p:stCondLst>
                                        </p:cTn>
                                        <p:tgtEl>
                                          <p:spTgt spid="60"/>
                                        </p:tgtEl>
                                        <p:attrNameLst>
                                          <p:attrName>style.visibility</p:attrName>
                                        </p:attrNameLst>
                                      </p:cBhvr>
                                      <p:to>
                                        <p:strVal val="visible"/>
                                      </p:to>
                                    </p:set>
                                    <p:animEffect transition="in" filter="circle(in)">
                                      <p:cBhvr>
                                        <p:cTn id="61" dur="2000"/>
                                        <p:tgtEl>
                                          <p:spTgt spid="60"/>
                                        </p:tgtEl>
                                      </p:cBhvr>
                                    </p:animEffect>
                                  </p:childTnLst>
                                </p:cTn>
                              </p:par>
                              <p:par>
                                <p:cTn id="62" presetID="6" presetClass="entr" presetSubtype="16" fill="hold" nodeType="withEffect">
                                  <p:stCondLst>
                                    <p:cond delay="0"/>
                                  </p:stCondLst>
                                  <p:childTnLst>
                                    <p:set>
                                      <p:cBhvr>
                                        <p:cTn id="63" dur="1" fill="hold">
                                          <p:stCondLst>
                                            <p:cond delay="0"/>
                                          </p:stCondLst>
                                        </p:cTn>
                                        <p:tgtEl>
                                          <p:spTgt spid="55"/>
                                        </p:tgtEl>
                                        <p:attrNameLst>
                                          <p:attrName>style.visibility</p:attrName>
                                        </p:attrNameLst>
                                      </p:cBhvr>
                                      <p:to>
                                        <p:strVal val="visible"/>
                                      </p:to>
                                    </p:set>
                                    <p:animEffect transition="in" filter="circle(in)">
                                      <p:cBhvr>
                                        <p:cTn id="64" dur="20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 grpId="0"/>
      <p:bldP spid="117" grpId="0"/>
      <p:bldP spid="121" grpId="0"/>
      <p:bldP spid="128" grpId="0"/>
      <p:bldP spid="132" grpId="0"/>
      <p:bldP spid="58" grpId="0"/>
      <p:bldP spid="6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364900" y="-47237"/>
            <a:ext cx="11827100" cy="55955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2400" b="1" smtClean="0">
                <a:solidFill>
                  <a:srgbClr val="FFFF00"/>
                </a:solidFill>
                <a:latin typeface="Times New Roman" panose="02020603050405020304" pitchFamily="18" charset="0"/>
                <a:cs typeface="Times New Roman" panose="02020603050405020304" pitchFamily="18" charset="0"/>
              </a:rPr>
              <a:t>Báo cáo BTL Môn Lập trình Java</a:t>
            </a:r>
            <a:endParaRPr lang="en-US" sz="2400" b="1" dirty="0">
              <a:solidFill>
                <a:srgbClr val="FFFF00"/>
              </a:solidFill>
              <a:latin typeface="Times New Roman" panose="02020603050405020304" pitchFamily="18" charset="0"/>
              <a:cs typeface="Times New Roman" panose="02020603050405020304" pitchFamily="18" charset="0"/>
            </a:endParaRPr>
          </a:p>
        </p:txBody>
      </p:sp>
      <p:sp>
        <p:nvSpPr>
          <p:cNvPr id="191" name="Slide Number Placeholder 190"/>
          <p:cNvSpPr>
            <a:spLocks noGrp="1"/>
          </p:cNvSpPr>
          <p:nvPr>
            <p:ph type="sldNum" sz="quarter" idx="12"/>
          </p:nvPr>
        </p:nvSpPr>
        <p:spPr>
          <a:xfrm rot="10800000" flipV="1">
            <a:off x="11110119" y="6269680"/>
            <a:ext cx="551167" cy="315221"/>
          </a:xfrm>
        </p:spPr>
        <p:txBody>
          <a:bodyPr/>
          <a:lstStyle/>
          <a:p>
            <a:r>
              <a:rPr lang="en-US" sz="1400" b="1" dirty="0" smtClean="0">
                <a:solidFill>
                  <a:srgbClr val="FFFF00"/>
                </a:solidFill>
                <a:latin typeface="Times New Roman" panose="02020603050405020304" pitchFamily="18" charset="0"/>
                <a:cs typeface="Times New Roman" panose="02020603050405020304" pitchFamily="18" charset="0"/>
              </a:rPr>
              <a:t>5</a:t>
            </a:r>
            <a:endParaRPr lang="en-US" sz="1400" b="1" dirty="0">
              <a:solidFill>
                <a:srgbClr val="FFFF00"/>
              </a:solidFill>
              <a:latin typeface="Times New Roman" panose="02020603050405020304" pitchFamily="18" charset="0"/>
              <a:cs typeface="Times New Roman" panose="02020603050405020304" pitchFamily="18" charset="0"/>
            </a:endParaRPr>
          </a:p>
        </p:txBody>
      </p:sp>
      <p:grpSp>
        <p:nvGrpSpPr>
          <p:cNvPr id="6" name="Group 83"/>
          <p:cNvGrpSpPr>
            <a:grpSpLocks/>
          </p:cNvGrpSpPr>
          <p:nvPr/>
        </p:nvGrpSpPr>
        <p:grpSpPr bwMode="auto">
          <a:xfrm>
            <a:off x="2733451" y="929674"/>
            <a:ext cx="6496050" cy="558800"/>
            <a:chOff x="1631147" y="1316985"/>
            <a:chExt cx="5761832" cy="559049"/>
          </a:xfrm>
        </p:grpSpPr>
        <p:sp>
          <p:nvSpPr>
            <p:cNvPr id="7" name="Freeform 6"/>
            <p:cNvSpPr/>
            <p:nvPr/>
          </p:nvSpPr>
          <p:spPr>
            <a:xfrm>
              <a:off x="1631147" y="1316985"/>
              <a:ext cx="5761832" cy="559049"/>
            </a:xfrm>
            <a:custGeom>
              <a:avLst/>
              <a:gdLst>
                <a:gd name="connsiteX0" fmla="*/ 12700 w 5759450"/>
                <a:gd name="connsiteY0" fmla="*/ 0 h 565150"/>
                <a:gd name="connsiteX1" fmla="*/ 374650 w 5759450"/>
                <a:gd name="connsiteY1" fmla="*/ 38100 h 565150"/>
                <a:gd name="connsiteX2" fmla="*/ 5073650 w 5759450"/>
                <a:gd name="connsiteY2" fmla="*/ 38100 h 565150"/>
                <a:gd name="connsiteX3" fmla="*/ 5759450 w 5759450"/>
                <a:gd name="connsiteY3" fmla="*/ 6350 h 565150"/>
                <a:gd name="connsiteX4" fmla="*/ 5594350 w 5759450"/>
                <a:gd name="connsiteY4" fmla="*/ 279400 h 565150"/>
                <a:gd name="connsiteX5" fmla="*/ 5759450 w 5759450"/>
                <a:gd name="connsiteY5" fmla="*/ 552450 h 565150"/>
                <a:gd name="connsiteX6" fmla="*/ 5251450 w 5759450"/>
                <a:gd name="connsiteY6" fmla="*/ 565150 h 565150"/>
                <a:gd name="connsiteX7" fmla="*/ 654050 w 5759450"/>
                <a:gd name="connsiteY7" fmla="*/ 552450 h 565150"/>
                <a:gd name="connsiteX8" fmla="*/ 0 w 5759450"/>
                <a:gd name="connsiteY8" fmla="*/ 533400 h 565150"/>
                <a:gd name="connsiteX9" fmla="*/ 190500 w 5759450"/>
                <a:gd name="connsiteY9" fmla="*/ 254000 h 565150"/>
                <a:gd name="connsiteX10" fmla="*/ 12700 w 5759450"/>
                <a:gd name="connsiteY10" fmla="*/ 0 h 565150"/>
                <a:gd name="connsiteX0" fmla="*/ 12700 w 5759450"/>
                <a:gd name="connsiteY0" fmla="*/ 0 h 565150"/>
                <a:gd name="connsiteX1" fmla="*/ 374650 w 5759450"/>
                <a:gd name="connsiteY1" fmla="*/ 38100 h 565150"/>
                <a:gd name="connsiteX2" fmla="*/ 5073650 w 5759450"/>
                <a:gd name="connsiteY2" fmla="*/ 38100 h 565150"/>
                <a:gd name="connsiteX3" fmla="*/ 5759450 w 5759450"/>
                <a:gd name="connsiteY3" fmla="*/ 6350 h 565150"/>
                <a:gd name="connsiteX4" fmla="*/ 5594350 w 5759450"/>
                <a:gd name="connsiteY4" fmla="*/ 279400 h 565150"/>
                <a:gd name="connsiteX5" fmla="*/ 5759450 w 5759450"/>
                <a:gd name="connsiteY5" fmla="*/ 552450 h 565150"/>
                <a:gd name="connsiteX6" fmla="*/ 5251450 w 5759450"/>
                <a:gd name="connsiteY6" fmla="*/ 565150 h 565150"/>
                <a:gd name="connsiteX7" fmla="*/ 654050 w 5759450"/>
                <a:gd name="connsiteY7" fmla="*/ 552450 h 565150"/>
                <a:gd name="connsiteX8" fmla="*/ 0 w 5759450"/>
                <a:gd name="connsiteY8" fmla="*/ 533400 h 565150"/>
                <a:gd name="connsiteX9" fmla="*/ 190500 w 5759450"/>
                <a:gd name="connsiteY9" fmla="*/ 254000 h 565150"/>
                <a:gd name="connsiteX10" fmla="*/ 12700 w 5759450"/>
                <a:gd name="connsiteY10" fmla="*/ 0 h 565150"/>
                <a:gd name="connsiteX0" fmla="*/ 12700 w 5759450"/>
                <a:gd name="connsiteY0" fmla="*/ 0 h 565150"/>
                <a:gd name="connsiteX1" fmla="*/ 374650 w 5759450"/>
                <a:gd name="connsiteY1" fmla="*/ 38100 h 565150"/>
                <a:gd name="connsiteX2" fmla="*/ 5073650 w 5759450"/>
                <a:gd name="connsiteY2" fmla="*/ 38100 h 565150"/>
                <a:gd name="connsiteX3" fmla="*/ 5759450 w 5759450"/>
                <a:gd name="connsiteY3" fmla="*/ 6350 h 565150"/>
                <a:gd name="connsiteX4" fmla="*/ 5594350 w 5759450"/>
                <a:gd name="connsiteY4" fmla="*/ 279400 h 565150"/>
                <a:gd name="connsiteX5" fmla="*/ 5759450 w 5759450"/>
                <a:gd name="connsiteY5" fmla="*/ 552450 h 565150"/>
                <a:gd name="connsiteX6" fmla="*/ 5251450 w 5759450"/>
                <a:gd name="connsiteY6" fmla="*/ 565150 h 565150"/>
                <a:gd name="connsiteX7" fmla="*/ 654050 w 5759450"/>
                <a:gd name="connsiteY7" fmla="*/ 552450 h 565150"/>
                <a:gd name="connsiteX8" fmla="*/ 0 w 5759450"/>
                <a:gd name="connsiteY8" fmla="*/ 533400 h 565150"/>
                <a:gd name="connsiteX9" fmla="*/ 190500 w 5759450"/>
                <a:gd name="connsiteY9" fmla="*/ 254000 h 565150"/>
                <a:gd name="connsiteX10" fmla="*/ 12700 w 5759450"/>
                <a:gd name="connsiteY10" fmla="*/ 0 h 565150"/>
                <a:gd name="connsiteX0" fmla="*/ 22225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190500 w 5759450"/>
                <a:gd name="connsiteY9" fmla="*/ 247650 h 558800"/>
                <a:gd name="connsiteX10" fmla="*/ 22225 w 5759450"/>
                <a:gd name="connsiteY10" fmla="*/ 7938 h 558800"/>
                <a:gd name="connsiteX0" fmla="*/ 22225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190500 w 5759450"/>
                <a:gd name="connsiteY9" fmla="*/ 247650 h 558800"/>
                <a:gd name="connsiteX10" fmla="*/ 30956 w 5759450"/>
                <a:gd name="connsiteY10" fmla="*/ 28575 h 558800"/>
                <a:gd name="connsiteX11" fmla="*/ 22225 w 5759450"/>
                <a:gd name="connsiteY11" fmla="*/ 7938 h 558800"/>
                <a:gd name="connsiteX0" fmla="*/ 22225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190500 w 5759450"/>
                <a:gd name="connsiteY9" fmla="*/ 247650 h 558800"/>
                <a:gd name="connsiteX10" fmla="*/ 19050 w 5759450"/>
                <a:gd name="connsiteY10" fmla="*/ 35719 h 558800"/>
                <a:gd name="connsiteX11" fmla="*/ 22225 w 5759450"/>
                <a:gd name="connsiteY11" fmla="*/ 7938 h 558800"/>
                <a:gd name="connsiteX0" fmla="*/ 24606 w 5761831"/>
                <a:gd name="connsiteY0" fmla="*/ 7938 h 558800"/>
                <a:gd name="connsiteX1" fmla="*/ 377031 w 5761831"/>
                <a:gd name="connsiteY1" fmla="*/ 31750 h 558800"/>
                <a:gd name="connsiteX2" fmla="*/ 5076031 w 5761831"/>
                <a:gd name="connsiteY2" fmla="*/ 31750 h 558800"/>
                <a:gd name="connsiteX3" fmla="*/ 5761831 w 5761831"/>
                <a:gd name="connsiteY3" fmla="*/ 0 h 558800"/>
                <a:gd name="connsiteX4" fmla="*/ 5596731 w 5761831"/>
                <a:gd name="connsiteY4" fmla="*/ 273050 h 558800"/>
                <a:gd name="connsiteX5" fmla="*/ 5761831 w 5761831"/>
                <a:gd name="connsiteY5" fmla="*/ 546100 h 558800"/>
                <a:gd name="connsiteX6" fmla="*/ 5253831 w 5761831"/>
                <a:gd name="connsiteY6" fmla="*/ 558800 h 558800"/>
                <a:gd name="connsiteX7" fmla="*/ 656431 w 5761831"/>
                <a:gd name="connsiteY7" fmla="*/ 546100 h 558800"/>
                <a:gd name="connsiteX8" fmla="*/ 2381 w 5761831"/>
                <a:gd name="connsiteY8" fmla="*/ 527050 h 558800"/>
                <a:gd name="connsiteX9" fmla="*/ 192881 w 5761831"/>
                <a:gd name="connsiteY9" fmla="*/ 247650 h 558800"/>
                <a:gd name="connsiteX10" fmla="*/ 0 w 5761831"/>
                <a:gd name="connsiteY10" fmla="*/ 30957 h 558800"/>
                <a:gd name="connsiteX11" fmla="*/ 24606 w 5761831"/>
                <a:gd name="connsiteY11" fmla="*/ 7938 h 558800"/>
                <a:gd name="connsiteX0" fmla="*/ 22225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190500 w 5759450"/>
                <a:gd name="connsiteY9" fmla="*/ 247650 h 558800"/>
                <a:gd name="connsiteX10" fmla="*/ 22225 w 5759450"/>
                <a:gd name="connsiteY10" fmla="*/ 7938 h 558800"/>
                <a:gd name="connsiteX0" fmla="*/ 793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190500 w 5759450"/>
                <a:gd name="connsiteY9" fmla="*/ 247650 h 558800"/>
                <a:gd name="connsiteX10" fmla="*/ 793 w 5759450"/>
                <a:gd name="connsiteY10" fmla="*/ 7938 h 558800"/>
                <a:gd name="connsiteX0" fmla="*/ 793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190500 w 5759450"/>
                <a:gd name="connsiteY9" fmla="*/ 247650 h 558800"/>
                <a:gd name="connsiteX10" fmla="*/ 793 w 5759450"/>
                <a:gd name="connsiteY10" fmla="*/ 7938 h 558800"/>
                <a:gd name="connsiteX0" fmla="*/ 793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200025 w 5759450"/>
                <a:gd name="connsiteY9" fmla="*/ 271463 h 558800"/>
                <a:gd name="connsiteX10" fmla="*/ 793 w 5759450"/>
                <a:gd name="connsiteY10" fmla="*/ 7938 h 558800"/>
                <a:gd name="connsiteX0" fmla="*/ 793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200025 w 5759450"/>
                <a:gd name="connsiteY9" fmla="*/ 271463 h 558800"/>
                <a:gd name="connsiteX10" fmla="*/ 793 w 5759450"/>
                <a:gd name="connsiteY10" fmla="*/ 7938 h 558800"/>
                <a:gd name="connsiteX0" fmla="*/ 793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200025 w 5759450"/>
                <a:gd name="connsiteY9" fmla="*/ 271463 h 558800"/>
                <a:gd name="connsiteX10" fmla="*/ 793 w 5759450"/>
                <a:gd name="connsiteY10" fmla="*/ 7938 h 558800"/>
                <a:gd name="connsiteX0" fmla="*/ 793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200025 w 5759450"/>
                <a:gd name="connsiteY9" fmla="*/ 271463 h 558800"/>
                <a:gd name="connsiteX10" fmla="*/ 793 w 5759450"/>
                <a:gd name="connsiteY10" fmla="*/ 7938 h 558800"/>
                <a:gd name="connsiteX0" fmla="*/ 793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200025 w 5759450"/>
                <a:gd name="connsiteY9" fmla="*/ 271463 h 558800"/>
                <a:gd name="connsiteX10" fmla="*/ 793 w 5759450"/>
                <a:gd name="connsiteY10" fmla="*/ 7938 h 558800"/>
                <a:gd name="connsiteX0" fmla="*/ 793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61194 w 5759450"/>
                <a:gd name="connsiteY7" fmla="*/ 553244 h 558800"/>
                <a:gd name="connsiteX8" fmla="*/ 0 w 5759450"/>
                <a:gd name="connsiteY8" fmla="*/ 527050 h 558800"/>
                <a:gd name="connsiteX9" fmla="*/ 200025 w 5759450"/>
                <a:gd name="connsiteY9" fmla="*/ 271463 h 558800"/>
                <a:gd name="connsiteX10" fmla="*/ 793 w 5759450"/>
                <a:gd name="connsiteY10" fmla="*/ 7938 h 558800"/>
                <a:gd name="connsiteX0" fmla="*/ 793 w 5759450"/>
                <a:gd name="connsiteY0" fmla="*/ 7938 h 559049"/>
                <a:gd name="connsiteX1" fmla="*/ 374650 w 5759450"/>
                <a:gd name="connsiteY1" fmla="*/ 31750 h 559049"/>
                <a:gd name="connsiteX2" fmla="*/ 5073650 w 5759450"/>
                <a:gd name="connsiteY2" fmla="*/ 31750 h 559049"/>
                <a:gd name="connsiteX3" fmla="*/ 5759450 w 5759450"/>
                <a:gd name="connsiteY3" fmla="*/ 0 h 559049"/>
                <a:gd name="connsiteX4" fmla="*/ 5594350 w 5759450"/>
                <a:gd name="connsiteY4" fmla="*/ 273050 h 559049"/>
                <a:gd name="connsiteX5" fmla="*/ 5759450 w 5759450"/>
                <a:gd name="connsiteY5" fmla="*/ 546100 h 559049"/>
                <a:gd name="connsiteX6" fmla="*/ 5251450 w 5759450"/>
                <a:gd name="connsiteY6" fmla="*/ 558800 h 559049"/>
                <a:gd name="connsiteX7" fmla="*/ 661194 w 5759450"/>
                <a:gd name="connsiteY7" fmla="*/ 553244 h 559049"/>
                <a:gd name="connsiteX8" fmla="*/ 0 w 5759450"/>
                <a:gd name="connsiteY8" fmla="*/ 527050 h 559049"/>
                <a:gd name="connsiteX9" fmla="*/ 200025 w 5759450"/>
                <a:gd name="connsiteY9" fmla="*/ 271463 h 559049"/>
                <a:gd name="connsiteX10" fmla="*/ 793 w 5759450"/>
                <a:gd name="connsiteY10" fmla="*/ 7938 h 559049"/>
                <a:gd name="connsiteX0" fmla="*/ 793 w 5759450"/>
                <a:gd name="connsiteY0" fmla="*/ 7938 h 559049"/>
                <a:gd name="connsiteX1" fmla="*/ 374650 w 5759450"/>
                <a:gd name="connsiteY1" fmla="*/ 31750 h 559049"/>
                <a:gd name="connsiteX2" fmla="*/ 919163 w 5759450"/>
                <a:gd name="connsiteY2" fmla="*/ 28575 h 559049"/>
                <a:gd name="connsiteX3" fmla="*/ 5073650 w 5759450"/>
                <a:gd name="connsiteY3" fmla="*/ 31750 h 559049"/>
                <a:gd name="connsiteX4" fmla="*/ 5759450 w 5759450"/>
                <a:gd name="connsiteY4" fmla="*/ 0 h 559049"/>
                <a:gd name="connsiteX5" fmla="*/ 5594350 w 5759450"/>
                <a:gd name="connsiteY5" fmla="*/ 273050 h 559049"/>
                <a:gd name="connsiteX6" fmla="*/ 5759450 w 5759450"/>
                <a:gd name="connsiteY6" fmla="*/ 546100 h 559049"/>
                <a:gd name="connsiteX7" fmla="*/ 5251450 w 5759450"/>
                <a:gd name="connsiteY7" fmla="*/ 558800 h 559049"/>
                <a:gd name="connsiteX8" fmla="*/ 661194 w 5759450"/>
                <a:gd name="connsiteY8" fmla="*/ 553244 h 559049"/>
                <a:gd name="connsiteX9" fmla="*/ 0 w 5759450"/>
                <a:gd name="connsiteY9" fmla="*/ 527050 h 559049"/>
                <a:gd name="connsiteX10" fmla="*/ 200025 w 5759450"/>
                <a:gd name="connsiteY10" fmla="*/ 271463 h 559049"/>
                <a:gd name="connsiteX11" fmla="*/ 793 w 5759450"/>
                <a:gd name="connsiteY11"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5073650 w 5759450"/>
                <a:gd name="connsiteY3" fmla="*/ 31750 h 559049"/>
                <a:gd name="connsiteX4" fmla="*/ 5759450 w 5759450"/>
                <a:gd name="connsiteY4" fmla="*/ 0 h 559049"/>
                <a:gd name="connsiteX5" fmla="*/ 5594350 w 5759450"/>
                <a:gd name="connsiteY5" fmla="*/ 273050 h 559049"/>
                <a:gd name="connsiteX6" fmla="*/ 5759450 w 5759450"/>
                <a:gd name="connsiteY6" fmla="*/ 546100 h 559049"/>
                <a:gd name="connsiteX7" fmla="*/ 5251450 w 5759450"/>
                <a:gd name="connsiteY7" fmla="*/ 558800 h 559049"/>
                <a:gd name="connsiteX8" fmla="*/ 661194 w 5759450"/>
                <a:gd name="connsiteY8" fmla="*/ 553244 h 559049"/>
                <a:gd name="connsiteX9" fmla="*/ 0 w 5759450"/>
                <a:gd name="connsiteY9" fmla="*/ 527050 h 559049"/>
                <a:gd name="connsiteX10" fmla="*/ 200025 w 5759450"/>
                <a:gd name="connsiteY10" fmla="*/ 271463 h 559049"/>
                <a:gd name="connsiteX11" fmla="*/ 793 w 5759450"/>
                <a:gd name="connsiteY11"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5073650 w 5759450"/>
                <a:gd name="connsiteY3" fmla="*/ 31750 h 559049"/>
                <a:gd name="connsiteX4" fmla="*/ 5759450 w 5759450"/>
                <a:gd name="connsiteY4" fmla="*/ 0 h 559049"/>
                <a:gd name="connsiteX5" fmla="*/ 5594350 w 5759450"/>
                <a:gd name="connsiteY5" fmla="*/ 273050 h 559049"/>
                <a:gd name="connsiteX6" fmla="*/ 5759450 w 5759450"/>
                <a:gd name="connsiteY6" fmla="*/ 546100 h 559049"/>
                <a:gd name="connsiteX7" fmla="*/ 5251450 w 5759450"/>
                <a:gd name="connsiteY7" fmla="*/ 558800 h 559049"/>
                <a:gd name="connsiteX8" fmla="*/ 661194 w 5759450"/>
                <a:gd name="connsiteY8" fmla="*/ 553244 h 559049"/>
                <a:gd name="connsiteX9" fmla="*/ 0 w 5759450"/>
                <a:gd name="connsiteY9" fmla="*/ 527050 h 559049"/>
                <a:gd name="connsiteX10" fmla="*/ 200025 w 5759450"/>
                <a:gd name="connsiteY10" fmla="*/ 271463 h 559049"/>
                <a:gd name="connsiteX11" fmla="*/ 793 w 5759450"/>
                <a:gd name="connsiteY11"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5073650 w 5759450"/>
                <a:gd name="connsiteY3" fmla="*/ 31750 h 559049"/>
                <a:gd name="connsiteX4" fmla="*/ 5759450 w 5759450"/>
                <a:gd name="connsiteY4" fmla="*/ 0 h 559049"/>
                <a:gd name="connsiteX5" fmla="*/ 5594350 w 5759450"/>
                <a:gd name="connsiteY5" fmla="*/ 273050 h 559049"/>
                <a:gd name="connsiteX6" fmla="*/ 5759450 w 5759450"/>
                <a:gd name="connsiteY6" fmla="*/ 546100 h 559049"/>
                <a:gd name="connsiteX7" fmla="*/ 5251450 w 5759450"/>
                <a:gd name="connsiteY7" fmla="*/ 558800 h 559049"/>
                <a:gd name="connsiteX8" fmla="*/ 661194 w 5759450"/>
                <a:gd name="connsiteY8" fmla="*/ 553244 h 559049"/>
                <a:gd name="connsiteX9" fmla="*/ 0 w 5759450"/>
                <a:gd name="connsiteY9" fmla="*/ 527050 h 559049"/>
                <a:gd name="connsiteX10" fmla="*/ 200025 w 5759450"/>
                <a:gd name="connsiteY10" fmla="*/ 271463 h 559049"/>
                <a:gd name="connsiteX11" fmla="*/ 793 w 5759450"/>
                <a:gd name="connsiteY11"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5073650 w 5759450"/>
                <a:gd name="connsiteY3" fmla="*/ 31750 h 559049"/>
                <a:gd name="connsiteX4" fmla="*/ 5759450 w 5759450"/>
                <a:gd name="connsiteY4" fmla="*/ 0 h 559049"/>
                <a:gd name="connsiteX5" fmla="*/ 5594350 w 5759450"/>
                <a:gd name="connsiteY5" fmla="*/ 273050 h 559049"/>
                <a:gd name="connsiteX6" fmla="*/ 5759450 w 5759450"/>
                <a:gd name="connsiteY6" fmla="*/ 546100 h 559049"/>
                <a:gd name="connsiteX7" fmla="*/ 5251450 w 5759450"/>
                <a:gd name="connsiteY7" fmla="*/ 558800 h 559049"/>
                <a:gd name="connsiteX8" fmla="*/ 919163 w 5759450"/>
                <a:gd name="connsiteY8" fmla="*/ 554831 h 559049"/>
                <a:gd name="connsiteX9" fmla="*/ 661194 w 5759450"/>
                <a:gd name="connsiteY9" fmla="*/ 553244 h 559049"/>
                <a:gd name="connsiteX10" fmla="*/ 0 w 5759450"/>
                <a:gd name="connsiteY10" fmla="*/ 527050 h 559049"/>
                <a:gd name="connsiteX11" fmla="*/ 200025 w 5759450"/>
                <a:gd name="connsiteY11" fmla="*/ 271463 h 559049"/>
                <a:gd name="connsiteX12" fmla="*/ 793 w 5759450"/>
                <a:gd name="connsiteY12"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5073650 w 5759450"/>
                <a:gd name="connsiteY3" fmla="*/ 31750 h 559049"/>
                <a:gd name="connsiteX4" fmla="*/ 5759450 w 5759450"/>
                <a:gd name="connsiteY4" fmla="*/ 0 h 559049"/>
                <a:gd name="connsiteX5" fmla="*/ 5594350 w 5759450"/>
                <a:gd name="connsiteY5" fmla="*/ 273050 h 559049"/>
                <a:gd name="connsiteX6" fmla="*/ 5759450 w 5759450"/>
                <a:gd name="connsiteY6" fmla="*/ 546100 h 559049"/>
                <a:gd name="connsiteX7" fmla="*/ 5251450 w 5759450"/>
                <a:gd name="connsiteY7" fmla="*/ 558800 h 559049"/>
                <a:gd name="connsiteX8" fmla="*/ 919163 w 5759450"/>
                <a:gd name="connsiteY8" fmla="*/ 550068 h 559049"/>
                <a:gd name="connsiteX9" fmla="*/ 661194 w 5759450"/>
                <a:gd name="connsiteY9" fmla="*/ 553244 h 559049"/>
                <a:gd name="connsiteX10" fmla="*/ 0 w 5759450"/>
                <a:gd name="connsiteY10" fmla="*/ 527050 h 559049"/>
                <a:gd name="connsiteX11" fmla="*/ 200025 w 5759450"/>
                <a:gd name="connsiteY11" fmla="*/ 271463 h 559049"/>
                <a:gd name="connsiteX12" fmla="*/ 793 w 5759450"/>
                <a:gd name="connsiteY12"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0131 w 5759450"/>
                <a:gd name="connsiteY3" fmla="*/ 30956 h 559049"/>
                <a:gd name="connsiteX4" fmla="*/ 5073650 w 5759450"/>
                <a:gd name="connsiteY4" fmla="*/ 31750 h 559049"/>
                <a:gd name="connsiteX5" fmla="*/ 5759450 w 5759450"/>
                <a:gd name="connsiteY5" fmla="*/ 0 h 559049"/>
                <a:gd name="connsiteX6" fmla="*/ 5594350 w 5759450"/>
                <a:gd name="connsiteY6" fmla="*/ 273050 h 559049"/>
                <a:gd name="connsiteX7" fmla="*/ 5759450 w 5759450"/>
                <a:gd name="connsiteY7" fmla="*/ 546100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3650 w 5759450"/>
                <a:gd name="connsiteY4" fmla="*/ 31750 h 559049"/>
                <a:gd name="connsiteX5" fmla="*/ 5759450 w 5759450"/>
                <a:gd name="connsiteY5" fmla="*/ 0 h 559049"/>
                <a:gd name="connsiteX6" fmla="*/ 5594350 w 5759450"/>
                <a:gd name="connsiteY6" fmla="*/ 273050 h 559049"/>
                <a:gd name="connsiteX7" fmla="*/ 5759450 w 5759450"/>
                <a:gd name="connsiteY7" fmla="*/ 546100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6032 w 5759450"/>
                <a:gd name="connsiteY4" fmla="*/ 26988 h 559049"/>
                <a:gd name="connsiteX5" fmla="*/ 5759450 w 5759450"/>
                <a:gd name="connsiteY5" fmla="*/ 0 h 559049"/>
                <a:gd name="connsiteX6" fmla="*/ 5594350 w 5759450"/>
                <a:gd name="connsiteY6" fmla="*/ 273050 h 559049"/>
                <a:gd name="connsiteX7" fmla="*/ 5759450 w 5759450"/>
                <a:gd name="connsiteY7" fmla="*/ 546100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6032 w 5759450"/>
                <a:gd name="connsiteY4" fmla="*/ 26988 h 559049"/>
                <a:gd name="connsiteX5" fmla="*/ 5759450 w 5759450"/>
                <a:gd name="connsiteY5" fmla="*/ 0 h 559049"/>
                <a:gd name="connsiteX6" fmla="*/ 5594350 w 5759450"/>
                <a:gd name="connsiteY6" fmla="*/ 273050 h 559049"/>
                <a:gd name="connsiteX7" fmla="*/ 5759450 w 5759450"/>
                <a:gd name="connsiteY7" fmla="*/ 546100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6032 w 5759450"/>
                <a:gd name="connsiteY4" fmla="*/ 26988 h 559049"/>
                <a:gd name="connsiteX5" fmla="*/ 5759450 w 5759450"/>
                <a:gd name="connsiteY5" fmla="*/ 0 h 559049"/>
                <a:gd name="connsiteX6" fmla="*/ 5594350 w 5759450"/>
                <a:gd name="connsiteY6" fmla="*/ 273050 h 559049"/>
                <a:gd name="connsiteX7" fmla="*/ 5759450 w 5759450"/>
                <a:gd name="connsiteY7" fmla="*/ 546100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6032 w 5759450"/>
                <a:gd name="connsiteY4" fmla="*/ 26988 h 559049"/>
                <a:gd name="connsiteX5" fmla="*/ 5759450 w 5759450"/>
                <a:gd name="connsiteY5" fmla="*/ 0 h 559049"/>
                <a:gd name="connsiteX6" fmla="*/ 5594350 w 5759450"/>
                <a:gd name="connsiteY6" fmla="*/ 273050 h 559049"/>
                <a:gd name="connsiteX7" fmla="*/ 5759450 w 5759450"/>
                <a:gd name="connsiteY7" fmla="*/ 546100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6032 w 5759450"/>
                <a:gd name="connsiteY4" fmla="*/ 26988 h 559049"/>
                <a:gd name="connsiteX5" fmla="*/ 5759450 w 5759450"/>
                <a:gd name="connsiteY5" fmla="*/ 0 h 559049"/>
                <a:gd name="connsiteX6" fmla="*/ 5577681 w 5759450"/>
                <a:gd name="connsiteY6" fmla="*/ 273050 h 559049"/>
                <a:gd name="connsiteX7" fmla="*/ 5759450 w 5759450"/>
                <a:gd name="connsiteY7" fmla="*/ 546100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6032 w 5759450"/>
                <a:gd name="connsiteY4" fmla="*/ 26988 h 559049"/>
                <a:gd name="connsiteX5" fmla="*/ 5759450 w 5759450"/>
                <a:gd name="connsiteY5" fmla="*/ 0 h 559049"/>
                <a:gd name="connsiteX6" fmla="*/ 5577681 w 5759450"/>
                <a:gd name="connsiteY6" fmla="*/ 273050 h 559049"/>
                <a:gd name="connsiteX7" fmla="*/ 5759450 w 5759450"/>
                <a:gd name="connsiteY7" fmla="*/ 546100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6032 w 5759450"/>
                <a:gd name="connsiteY4" fmla="*/ 26988 h 559049"/>
                <a:gd name="connsiteX5" fmla="*/ 5759450 w 5759450"/>
                <a:gd name="connsiteY5" fmla="*/ 0 h 559049"/>
                <a:gd name="connsiteX6" fmla="*/ 5577681 w 5759450"/>
                <a:gd name="connsiteY6" fmla="*/ 273050 h 559049"/>
                <a:gd name="connsiteX7" fmla="*/ 5754688 w 5759450"/>
                <a:gd name="connsiteY7" fmla="*/ 517525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6032 w 5759450"/>
                <a:gd name="connsiteY4" fmla="*/ 26988 h 559049"/>
                <a:gd name="connsiteX5" fmla="*/ 5759450 w 5759450"/>
                <a:gd name="connsiteY5" fmla="*/ 0 h 559049"/>
                <a:gd name="connsiteX6" fmla="*/ 5577681 w 5759450"/>
                <a:gd name="connsiteY6" fmla="*/ 273050 h 559049"/>
                <a:gd name="connsiteX7" fmla="*/ 5754688 w 5759450"/>
                <a:gd name="connsiteY7" fmla="*/ 517525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61529"/>
                <a:gd name="connsiteX1" fmla="*/ 374650 w 5759450"/>
                <a:gd name="connsiteY1" fmla="*/ 31750 h 561529"/>
                <a:gd name="connsiteX2" fmla="*/ 916782 w 5759450"/>
                <a:gd name="connsiteY2" fmla="*/ 19050 h 561529"/>
                <a:gd name="connsiteX3" fmla="*/ 4862512 w 5759450"/>
                <a:gd name="connsiteY3" fmla="*/ 19050 h 561529"/>
                <a:gd name="connsiteX4" fmla="*/ 5076032 w 5759450"/>
                <a:gd name="connsiteY4" fmla="*/ 26988 h 561529"/>
                <a:gd name="connsiteX5" fmla="*/ 5759450 w 5759450"/>
                <a:gd name="connsiteY5" fmla="*/ 0 h 561529"/>
                <a:gd name="connsiteX6" fmla="*/ 5577681 w 5759450"/>
                <a:gd name="connsiteY6" fmla="*/ 273050 h 561529"/>
                <a:gd name="connsiteX7" fmla="*/ 5754688 w 5759450"/>
                <a:gd name="connsiteY7" fmla="*/ 517525 h 561529"/>
                <a:gd name="connsiteX8" fmla="*/ 5251450 w 5759450"/>
                <a:gd name="connsiteY8" fmla="*/ 558800 h 561529"/>
                <a:gd name="connsiteX9" fmla="*/ 919163 w 5759450"/>
                <a:gd name="connsiteY9" fmla="*/ 550068 h 561529"/>
                <a:gd name="connsiteX10" fmla="*/ 661194 w 5759450"/>
                <a:gd name="connsiteY10" fmla="*/ 553244 h 561529"/>
                <a:gd name="connsiteX11" fmla="*/ 0 w 5759450"/>
                <a:gd name="connsiteY11" fmla="*/ 527050 h 561529"/>
                <a:gd name="connsiteX12" fmla="*/ 200025 w 5759450"/>
                <a:gd name="connsiteY12" fmla="*/ 271463 h 561529"/>
                <a:gd name="connsiteX13" fmla="*/ 793 w 5759450"/>
                <a:gd name="connsiteY13" fmla="*/ 7938 h 561529"/>
                <a:gd name="connsiteX0" fmla="*/ 793 w 5759450"/>
                <a:gd name="connsiteY0" fmla="*/ 7938 h 562791"/>
                <a:gd name="connsiteX1" fmla="*/ 374650 w 5759450"/>
                <a:gd name="connsiteY1" fmla="*/ 31750 h 562791"/>
                <a:gd name="connsiteX2" fmla="*/ 916782 w 5759450"/>
                <a:gd name="connsiteY2" fmla="*/ 19050 h 562791"/>
                <a:gd name="connsiteX3" fmla="*/ 4862512 w 5759450"/>
                <a:gd name="connsiteY3" fmla="*/ 19050 h 562791"/>
                <a:gd name="connsiteX4" fmla="*/ 5076032 w 5759450"/>
                <a:gd name="connsiteY4" fmla="*/ 26988 h 562791"/>
                <a:gd name="connsiteX5" fmla="*/ 5759450 w 5759450"/>
                <a:gd name="connsiteY5" fmla="*/ 0 h 562791"/>
                <a:gd name="connsiteX6" fmla="*/ 5577681 w 5759450"/>
                <a:gd name="connsiteY6" fmla="*/ 273050 h 562791"/>
                <a:gd name="connsiteX7" fmla="*/ 5754688 w 5759450"/>
                <a:gd name="connsiteY7" fmla="*/ 517525 h 562791"/>
                <a:gd name="connsiteX8" fmla="*/ 5251450 w 5759450"/>
                <a:gd name="connsiteY8" fmla="*/ 558800 h 562791"/>
                <a:gd name="connsiteX9" fmla="*/ 919163 w 5759450"/>
                <a:gd name="connsiteY9" fmla="*/ 550068 h 562791"/>
                <a:gd name="connsiteX10" fmla="*/ 661194 w 5759450"/>
                <a:gd name="connsiteY10" fmla="*/ 553244 h 562791"/>
                <a:gd name="connsiteX11" fmla="*/ 0 w 5759450"/>
                <a:gd name="connsiteY11" fmla="*/ 527050 h 562791"/>
                <a:gd name="connsiteX12" fmla="*/ 200025 w 5759450"/>
                <a:gd name="connsiteY12" fmla="*/ 271463 h 562791"/>
                <a:gd name="connsiteX13" fmla="*/ 793 w 5759450"/>
                <a:gd name="connsiteY13" fmla="*/ 7938 h 562791"/>
                <a:gd name="connsiteX0" fmla="*/ 793 w 5761832"/>
                <a:gd name="connsiteY0" fmla="*/ 7938 h 563259"/>
                <a:gd name="connsiteX1" fmla="*/ 374650 w 5761832"/>
                <a:gd name="connsiteY1" fmla="*/ 31750 h 563259"/>
                <a:gd name="connsiteX2" fmla="*/ 916782 w 5761832"/>
                <a:gd name="connsiteY2" fmla="*/ 19050 h 563259"/>
                <a:gd name="connsiteX3" fmla="*/ 4862512 w 5761832"/>
                <a:gd name="connsiteY3" fmla="*/ 19050 h 563259"/>
                <a:gd name="connsiteX4" fmla="*/ 5076032 w 5761832"/>
                <a:gd name="connsiteY4" fmla="*/ 26988 h 563259"/>
                <a:gd name="connsiteX5" fmla="*/ 5759450 w 5761832"/>
                <a:gd name="connsiteY5" fmla="*/ 0 h 563259"/>
                <a:gd name="connsiteX6" fmla="*/ 5577681 w 5761832"/>
                <a:gd name="connsiteY6" fmla="*/ 273050 h 563259"/>
                <a:gd name="connsiteX7" fmla="*/ 5761832 w 5761832"/>
                <a:gd name="connsiteY7" fmla="*/ 522287 h 563259"/>
                <a:gd name="connsiteX8" fmla="*/ 5251450 w 5761832"/>
                <a:gd name="connsiteY8" fmla="*/ 558800 h 563259"/>
                <a:gd name="connsiteX9" fmla="*/ 919163 w 5761832"/>
                <a:gd name="connsiteY9" fmla="*/ 550068 h 563259"/>
                <a:gd name="connsiteX10" fmla="*/ 661194 w 5761832"/>
                <a:gd name="connsiteY10" fmla="*/ 553244 h 563259"/>
                <a:gd name="connsiteX11" fmla="*/ 0 w 5761832"/>
                <a:gd name="connsiteY11" fmla="*/ 527050 h 563259"/>
                <a:gd name="connsiteX12" fmla="*/ 200025 w 5761832"/>
                <a:gd name="connsiteY12" fmla="*/ 271463 h 563259"/>
                <a:gd name="connsiteX13" fmla="*/ 793 w 5761832"/>
                <a:gd name="connsiteY13" fmla="*/ 7938 h 563259"/>
                <a:gd name="connsiteX0" fmla="*/ 793 w 5761832"/>
                <a:gd name="connsiteY0" fmla="*/ 7938 h 563781"/>
                <a:gd name="connsiteX1" fmla="*/ 374650 w 5761832"/>
                <a:gd name="connsiteY1" fmla="*/ 31750 h 563781"/>
                <a:gd name="connsiteX2" fmla="*/ 916782 w 5761832"/>
                <a:gd name="connsiteY2" fmla="*/ 19050 h 563781"/>
                <a:gd name="connsiteX3" fmla="*/ 4862512 w 5761832"/>
                <a:gd name="connsiteY3" fmla="*/ 19050 h 563781"/>
                <a:gd name="connsiteX4" fmla="*/ 5076032 w 5761832"/>
                <a:gd name="connsiteY4" fmla="*/ 26988 h 563781"/>
                <a:gd name="connsiteX5" fmla="*/ 5759450 w 5761832"/>
                <a:gd name="connsiteY5" fmla="*/ 0 h 563781"/>
                <a:gd name="connsiteX6" fmla="*/ 5577681 w 5761832"/>
                <a:gd name="connsiteY6" fmla="*/ 273050 h 563781"/>
                <a:gd name="connsiteX7" fmla="*/ 5761832 w 5761832"/>
                <a:gd name="connsiteY7" fmla="*/ 522287 h 563781"/>
                <a:gd name="connsiteX8" fmla="*/ 5251450 w 5761832"/>
                <a:gd name="connsiteY8" fmla="*/ 558800 h 563781"/>
                <a:gd name="connsiteX9" fmla="*/ 919163 w 5761832"/>
                <a:gd name="connsiteY9" fmla="*/ 550068 h 563781"/>
                <a:gd name="connsiteX10" fmla="*/ 661194 w 5761832"/>
                <a:gd name="connsiteY10" fmla="*/ 553244 h 563781"/>
                <a:gd name="connsiteX11" fmla="*/ 0 w 5761832"/>
                <a:gd name="connsiteY11" fmla="*/ 527050 h 563781"/>
                <a:gd name="connsiteX12" fmla="*/ 200025 w 5761832"/>
                <a:gd name="connsiteY12" fmla="*/ 271463 h 563781"/>
                <a:gd name="connsiteX13" fmla="*/ 793 w 5761832"/>
                <a:gd name="connsiteY13" fmla="*/ 7938 h 563781"/>
                <a:gd name="connsiteX0" fmla="*/ 793 w 5761832"/>
                <a:gd name="connsiteY0" fmla="*/ 7938 h 559049"/>
                <a:gd name="connsiteX1" fmla="*/ 374650 w 5761832"/>
                <a:gd name="connsiteY1" fmla="*/ 31750 h 559049"/>
                <a:gd name="connsiteX2" fmla="*/ 916782 w 5761832"/>
                <a:gd name="connsiteY2" fmla="*/ 19050 h 559049"/>
                <a:gd name="connsiteX3" fmla="*/ 4862512 w 5761832"/>
                <a:gd name="connsiteY3" fmla="*/ 19050 h 559049"/>
                <a:gd name="connsiteX4" fmla="*/ 5076032 w 5761832"/>
                <a:gd name="connsiteY4" fmla="*/ 26988 h 559049"/>
                <a:gd name="connsiteX5" fmla="*/ 5759450 w 5761832"/>
                <a:gd name="connsiteY5" fmla="*/ 0 h 559049"/>
                <a:gd name="connsiteX6" fmla="*/ 5577681 w 5761832"/>
                <a:gd name="connsiteY6" fmla="*/ 273050 h 559049"/>
                <a:gd name="connsiteX7" fmla="*/ 5761832 w 5761832"/>
                <a:gd name="connsiteY7" fmla="*/ 522287 h 559049"/>
                <a:gd name="connsiteX8" fmla="*/ 5251450 w 5761832"/>
                <a:gd name="connsiteY8" fmla="*/ 558800 h 559049"/>
                <a:gd name="connsiteX9" fmla="*/ 919163 w 5761832"/>
                <a:gd name="connsiteY9" fmla="*/ 550068 h 559049"/>
                <a:gd name="connsiteX10" fmla="*/ 661194 w 5761832"/>
                <a:gd name="connsiteY10" fmla="*/ 553244 h 559049"/>
                <a:gd name="connsiteX11" fmla="*/ 0 w 5761832"/>
                <a:gd name="connsiteY11" fmla="*/ 527050 h 559049"/>
                <a:gd name="connsiteX12" fmla="*/ 200025 w 5761832"/>
                <a:gd name="connsiteY12" fmla="*/ 271463 h 559049"/>
                <a:gd name="connsiteX13" fmla="*/ 793 w 5761832"/>
                <a:gd name="connsiteY13" fmla="*/ 7938 h 559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761832" h="559049">
                  <a:moveTo>
                    <a:pt x="793" y="7938"/>
                  </a:moveTo>
                  <a:cubicBezTo>
                    <a:pt x="123031" y="32544"/>
                    <a:pt x="250031" y="23813"/>
                    <a:pt x="374650" y="31750"/>
                  </a:cubicBezTo>
                  <a:cubicBezTo>
                    <a:pt x="555361" y="27517"/>
                    <a:pt x="750359" y="32808"/>
                    <a:pt x="916782" y="19050"/>
                  </a:cubicBezTo>
                  <a:lnTo>
                    <a:pt x="4862512" y="19050"/>
                  </a:lnTo>
                  <a:lnTo>
                    <a:pt x="5076032" y="26988"/>
                  </a:lnTo>
                  <a:cubicBezTo>
                    <a:pt x="5303838" y="39423"/>
                    <a:pt x="5643562" y="28046"/>
                    <a:pt x="5759450" y="0"/>
                  </a:cubicBezTo>
                  <a:cubicBezTo>
                    <a:pt x="5713942" y="126736"/>
                    <a:pt x="5635095" y="193939"/>
                    <a:pt x="5577681" y="273050"/>
                  </a:cubicBezTo>
                  <a:lnTo>
                    <a:pt x="5761832" y="522287"/>
                  </a:lnTo>
                  <a:cubicBezTo>
                    <a:pt x="5652030" y="552713"/>
                    <a:pt x="5526881" y="557212"/>
                    <a:pt x="5251450" y="558800"/>
                  </a:cubicBezTo>
                  <a:lnTo>
                    <a:pt x="919163" y="550068"/>
                  </a:lnTo>
                  <a:lnTo>
                    <a:pt x="661194" y="553244"/>
                  </a:lnTo>
                  <a:cubicBezTo>
                    <a:pt x="526521" y="556419"/>
                    <a:pt x="206111" y="573881"/>
                    <a:pt x="0" y="527050"/>
                  </a:cubicBezTo>
                  <a:lnTo>
                    <a:pt x="200025" y="271463"/>
                  </a:lnTo>
                  <a:cubicBezTo>
                    <a:pt x="124089" y="193146"/>
                    <a:pt x="79110" y="136261"/>
                    <a:pt x="793" y="7938"/>
                  </a:cubicBezTo>
                  <a:close/>
                </a:path>
              </a:pathLst>
            </a:custGeom>
            <a:gradFill flip="none" rotWithShape="1">
              <a:gsLst>
                <a:gs pos="1000">
                  <a:srgbClr val="9DCA0D"/>
                </a:gs>
                <a:gs pos="14000">
                  <a:srgbClr val="84AA0B"/>
                </a:gs>
                <a:gs pos="50000">
                  <a:srgbClr val="9DCA0D"/>
                </a:gs>
                <a:gs pos="99000">
                  <a:srgbClr val="9DCA0D"/>
                </a:gs>
                <a:gs pos="86000">
                  <a:srgbClr val="9DCA0D">
                    <a:lumMod val="84000"/>
                  </a:srgbClr>
                </a:gs>
              </a:gsLst>
              <a:lin ang="0" scaled="1"/>
              <a:tileRect/>
            </a:gra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8" name="Freeform 7"/>
            <p:cNvSpPr/>
            <p:nvPr/>
          </p:nvSpPr>
          <p:spPr>
            <a:xfrm>
              <a:off x="1732528" y="1374160"/>
              <a:ext cx="5563294" cy="452640"/>
            </a:xfrm>
            <a:custGeom>
              <a:avLst/>
              <a:gdLst>
                <a:gd name="connsiteX0" fmla="*/ 12700 w 5759450"/>
                <a:gd name="connsiteY0" fmla="*/ 0 h 565150"/>
                <a:gd name="connsiteX1" fmla="*/ 374650 w 5759450"/>
                <a:gd name="connsiteY1" fmla="*/ 38100 h 565150"/>
                <a:gd name="connsiteX2" fmla="*/ 5073650 w 5759450"/>
                <a:gd name="connsiteY2" fmla="*/ 38100 h 565150"/>
                <a:gd name="connsiteX3" fmla="*/ 5759450 w 5759450"/>
                <a:gd name="connsiteY3" fmla="*/ 6350 h 565150"/>
                <a:gd name="connsiteX4" fmla="*/ 5594350 w 5759450"/>
                <a:gd name="connsiteY4" fmla="*/ 279400 h 565150"/>
                <a:gd name="connsiteX5" fmla="*/ 5759450 w 5759450"/>
                <a:gd name="connsiteY5" fmla="*/ 552450 h 565150"/>
                <a:gd name="connsiteX6" fmla="*/ 5251450 w 5759450"/>
                <a:gd name="connsiteY6" fmla="*/ 565150 h 565150"/>
                <a:gd name="connsiteX7" fmla="*/ 654050 w 5759450"/>
                <a:gd name="connsiteY7" fmla="*/ 552450 h 565150"/>
                <a:gd name="connsiteX8" fmla="*/ 0 w 5759450"/>
                <a:gd name="connsiteY8" fmla="*/ 533400 h 565150"/>
                <a:gd name="connsiteX9" fmla="*/ 190500 w 5759450"/>
                <a:gd name="connsiteY9" fmla="*/ 254000 h 565150"/>
                <a:gd name="connsiteX10" fmla="*/ 12700 w 5759450"/>
                <a:gd name="connsiteY10" fmla="*/ 0 h 565150"/>
                <a:gd name="connsiteX0" fmla="*/ 12700 w 5759450"/>
                <a:gd name="connsiteY0" fmla="*/ 0 h 565150"/>
                <a:gd name="connsiteX1" fmla="*/ 374650 w 5759450"/>
                <a:gd name="connsiteY1" fmla="*/ 38100 h 565150"/>
                <a:gd name="connsiteX2" fmla="*/ 5073650 w 5759450"/>
                <a:gd name="connsiteY2" fmla="*/ 38100 h 565150"/>
                <a:gd name="connsiteX3" fmla="*/ 5759450 w 5759450"/>
                <a:gd name="connsiteY3" fmla="*/ 6350 h 565150"/>
                <a:gd name="connsiteX4" fmla="*/ 5594350 w 5759450"/>
                <a:gd name="connsiteY4" fmla="*/ 279400 h 565150"/>
                <a:gd name="connsiteX5" fmla="*/ 5759450 w 5759450"/>
                <a:gd name="connsiteY5" fmla="*/ 552450 h 565150"/>
                <a:gd name="connsiteX6" fmla="*/ 5251450 w 5759450"/>
                <a:gd name="connsiteY6" fmla="*/ 565150 h 565150"/>
                <a:gd name="connsiteX7" fmla="*/ 654050 w 5759450"/>
                <a:gd name="connsiteY7" fmla="*/ 552450 h 565150"/>
                <a:gd name="connsiteX8" fmla="*/ 0 w 5759450"/>
                <a:gd name="connsiteY8" fmla="*/ 533400 h 565150"/>
                <a:gd name="connsiteX9" fmla="*/ 190500 w 5759450"/>
                <a:gd name="connsiteY9" fmla="*/ 254000 h 565150"/>
                <a:gd name="connsiteX10" fmla="*/ 12700 w 5759450"/>
                <a:gd name="connsiteY10" fmla="*/ 0 h 565150"/>
                <a:gd name="connsiteX0" fmla="*/ 12700 w 5759450"/>
                <a:gd name="connsiteY0" fmla="*/ 0 h 565150"/>
                <a:gd name="connsiteX1" fmla="*/ 374650 w 5759450"/>
                <a:gd name="connsiteY1" fmla="*/ 38100 h 565150"/>
                <a:gd name="connsiteX2" fmla="*/ 5073650 w 5759450"/>
                <a:gd name="connsiteY2" fmla="*/ 38100 h 565150"/>
                <a:gd name="connsiteX3" fmla="*/ 5759450 w 5759450"/>
                <a:gd name="connsiteY3" fmla="*/ 6350 h 565150"/>
                <a:gd name="connsiteX4" fmla="*/ 5594350 w 5759450"/>
                <a:gd name="connsiteY4" fmla="*/ 279400 h 565150"/>
                <a:gd name="connsiteX5" fmla="*/ 5759450 w 5759450"/>
                <a:gd name="connsiteY5" fmla="*/ 552450 h 565150"/>
                <a:gd name="connsiteX6" fmla="*/ 5251450 w 5759450"/>
                <a:gd name="connsiteY6" fmla="*/ 565150 h 565150"/>
                <a:gd name="connsiteX7" fmla="*/ 654050 w 5759450"/>
                <a:gd name="connsiteY7" fmla="*/ 552450 h 565150"/>
                <a:gd name="connsiteX8" fmla="*/ 0 w 5759450"/>
                <a:gd name="connsiteY8" fmla="*/ 533400 h 565150"/>
                <a:gd name="connsiteX9" fmla="*/ 190500 w 5759450"/>
                <a:gd name="connsiteY9" fmla="*/ 254000 h 565150"/>
                <a:gd name="connsiteX10" fmla="*/ 12700 w 5759450"/>
                <a:gd name="connsiteY10" fmla="*/ 0 h 565150"/>
                <a:gd name="connsiteX0" fmla="*/ 22225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190500 w 5759450"/>
                <a:gd name="connsiteY9" fmla="*/ 247650 h 558800"/>
                <a:gd name="connsiteX10" fmla="*/ 22225 w 5759450"/>
                <a:gd name="connsiteY10" fmla="*/ 7938 h 558800"/>
                <a:gd name="connsiteX0" fmla="*/ 22225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190500 w 5759450"/>
                <a:gd name="connsiteY9" fmla="*/ 247650 h 558800"/>
                <a:gd name="connsiteX10" fmla="*/ 30956 w 5759450"/>
                <a:gd name="connsiteY10" fmla="*/ 28575 h 558800"/>
                <a:gd name="connsiteX11" fmla="*/ 22225 w 5759450"/>
                <a:gd name="connsiteY11" fmla="*/ 7938 h 558800"/>
                <a:gd name="connsiteX0" fmla="*/ 22225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190500 w 5759450"/>
                <a:gd name="connsiteY9" fmla="*/ 247650 h 558800"/>
                <a:gd name="connsiteX10" fmla="*/ 19050 w 5759450"/>
                <a:gd name="connsiteY10" fmla="*/ 35719 h 558800"/>
                <a:gd name="connsiteX11" fmla="*/ 22225 w 5759450"/>
                <a:gd name="connsiteY11" fmla="*/ 7938 h 558800"/>
                <a:gd name="connsiteX0" fmla="*/ 24606 w 5761831"/>
                <a:gd name="connsiteY0" fmla="*/ 7938 h 558800"/>
                <a:gd name="connsiteX1" fmla="*/ 377031 w 5761831"/>
                <a:gd name="connsiteY1" fmla="*/ 31750 h 558800"/>
                <a:gd name="connsiteX2" fmla="*/ 5076031 w 5761831"/>
                <a:gd name="connsiteY2" fmla="*/ 31750 h 558800"/>
                <a:gd name="connsiteX3" fmla="*/ 5761831 w 5761831"/>
                <a:gd name="connsiteY3" fmla="*/ 0 h 558800"/>
                <a:gd name="connsiteX4" fmla="*/ 5596731 w 5761831"/>
                <a:gd name="connsiteY4" fmla="*/ 273050 h 558800"/>
                <a:gd name="connsiteX5" fmla="*/ 5761831 w 5761831"/>
                <a:gd name="connsiteY5" fmla="*/ 546100 h 558800"/>
                <a:gd name="connsiteX6" fmla="*/ 5253831 w 5761831"/>
                <a:gd name="connsiteY6" fmla="*/ 558800 h 558800"/>
                <a:gd name="connsiteX7" fmla="*/ 656431 w 5761831"/>
                <a:gd name="connsiteY7" fmla="*/ 546100 h 558800"/>
                <a:gd name="connsiteX8" fmla="*/ 2381 w 5761831"/>
                <a:gd name="connsiteY8" fmla="*/ 527050 h 558800"/>
                <a:gd name="connsiteX9" fmla="*/ 192881 w 5761831"/>
                <a:gd name="connsiteY9" fmla="*/ 247650 h 558800"/>
                <a:gd name="connsiteX10" fmla="*/ 0 w 5761831"/>
                <a:gd name="connsiteY10" fmla="*/ 30957 h 558800"/>
                <a:gd name="connsiteX11" fmla="*/ 24606 w 5761831"/>
                <a:gd name="connsiteY11" fmla="*/ 7938 h 558800"/>
                <a:gd name="connsiteX0" fmla="*/ 22225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190500 w 5759450"/>
                <a:gd name="connsiteY9" fmla="*/ 247650 h 558800"/>
                <a:gd name="connsiteX10" fmla="*/ 22225 w 5759450"/>
                <a:gd name="connsiteY10" fmla="*/ 7938 h 558800"/>
                <a:gd name="connsiteX0" fmla="*/ 793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190500 w 5759450"/>
                <a:gd name="connsiteY9" fmla="*/ 247650 h 558800"/>
                <a:gd name="connsiteX10" fmla="*/ 793 w 5759450"/>
                <a:gd name="connsiteY10" fmla="*/ 7938 h 558800"/>
                <a:gd name="connsiteX0" fmla="*/ 793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190500 w 5759450"/>
                <a:gd name="connsiteY9" fmla="*/ 247650 h 558800"/>
                <a:gd name="connsiteX10" fmla="*/ 793 w 5759450"/>
                <a:gd name="connsiteY10" fmla="*/ 7938 h 558800"/>
                <a:gd name="connsiteX0" fmla="*/ 793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200025 w 5759450"/>
                <a:gd name="connsiteY9" fmla="*/ 271463 h 558800"/>
                <a:gd name="connsiteX10" fmla="*/ 793 w 5759450"/>
                <a:gd name="connsiteY10" fmla="*/ 7938 h 558800"/>
                <a:gd name="connsiteX0" fmla="*/ 793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200025 w 5759450"/>
                <a:gd name="connsiteY9" fmla="*/ 271463 h 558800"/>
                <a:gd name="connsiteX10" fmla="*/ 793 w 5759450"/>
                <a:gd name="connsiteY10" fmla="*/ 7938 h 558800"/>
                <a:gd name="connsiteX0" fmla="*/ 793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200025 w 5759450"/>
                <a:gd name="connsiteY9" fmla="*/ 271463 h 558800"/>
                <a:gd name="connsiteX10" fmla="*/ 793 w 5759450"/>
                <a:gd name="connsiteY10" fmla="*/ 7938 h 558800"/>
                <a:gd name="connsiteX0" fmla="*/ 793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200025 w 5759450"/>
                <a:gd name="connsiteY9" fmla="*/ 271463 h 558800"/>
                <a:gd name="connsiteX10" fmla="*/ 793 w 5759450"/>
                <a:gd name="connsiteY10" fmla="*/ 7938 h 558800"/>
                <a:gd name="connsiteX0" fmla="*/ 793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200025 w 5759450"/>
                <a:gd name="connsiteY9" fmla="*/ 271463 h 558800"/>
                <a:gd name="connsiteX10" fmla="*/ 793 w 5759450"/>
                <a:gd name="connsiteY10" fmla="*/ 7938 h 558800"/>
                <a:gd name="connsiteX0" fmla="*/ 793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61194 w 5759450"/>
                <a:gd name="connsiteY7" fmla="*/ 553244 h 558800"/>
                <a:gd name="connsiteX8" fmla="*/ 0 w 5759450"/>
                <a:gd name="connsiteY8" fmla="*/ 527050 h 558800"/>
                <a:gd name="connsiteX9" fmla="*/ 200025 w 5759450"/>
                <a:gd name="connsiteY9" fmla="*/ 271463 h 558800"/>
                <a:gd name="connsiteX10" fmla="*/ 793 w 5759450"/>
                <a:gd name="connsiteY10" fmla="*/ 7938 h 558800"/>
                <a:gd name="connsiteX0" fmla="*/ 793 w 5759450"/>
                <a:gd name="connsiteY0" fmla="*/ 7938 h 559049"/>
                <a:gd name="connsiteX1" fmla="*/ 374650 w 5759450"/>
                <a:gd name="connsiteY1" fmla="*/ 31750 h 559049"/>
                <a:gd name="connsiteX2" fmla="*/ 5073650 w 5759450"/>
                <a:gd name="connsiteY2" fmla="*/ 31750 h 559049"/>
                <a:gd name="connsiteX3" fmla="*/ 5759450 w 5759450"/>
                <a:gd name="connsiteY3" fmla="*/ 0 h 559049"/>
                <a:gd name="connsiteX4" fmla="*/ 5594350 w 5759450"/>
                <a:gd name="connsiteY4" fmla="*/ 273050 h 559049"/>
                <a:gd name="connsiteX5" fmla="*/ 5759450 w 5759450"/>
                <a:gd name="connsiteY5" fmla="*/ 546100 h 559049"/>
                <a:gd name="connsiteX6" fmla="*/ 5251450 w 5759450"/>
                <a:gd name="connsiteY6" fmla="*/ 558800 h 559049"/>
                <a:gd name="connsiteX7" fmla="*/ 661194 w 5759450"/>
                <a:gd name="connsiteY7" fmla="*/ 553244 h 559049"/>
                <a:gd name="connsiteX8" fmla="*/ 0 w 5759450"/>
                <a:gd name="connsiteY8" fmla="*/ 527050 h 559049"/>
                <a:gd name="connsiteX9" fmla="*/ 200025 w 5759450"/>
                <a:gd name="connsiteY9" fmla="*/ 271463 h 559049"/>
                <a:gd name="connsiteX10" fmla="*/ 793 w 5759450"/>
                <a:gd name="connsiteY10" fmla="*/ 7938 h 559049"/>
                <a:gd name="connsiteX0" fmla="*/ 793 w 5759450"/>
                <a:gd name="connsiteY0" fmla="*/ 7938 h 559049"/>
                <a:gd name="connsiteX1" fmla="*/ 374650 w 5759450"/>
                <a:gd name="connsiteY1" fmla="*/ 31750 h 559049"/>
                <a:gd name="connsiteX2" fmla="*/ 919163 w 5759450"/>
                <a:gd name="connsiteY2" fmla="*/ 28575 h 559049"/>
                <a:gd name="connsiteX3" fmla="*/ 5073650 w 5759450"/>
                <a:gd name="connsiteY3" fmla="*/ 31750 h 559049"/>
                <a:gd name="connsiteX4" fmla="*/ 5759450 w 5759450"/>
                <a:gd name="connsiteY4" fmla="*/ 0 h 559049"/>
                <a:gd name="connsiteX5" fmla="*/ 5594350 w 5759450"/>
                <a:gd name="connsiteY5" fmla="*/ 273050 h 559049"/>
                <a:gd name="connsiteX6" fmla="*/ 5759450 w 5759450"/>
                <a:gd name="connsiteY6" fmla="*/ 546100 h 559049"/>
                <a:gd name="connsiteX7" fmla="*/ 5251450 w 5759450"/>
                <a:gd name="connsiteY7" fmla="*/ 558800 h 559049"/>
                <a:gd name="connsiteX8" fmla="*/ 661194 w 5759450"/>
                <a:gd name="connsiteY8" fmla="*/ 553244 h 559049"/>
                <a:gd name="connsiteX9" fmla="*/ 0 w 5759450"/>
                <a:gd name="connsiteY9" fmla="*/ 527050 h 559049"/>
                <a:gd name="connsiteX10" fmla="*/ 200025 w 5759450"/>
                <a:gd name="connsiteY10" fmla="*/ 271463 h 559049"/>
                <a:gd name="connsiteX11" fmla="*/ 793 w 5759450"/>
                <a:gd name="connsiteY11"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5073650 w 5759450"/>
                <a:gd name="connsiteY3" fmla="*/ 31750 h 559049"/>
                <a:gd name="connsiteX4" fmla="*/ 5759450 w 5759450"/>
                <a:gd name="connsiteY4" fmla="*/ 0 h 559049"/>
                <a:gd name="connsiteX5" fmla="*/ 5594350 w 5759450"/>
                <a:gd name="connsiteY5" fmla="*/ 273050 h 559049"/>
                <a:gd name="connsiteX6" fmla="*/ 5759450 w 5759450"/>
                <a:gd name="connsiteY6" fmla="*/ 546100 h 559049"/>
                <a:gd name="connsiteX7" fmla="*/ 5251450 w 5759450"/>
                <a:gd name="connsiteY7" fmla="*/ 558800 h 559049"/>
                <a:gd name="connsiteX8" fmla="*/ 661194 w 5759450"/>
                <a:gd name="connsiteY8" fmla="*/ 553244 h 559049"/>
                <a:gd name="connsiteX9" fmla="*/ 0 w 5759450"/>
                <a:gd name="connsiteY9" fmla="*/ 527050 h 559049"/>
                <a:gd name="connsiteX10" fmla="*/ 200025 w 5759450"/>
                <a:gd name="connsiteY10" fmla="*/ 271463 h 559049"/>
                <a:gd name="connsiteX11" fmla="*/ 793 w 5759450"/>
                <a:gd name="connsiteY11"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5073650 w 5759450"/>
                <a:gd name="connsiteY3" fmla="*/ 31750 h 559049"/>
                <a:gd name="connsiteX4" fmla="*/ 5759450 w 5759450"/>
                <a:gd name="connsiteY4" fmla="*/ 0 h 559049"/>
                <a:gd name="connsiteX5" fmla="*/ 5594350 w 5759450"/>
                <a:gd name="connsiteY5" fmla="*/ 273050 h 559049"/>
                <a:gd name="connsiteX6" fmla="*/ 5759450 w 5759450"/>
                <a:gd name="connsiteY6" fmla="*/ 546100 h 559049"/>
                <a:gd name="connsiteX7" fmla="*/ 5251450 w 5759450"/>
                <a:gd name="connsiteY7" fmla="*/ 558800 h 559049"/>
                <a:gd name="connsiteX8" fmla="*/ 661194 w 5759450"/>
                <a:gd name="connsiteY8" fmla="*/ 553244 h 559049"/>
                <a:gd name="connsiteX9" fmla="*/ 0 w 5759450"/>
                <a:gd name="connsiteY9" fmla="*/ 527050 h 559049"/>
                <a:gd name="connsiteX10" fmla="*/ 200025 w 5759450"/>
                <a:gd name="connsiteY10" fmla="*/ 271463 h 559049"/>
                <a:gd name="connsiteX11" fmla="*/ 793 w 5759450"/>
                <a:gd name="connsiteY11"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5073650 w 5759450"/>
                <a:gd name="connsiteY3" fmla="*/ 31750 h 559049"/>
                <a:gd name="connsiteX4" fmla="*/ 5759450 w 5759450"/>
                <a:gd name="connsiteY4" fmla="*/ 0 h 559049"/>
                <a:gd name="connsiteX5" fmla="*/ 5594350 w 5759450"/>
                <a:gd name="connsiteY5" fmla="*/ 273050 h 559049"/>
                <a:gd name="connsiteX6" fmla="*/ 5759450 w 5759450"/>
                <a:gd name="connsiteY6" fmla="*/ 546100 h 559049"/>
                <a:gd name="connsiteX7" fmla="*/ 5251450 w 5759450"/>
                <a:gd name="connsiteY7" fmla="*/ 558800 h 559049"/>
                <a:gd name="connsiteX8" fmla="*/ 661194 w 5759450"/>
                <a:gd name="connsiteY8" fmla="*/ 553244 h 559049"/>
                <a:gd name="connsiteX9" fmla="*/ 0 w 5759450"/>
                <a:gd name="connsiteY9" fmla="*/ 527050 h 559049"/>
                <a:gd name="connsiteX10" fmla="*/ 200025 w 5759450"/>
                <a:gd name="connsiteY10" fmla="*/ 271463 h 559049"/>
                <a:gd name="connsiteX11" fmla="*/ 793 w 5759450"/>
                <a:gd name="connsiteY11"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5073650 w 5759450"/>
                <a:gd name="connsiteY3" fmla="*/ 31750 h 559049"/>
                <a:gd name="connsiteX4" fmla="*/ 5759450 w 5759450"/>
                <a:gd name="connsiteY4" fmla="*/ 0 h 559049"/>
                <a:gd name="connsiteX5" fmla="*/ 5594350 w 5759450"/>
                <a:gd name="connsiteY5" fmla="*/ 273050 h 559049"/>
                <a:gd name="connsiteX6" fmla="*/ 5759450 w 5759450"/>
                <a:gd name="connsiteY6" fmla="*/ 546100 h 559049"/>
                <a:gd name="connsiteX7" fmla="*/ 5251450 w 5759450"/>
                <a:gd name="connsiteY7" fmla="*/ 558800 h 559049"/>
                <a:gd name="connsiteX8" fmla="*/ 919163 w 5759450"/>
                <a:gd name="connsiteY8" fmla="*/ 554831 h 559049"/>
                <a:gd name="connsiteX9" fmla="*/ 661194 w 5759450"/>
                <a:gd name="connsiteY9" fmla="*/ 553244 h 559049"/>
                <a:gd name="connsiteX10" fmla="*/ 0 w 5759450"/>
                <a:gd name="connsiteY10" fmla="*/ 527050 h 559049"/>
                <a:gd name="connsiteX11" fmla="*/ 200025 w 5759450"/>
                <a:gd name="connsiteY11" fmla="*/ 271463 h 559049"/>
                <a:gd name="connsiteX12" fmla="*/ 793 w 5759450"/>
                <a:gd name="connsiteY12"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5073650 w 5759450"/>
                <a:gd name="connsiteY3" fmla="*/ 31750 h 559049"/>
                <a:gd name="connsiteX4" fmla="*/ 5759450 w 5759450"/>
                <a:gd name="connsiteY4" fmla="*/ 0 h 559049"/>
                <a:gd name="connsiteX5" fmla="*/ 5594350 w 5759450"/>
                <a:gd name="connsiteY5" fmla="*/ 273050 h 559049"/>
                <a:gd name="connsiteX6" fmla="*/ 5759450 w 5759450"/>
                <a:gd name="connsiteY6" fmla="*/ 546100 h 559049"/>
                <a:gd name="connsiteX7" fmla="*/ 5251450 w 5759450"/>
                <a:gd name="connsiteY7" fmla="*/ 558800 h 559049"/>
                <a:gd name="connsiteX8" fmla="*/ 919163 w 5759450"/>
                <a:gd name="connsiteY8" fmla="*/ 550068 h 559049"/>
                <a:gd name="connsiteX9" fmla="*/ 661194 w 5759450"/>
                <a:gd name="connsiteY9" fmla="*/ 553244 h 559049"/>
                <a:gd name="connsiteX10" fmla="*/ 0 w 5759450"/>
                <a:gd name="connsiteY10" fmla="*/ 527050 h 559049"/>
                <a:gd name="connsiteX11" fmla="*/ 200025 w 5759450"/>
                <a:gd name="connsiteY11" fmla="*/ 271463 h 559049"/>
                <a:gd name="connsiteX12" fmla="*/ 793 w 5759450"/>
                <a:gd name="connsiteY12"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0131 w 5759450"/>
                <a:gd name="connsiteY3" fmla="*/ 30956 h 559049"/>
                <a:gd name="connsiteX4" fmla="*/ 5073650 w 5759450"/>
                <a:gd name="connsiteY4" fmla="*/ 31750 h 559049"/>
                <a:gd name="connsiteX5" fmla="*/ 5759450 w 5759450"/>
                <a:gd name="connsiteY5" fmla="*/ 0 h 559049"/>
                <a:gd name="connsiteX6" fmla="*/ 5594350 w 5759450"/>
                <a:gd name="connsiteY6" fmla="*/ 273050 h 559049"/>
                <a:gd name="connsiteX7" fmla="*/ 5759450 w 5759450"/>
                <a:gd name="connsiteY7" fmla="*/ 546100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3650 w 5759450"/>
                <a:gd name="connsiteY4" fmla="*/ 31750 h 559049"/>
                <a:gd name="connsiteX5" fmla="*/ 5759450 w 5759450"/>
                <a:gd name="connsiteY5" fmla="*/ 0 h 559049"/>
                <a:gd name="connsiteX6" fmla="*/ 5594350 w 5759450"/>
                <a:gd name="connsiteY6" fmla="*/ 273050 h 559049"/>
                <a:gd name="connsiteX7" fmla="*/ 5759450 w 5759450"/>
                <a:gd name="connsiteY7" fmla="*/ 546100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6032 w 5759450"/>
                <a:gd name="connsiteY4" fmla="*/ 26988 h 559049"/>
                <a:gd name="connsiteX5" fmla="*/ 5759450 w 5759450"/>
                <a:gd name="connsiteY5" fmla="*/ 0 h 559049"/>
                <a:gd name="connsiteX6" fmla="*/ 5594350 w 5759450"/>
                <a:gd name="connsiteY6" fmla="*/ 273050 h 559049"/>
                <a:gd name="connsiteX7" fmla="*/ 5759450 w 5759450"/>
                <a:gd name="connsiteY7" fmla="*/ 546100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6032 w 5759450"/>
                <a:gd name="connsiteY4" fmla="*/ 26988 h 559049"/>
                <a:gd name="connsiteX5" fmla="*/ 5759450 w 5759450"/>
                <a:gd name="connsiteY5" fmla="*/ 0 h 559049"/>
                <a:gd name="connsiteX6" fmla="*/ 5594350 w 5759450"/>
                <a:gd name="connsiteY6" fmla="*/ 273050 h 559049"/>
                <a:gd name="connsiteX7" fmla="*/ 5759450 w 5759450"/>
                <a:gd name="connsiteY7" fmla="*/ 546100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6032 w 5759450"/>
                <a:gd name="connsiteY4" fmla="*/ 26988 h 559049"/>
                <a:gd name="connsiteX5" fmla="*/ 5759450 w 5759450"/>
                <a:gd name="connsiteY5" fmla="*/ 0 h 559049"/>
                <a:gd name="connsiteX6" fmla="*/ 5594350 w 5759450"/>
                <a:gd name="connsiteY6" fmla="*/ 273050 h 559049"/>
                <a:gd name="connsiteX7" fmla="*/ 5759450 w 5759450"/>
                <a:gd name="connsiteY7" fmla="*/ 546100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6032 w 5759450"/>
                <a:gd name="connsiteY4" fmla="*/ 26988 h 559049"/>
                <a:gd name="connsiteX5" fmla="*/ 5759450 w 5759450"/>
                <a:gd name="connsiteY5" fmla="*/ 0 h 559049"/>
                <a:gd name="connsiteX6" fmla="*/ 5594350 w 5759450"/>
                <a:gd name="connsiteY6" fmla="*/ 273050 h 559049"/>
                <a:gd name="connsiteX7" fmla="*/ 5759450 w 5759450"/>
                <a:gd name="connsiteY7" fmla="*/ 546100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6032 w 5759450"/>
                <a:gd name="connsiteY4" fmla="*/ 26988 h 559049"/>
                <a:gd name="connsiteX5" fmla="*/ 5759450 w 5759450"/>
                <a:gd name="connsiteY5" fmla="*/ 0 h 559049"/>
                <a:gd name="connsiteX6" fmla="*/ 5577681 w 5759450"/>
                <a:gd name="connsiteY6" fmla="*/ 273050 h 559049"/>
                <a:gd name="connsiteX7" fmla="*/ 5759450 w 5759450"/>
                <a:gd name="connsiteY7" fmla="*/ 546100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6032 w 5759450"/>
                <a:gd name="connsiteY4" fmla="*/ 26988 h 559049"/>
                <a:gd name="connsiteX5" fmla="*/ 5759450 w 5759450"/>
                <a:gd name="connsiteY5" fmla="*/ 0 h 559049"/>
                <a:gd name="connsiteX6" fmla="*/ 5577681 w 5759450"/>
                <a:gd name="connsiteY6" fmla="*/ 273050 h 559049"/>
                <a:gd name="connsiteX7" fmla="*/ 5759450 w 5759450"/>
                <a:gd name="connsiteY7" fmla="*/ 546100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6032 w 5759450"/>
                <a:gd name="connsiteY4" fmla="*/ 26988 h 559049"/>
                <a:gd name="connsiteX5" fmla="*/ 5759450 w 5759450"/>
                <a:gd name="connsiteY5" fmla="*/ 0 h 559049"/>
                <a:gd name="connsiteX6" fmla="*/ 5577681 w 5759450"/>
                <a:gd name="connsiteY6" fmla="*/ 273050 h 559049"/>
                <a:gd name="connsiteX7" fmla="*/ 5754688 w 5759450"/>
                <a:gd name="connsiteY7" fmla="*/ 517525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6032 w 5759450"/>
                <a:gd name="connsiteY4" fmla="*/ 26988 h 559049"/>
                <a:gd name="connsiteX5" fmla="*/ 5759450 w 5759450"/>
                <a:gd name="connsiteY5" fmla="*/ 0 h 559049"/>
                <a:gd name="connsiteX6" fmla="*/ 5577681 w 5759450"/>
                <a:gd name="connsiteY6" fmla="*/ 273050 h 559049"/>
                <a:gd name="connsiteX7" fmla="*/ 5754688 w 5759450"/>
                <a:gd name="connsiteY7" fmla="*/ 517525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61529"/>
                <a:gd name="connsiteX1" fmla="*/ 374650 w 5759450"/>
                <a:gd name="connsiteY1" fmla="*/ 31750 h 561529"/>
                <a:gd name="connsiteX2" fmla="*/ 916782 w 5759450"/>
                <a:gd name="connsiteY2" fmla="*/ 19050 h 561529"/>
                <a:gd name="connsiteX3" fmla="*/ 4862512 w 5759450"/>
                <a:gd name="connsiteY3" fmla="*/ 19050 h 561529"/>
                <a:gd name="connsiteX4" fmla="*/ 5076032 w 5759450"/>
                <a:gd name="connsiteY4" fmla="*/ 26988 h 561529"/>
                <a:gd name="connsiteX5" fmla="*/ 5759450 w 5759450"/>
                <a:gd name="connsiteY5" fmla="*/ 0 h 561529"/>
                <a:gd name="connsiteX6" fmla="*/ 5577681 w 5759450"/>
                <a:gd name="connsiteY6" fmla="*/ 273050 h 561529"/>
                <a:gd name="connsiteX7" fmla="*/ 5754688 w 5759450"/>
                <a:gd name="connsiteY7" fmla="*/ 517525 h 561529"/>
                <a:gd name="connsiteX8" fmla="*/ 5251450 w 5759450"/>
                <a:gd name="connsiteY8" fmla="*/ 558800 h 561529"/>
                <a:gd name="connsiteX9" fmla="*/ 919163 w 5759450"/>
                <a:gd name="connsiteY9" fmla="*/ 550068 h 561529"/>
                <a:gd name="connsiteX10" fmla="*/ 661194 w 5759450"/>
                <a:gd name="connsiteY10" fmla="*/ 553244 h 561529"/>
                <a:gd name="connsiteX11" fmla="*/ 0 w 5759450"/>
                <a:gd name="connsiteY11" fmla="*/ 527050 h 561529"/>
                <a:gd name="connsiteX12" fmla="*/ 200025 w 5759450"/>
                <a:gd name="connsiteY12" fmla="*/ 271463 h 561529"/>
                <a:gd name="connsiteX13" fmla="*/ 793 w 5759450"/>
                <a:gd name="connsiteY13" fmla="*/ 7938 h 561529"/>
                <a:gd name="connsiteX0" fmla="*/ 793 w 5759450"/>
                <a:gd name="connsiteY0" fmla="*/ 7938 h 562791"/>
                <a:gd name="connsiteX1" fmla="*/ 374650 w 5759450"/>
                <a:gd name="connsiteY1" fmla="*/ 31750 h 562791"/>
                <a:gd name="connsiteX2" fmla="*/ 916782 w 5759450"/>
                <a:gd name="connsiteY2" fmla="*/ 19050 h 562791"/>
                <a:gd name="connsiteX3" fmla="*/ 4862512 w 5759450"/>
                <a:gd name="connsiteY3" fmla="*/ 19050 h 562791"/>
                <a:gd name="connsiteX4" fmla="*/ 5076032 w 5759450"/>
                <a:gd name="connsiteY4" fmla="*/ 26988 h 562791"/>
                <a:gd name="connsiteX5" fmla="*/ 5759450 w 5759450"/>
                <a:gd name="connsiteY5" fmla="*/ 0 h 562791"/>
                <a:gd name="connsiteX6" fmla="*/ 5577681 w 5759450"/>
                <a:gd name="connsiteY6" fmla="*/ 273050 h 562791"/>
                <a:gd name="connsiteX7" fmla="*/ 5754688 w 5759450"/>
                <a:gd name="connsiteY7" fmla="*/ 517525 h 562791"/>
                <a:gd name="connsiteX8" fmla="*/ 5251450 w 5759450"/>
                <a:gd name="connsiteY8" fmla="*/ 558800 h 562791"/>
                <a:gd name="connsiteX9" fmla="*/ 919163 w 5759450"/>
                <a:gd name="connsiteY9" fmla="*/ 550068 h 562791"/>
                <a:gd name="connsiteX10" fmla="*/ 661194 w 5759450"/>
                <a:gd name="connsiteY10" fmla="*/ 553244 h 562791"/>
                <a:gd name="connsiteX11" fmla="*/ 0 w 5759450"/>
                <a:gd name="connsiteY11" fmla="*/ 527050 h 562791"/>
                <a:gd name="connsiteX12" fmla="*/ 200025 w 5759450"/>
                <a:gd name="connsiteY12" fmla="*/ 271463 h 562791"/>
                <a:gd name="connsiteX13" fmla="*/ 793 w 5759450"/>
                <a:gd name="connsiteY13" fmla="*/ 7938 h 562791"/>
                <a:gd name="connsiteX0" fmla="*/ 793 w 5761832"/>
                <a:gd name="connsiteY0" fmla="*/ 7938 h 563259"/>
                <a:gd name="connsiteX1" fmla="*/ 374650 w 5761832"/>
                <a:gd name="connsiteY1" fmla="*/ 31750 h 563259"/>
                <a:gd name="connsiteX2" fmla="*/ 916782 w 5761832"/>
                <a:gd name="connsiteY2" fmla="*/ 19050 h 563259"/>
                <a:gd name="connsiteX3" fmla="*/ 4862512 w 5761832"/>
                <a:gd name="connsiteY3" fmla="*/ 19050 h 563259"/>
                <a:gd name="connsiteX4" fmla="*/ 5076032 w 5761832"/>
                <a:gd name="connsiteY4" fmla="*/ 26988 h 563259"/>
                <a:gd name="connsiteX5" fmla="*/ 5759450 w 5761832"/>
                <a:gd name="connsiteY5" fmla="*/ 0 h 563259"/>
                <a:gd name="connsiteX6" fmla="*/ 5577681 w 5761832"/>
                <a:gd name="connsiteY6" fmla="*/ 273050 h 563259"/>
                <a:gd name="connsiteX7" fmla="*/ 5761832 w 5761832"/>
                <a:gd name="connsiteY7" fmla="*/ 522287 h 563259"/>
                <a:gd name="connsiteX8" fmla="*/ 5251450 w 5761832"/>
                <a:gd name="connsiteY8" fmla="*/ 558800 h 563259"/>
                <a:gd name="connsiteX9" fmla="*/ 919163 w 5761832"/>
                <a:gd name="connsiteY9" fmla="*/ 550068 h 563259"/>
                <a:gd name="connsiteX10" fmla="*/ 661194 w 5761832"/>
                <a:gd name="connsiteY10" fmla="*/ 553244 h 563259"/>
                <a:gd name="connsiteX11" fmla="*/ 0 w 5761832"/>
                <a:gd name="connsiteY11" fmla="*/ 527050 h 563259"/>
                <a:gd name="connsiteX12" fmla="*/ 200025 w 5761832"/>
                <a:gd name="connsiteY12" fmla="*/ 271463 h 563259"/>
                <a:gd name="connsiteX13" fmla="*/ 793 w 5761832"/>
                <a:gd name="connsiteY13" fmla="*/ 7938 h 563259"/>
                <a:gd name="connsiteX0" fmla="*/ 793 w 5761832"/>
                <a:gd name="connsiteY0" fmla="*/ 7938 h 563781"/>
                <a:gd name="connsiteX1" fmla="*/ 374650 w 5761832"/>
                <a:gd name="connsiteY1" fmla="*/ 31750 h 563781"/>
                <a:gd name="connsiteX2" fmla="*/ 916782 w 5761832"/>
                <a:gd name="connsiteY2" fmla="*/ 19050 h 563781"/>
                <a:gd name="connsiteX3" fmla="*/ 4862512 w 5761832"/>
                <a:gd name="connsiteY3" fmla="*/ 19050 h 563781"/>
                <a:gd name="connsiteX4" fmla="*/ 5076032 w 5761832"/>
                <a:gd name="connsiteY4" fmla="*/ 26988 h 563781"/>
                <a:gd name="connsiteX5" fmla="*/ 5759450 w 5761832"/>
                <a:gd name="connsiteY5" fmla="*/ 0 h 563781"/>
                <a:gd name="connsiteX6" fmla="*/ 5577681 w 5761832"/>
                <a:gd name="connsiteY6" fmla="*/ 273050 h 563781"/>
                <a:gd name="connsiteX7" fmla="*/ 5761832 w 5761832"/>
                <a:gd name="connsiteY7" fmla="*/ 522287 h 563781"/>
                <a:gd name="connsiteX8" fmla="*/ 5251450 w 5761832"/>
                <a:gd name="connsiteY8" fmla="*/ 558800 h 563781"/>
                <a:gd name="connsiteX9" fmla="*/ 919163 w 5761832"/>
                <a:gd name="connsiteY9" fmla="*/ 550068 h 563781"/>
                <a:gd name="connsiteX10" fmla="*/ 661194 w 5761832"/>
                <a:gd name="connsiteY10" fmla="*/ 553244 h 563781"/>
                <a:gd name="connsiteX11" fmla="*/ 0 w 5761832"/>
                <a:gd name="connsiteY11" fmla="*/ 527050 h 563781"/>
                <a:gd name="connsiteX12" fmla="*/ 200025 w 5761832"/>
                <a:gd name="connsiteY12" fmla="*/ 271463 h 563781"/>
                <a:gd name="connsiteX13" fmla="*/ 793 w 5761832"/>
                <a:gd name="connsiteY13" fmla="*/ 7938 h 563781"/>
                <a:gd name="connsiteX0" fmla="*/ 793 w 5761832"/>
                <a:gd name="connsiteY0" fmla="*/ 7938 h 559049"/>
                <a:gd name="connsiteX1" fmla="*/ 374650 w 5761832"/>
                <a:gd name="connsiteY1" fmla="*/ 31750 h 559049"/>
                <a:gd name="connsiteX2" fmla="*/ 916782 w 5761832"/>
                <a:gd name="connsiteY2" fmla="*/ 19050 h 559049"/>
                <a:gd name="connsiteX3" fmla="*/ 4862512 w 5761832"/>
                <a:gd name="connsiteY3" fmla="*/ 19050 h 559049"/>
                <a:gd name="connsiteX4" fmla="*/ 5076032 w 5761832"/>
                <a:gd name="connsiteY4" fmla="*/ 26988 h 559049"/>
                <a:gd name="connsiteX5" fmla="*/ 5759450 w 5761832"/>
                <a:gd name="connsiteY5" fmla="*/ 0 h 559049"/>
                <a:gd name="connsiteX6" fmla="*/ 5577681 w 5761832"/>
                <a:gd name="connsiteY6" fmla="*/ 273050 h 559049"/>
                <a:gd name="connsiteX7" fmla="*/ 5761832 w 5761832"/>
                <a:gd name="connsiteY7" fmla="*/ 522287 h 559049"/>
                <a:gd name="connsiteX8" fmla="*/ 5251450 w 5761832"/>
                <a:gd name="connsiteY8" fmla="*/ 558800 h 559049"/>
                <a:gd name="connsiteX9" fmla="*/ 919163 w 5761832"/>
                <a:gd name="connsiteY9" fmla="*/ 550068 h 559049"/>
                <a:gd name="connsiteX10" fmla="*/ 661194 w 5761832"/>
                <a:gd name="connsiteY10" fmla="*/ 553244 h 559049"/>
                <a:gd name="connsiteX11" fmla="*/ 0 w 5761832"/>
                <a:gd name="connsiteY11" fmla="*/ 527050 h 559049"/>
                <a:gd name="connsiteX12" fmla="*/ 200025 w 5761832"/>
                <a:gd name="connsiteY12" fmla="*/ 271463 h 559049"/>
                <a:gd name="connsiteX13" fmla="*/ 793 w 5761832"/>
                <a:gd name="connsiteY13" fmla="*/ 7938 h 559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761832" h="559049">
                  <a:moveTo>
                    <a:pt x="793" y="7938"/>
                  </a:moveTo>
                  <a:cubicBezTo>
                    <a:pt x="123031" y="32544"/>
                    <a:pt x="250031" y="23813"/>
                    <a:pt x="374650" y="31750"/>
                  </a:cubicBezTo>
                  <a:cubicBezTo>
                    <a:pt x="555361" y="27517"/>
                    <a:pt x="750359" y="32808"/>
                    <a:pt x="916782" y="19050"/>
                  </a:cubicBezTo>
                  <a:lnTo>
                    <a:pt x="4862512" y="19050"/>
                  </a:lnTo>
                  <a:lnTo>
                    <a:pt x="5076032" y="26988"/>
                  </a:lnTo>
                  <a:cubicBezTo>
                    <a:pt x="5303838" y="39423"/>
                    <a:pt x="5643562" y="28046"/>
                    <a:pt x="5759450" y="0"/>
                  </a:cubicBezTo>
                  <a:cubicBezTo>
                    <a:pt x="5713942" y="126736"/>
                    <a:pt x="5635095" y="193939"/>
                    <a:pt x="5577681" y="273050"/>
                  </a:cubicBezTo>
                  <a:lnTo>
                    <a:pt x="5761832" y="522287"/>
                  </a:lnTo>
                  <a:cubicBezTo>
                    <a:pt x="5652030" y="552713"/>
                    <a:pt x="5526881" y="557212"/>
                    <a:pt x="5251450" y="558800"/>
                  </a:cubicBezTo>
                  <a:lnTo>
                    <a:pt x="919163" y="550068"/>
                  </a:lnTo>
                  <a:lnTo>
                    <a:pt x="661194" y="553244"/>
                  </a:lnTo>
                  <a:cubicBezTo>
                    <a:pt x="526521" y="556419"/>
                    <a:pt x="206111" y="573881"/>
                    <a:pt x="0" y="527050"/>
                  </a:cubicBezTo>
                  <a:lnTo>
                    <a:pt x="200025" y="271463"/>
                  </a:lnTo>
                  <a:cubicBezTo>
                    <a:pt x="124089" y="193146"/>
                    <a:pt x="79110" y="136261"/>
                    <a:pt x="793" y="7938"/>
                  </a:cubicBezTo>
                  <a:close/>
                </a:path>
              </a:pathLst>
            </a:custGeom>
            <a:noFill/>
            <a:ln w="19050">
              <a:solidFill>
                <a:srgbClr val="CBF34B"/>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grpSp>
      <p:grpSp>
        <p:nvGrpSpPr>
          <p:cNvPr id="9" name="Group 50"/>
          <p:cNvGrpSpPr>
            <a:grpSpLocks/>
          </p:cNvGrpSpPr>
          <p:nvPr/>
        </p:nvGrpSpPr>
        <p:grpSpPr bwMode="auto">
          <a:xfrm flipH="1">
            <a:off x="8566567" y="2901506"/>
            <a:ext cx="1047750" cy="1187726"/>
            <a:chOff x="1714500" y="3094038"/>
            <a:chExt cx="1047750" cy="551111"/>
          </a:xfrm>
        </p:grpSpPr>
        <p:sp>
          <p:nvSpPr>
            <p:cNvPr id="10" name="Freeform 9"/>
            <p:cNvSpPr/>
            <p:nvPr/>
          </p:nvSpPr>
          <p:spPr>
            <a:xfrm>
              <a:off x="1714500" y="3094038"/>
              <a:ext cx="1047750" cy="551111"/>
            </a:xfrm>
            <a:custGeom>
              <a:avLst/>
              <a:gdLst>
                <a:gd name="connsiteX0" fmla="*/ 12700 w 5759450"/>
                <a:gd name="connsiteY0" fmla="*/ 0 h 565150"/>
                <a:gd name="connsiteX1" fmla="*/ 374650 w 5759450"/>
                <a:gd name="connsiteY1" fmla="*/ 38100 h 565150"/>
                <a:gd name="connsiteX2" fmla="*/ 5073650 w 5759450"/>
                <a:gd name="connsiteY2" fmla="*/ 38100 h 565150"/>
                <a:gd name="connsiteX3" fmla="*/ 5759450 w 5759450"/>
                <a:gd name="connsiteY3" fmla="*/ 6350 h 565150"/>
                <a:gd name="connsiteX4" fmla="*/ 5594350 w 5759450"/>
                <a:gd name="connsiteY4" fmla="*/ 279400 h 565150"/>
                <a:gd name="connsiteX5" fmla="*/ 5759450 w 5759450"/>
                <a:gd name="connsiteY5" fmla="*/ 552450 h 565150"/>
                <a:gd name="connsiteX6" fmla="*/ 5251450 w 5759450"/>
                <a:gd name="connsiteY6" fmla="*/ 565150 h 565150"/>
                <a:gd name="connsiteX7" fmla="*/ 654050 w 5759450"/>
                <a:gd name="connsiteY7" fmla="*/ 552450 h 565150"/>
                <a:gd name="connsiteX8" fmla="*/ 0 w 5759450"/>
                <a:gd name="connsiteY8" fmla="*/ 533400 h 565150"/>
                <a:gd name="connsiteX9" fmla="*/ 190500 w 5759450"/>
                <a:gd name="connsiteY9" fmla="*/ 254000 h 565150"/>
                <a:gd name="connsiteX10" fmla="*/ 12700 w 5759450"/>
                <a:gd name="connsiteY10" fmla="*/ 0 h 565150"/>
                <a:gd name="connsiteX0" fmla="*/ 12700 w 5759450"/>
                <a:gd name="connsiteY0" fmla="*/ 0 h 565150"/>
                <a:gd name="connsiteX1" fmla="*/ 374650 w 5759450"/>
                <a:gd name="connsiteY1" fmla="*/ 38100 h 565150"/>
                <a:gd name="connsiteX2" fmla="*/ 5073650 w 5759450"/>
                <a:gd name="connsiteY2" fmla="*/ 38100 h 565150"/>
                <a:gd name="connsiteX3" fmla="*/ 5759450 w 5759450"/>
                <a:gd name="connsiteY3" fmla="*/ 6350 h 565150"/>
                <a:gd name="connsiteX4" fmla="*/ 5594350 w 5759450"/>
                <a:gd name="connsiteY4" fmla="*/ 279400 h 565150"/>
                <a:gd name="connsiteX5" fmla="*/ 5759450 w 5759450"/>
                <a:gd name="connsiteY5" fmla="*/ 552450 h 565150"/>
                <a:gd name="connsiteX6" fmla="*/ 5251450 w 5759450"/>
                <a:gd name="connsiteY6" fmla="*/ 565150 h 565150"/>
                <a:gd name="connsiteX7" fmla="*/ 654050 w 5759450"/>
                <a:gd name="connsiteY7" fmla="*/ 552450 h 565150"/>
                <a:gd name="connsiteX8" fmla="*/ 0 w 5759450"/>
                <a:gd name="connsiteY8" fmla="*/ 533400 h 565150"/>
                <a:gd name="connsiteX9" fmla="*/ 190500 w 5759450"/>
                <a:gd name="connsiteY9" fmla="*/ 254000 h 565150"/>
                <a:gd name="connsiteX10" fmla="*/ 12700 w 5759450"/>
                <a:gd name="connsiteY10" fmla="*/ 0 h 565150"/>
                <a:gd name="connsiteX0" fmla="*/ 12700 w 5759450"/>
                <a:gd name="connsiteY0" fmla="*/ 0 h 565150"/>
                <a:gd name="connsiteX1" fmla="*/ 374650 w 5759450"/>
                <a:gd name="connsiteY1" fmla="*/ 38100 h 565150"/>
                <a:gd name="connsiteX2" fmla="*/ 5073650 w 5759450"/>
                <a:gd name="connsiteY2" fmla="*/ 38100 h 565150"/>
                <a:gd name="connsiteX3" fmla="*/ 5759450 w 5759450"/>
                <a:gd name="connsiteY3" fmla="*/ 6350 h 565150"/>
                <a:gd name="connsiteX4" fmla="*/ 5594350 w 5759450"/>
                <a:gd name="connsiteY4" fmla="*/ 279400 h 565150"/>
                <a:gd name="connsiteX5" fmla="*/ 5759450 w 5759450"/>
                <a:gd name="connsiteY5" fmla="*/ 552450 h 565150"/>
                <a:gd name="connsiteX6" fmla="*/ 5251450 w 5759450"/>
                <a:gd name="connsiteY6" fmla="*/ 565150 h 565150"/>
                <a:gd name="connsiteX7" fmla="*/ 654050 w 5759450"/>
                <a:gd name="connsiteY7" fmla="*/ 552450 h 565150"/>
                <a:gd name="connsiteX8" fmla="*/ 0 w 5759450"/>
                <a:gd name="connsiteY8" fmla="*/ 533400 h 565150"/>
                <a:gd name="connsiteX9" fmla="*/ 190500 w 5759450"/>
                <a:gd name="connsiteY9" fmla="*/ 254000 h 565150"/>
                <a:gd name="connsiteX10" fmla="*/ 12700 w 5759450"/>
                <a:gd name="connsiteY10" fmla="*/ 0 h 565150"/>
                <a:gd name="connsiteX0" fmla="*/ 22225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190500 w 5759450"/>
                <a:gd name="connsiteY9" fmla="*/ 247650 h 558800"/>
                <a:gd name="connsiteX10" fmla="*/ 22225 w 5759450"/>
                <a:gd name="connsiteY10" fmla="*/ 7938 h 558800"/>
                <a:gd name="connsiteX0" fmla="*/ 22225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190500 w 5759450"/>
                <a:gd name="connsiteY9" fmla="*/ 247650 h 558800"/>
                <a:gd name="connsiteX10" fmla="*/ 30956 w 5759450"/>
                <a:gd name="connsiteY10" fmla="*/ 28575 h 558800"/>
                <a:gd name="connsiteX11" fmla="*/ 22225 w 5759450"/>
                <a:gd name="connsiteY11" fmla="*/ 7938 h 558800"/>
                <a:gd name="connsiteX0" fmla="*/ 22225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190500 w 5759450"/>
                <a:gd name="connsiteY9" fmla="*/ 247650 h 558800"/>
                <a:gd name="connsiteX10" fmla="*/ 19050 w 5759450"/>
                <a:gd name="connsiteY10" fmla="*/ 35719 h 558800"/>
                <a:gd name="connsiteX11" fmla="*/ 22225 w 5759450"/>
                <a:gd name="connsiteY11" fmla="*/ 7938 h 558800"/>
                <a:gd name="connsiteX0" fmla="*/ 24606 w 5761831"/>
                <a:gd name="connsiteY0" fmla="*/ 7938 h 558800"/>
                <a:gd name="connsiteX1" fmla="*/ 377031 w 5761831"/>
                <a:gd name="connsiteY1" fmla="*/ 31750 h 558800"/>
                <a:gd name="connsiteX2" fmla="*/ 5076031 w 5761831"/>
                <a:gd name="connsiteY2" fmla="*/ 31750 h 558800"/>
                <a:gd name="connsiteX3" fmla="*/ 5761831 w 5761831"/>
                <a:gd name="connsiteY3" fmla="*/ 0 h 558800"/>
                <a:gd name="connsiteX4" fmla="*/ 5596731 w 5761831"/>
                <a:gd name="connsiteY4" fmla="*/ 273050 h 558800"/>
                <a:gd name="connsiteX5" fmla="*/ 5761831 w 5761831"/>
                <a:gd name="connsiteY5" fmla="*/ 546100 h 558800"/>
                <a:gd name="connsiteX6" fmla="*/ 5253831 w 5761831"/>
                <a:gd name="connsiteY6" fmla="*/ 558800 h 558800"/>
                <a:gd name="connsiteX7" fmla="*/ 656431 w 5761831"/>
                <a:gd name="connsiteY7" fmla="*/ 546100 h 558800"/>
                <a:gd name="connsiteX8" fmla="*/ 2381 w 5761831"/>
                <a:gd name="connsiteY8" fmla="*/ 527050 h 558800"/>
                <a:gd name="connsiteX9" fmla="*/ 192881 w 5761831"/>
                <a:gd name="connsiteY9" fmla="*/ 247650 h 558800"/>
                <a:gd name="connsiteX10" fmla="*/ 0 w 5761831"/>
                <a:gd name="connsiteY10" fmla="*/ 30957 h 558800"/>
                <a:gd name="connsiteX11" fmla="*/ 24606 w 5761831"/>
                <a:gd name="connsiteY11" fmla="*/ 7938 h 558800"/>
                <a:gd name="connsiteX0" fmla="*/ 22225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190500 w 5759450"/>
                <a:gd name="connsiteY9" fmla="*/ 247650 h 558800"/>
                <a:gd name="connsiteX10" fmla="*/ 22225 w 5759450"/>
                <a:gd name="connsiteY10" fmla="*/ 7938 h 558800"/>
                <a:gd name="connsiteX0" fmla="*/ 793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190500 w 5759450"/>
                <a:gd name="connsiteY9" fmla="*/ 247650 h 558800"/>
                <a:gd name="connsiteX10" fmla="*/ 793 w 5759450"/>
                <a:gd name="connsiteY10" fmla="*/ 7938 h 558800"/>
                <a:gd name="connsiteX0" fmla="*/ 793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190500 w 5759450"/>
                <a:gd name="connsiteY9" fmla="*/ 247650 h 558800"/>
                <a:gd name="connsiteX10" fmla="*/ 793 w 5759450"/>
                <a:gd name="connsiteY10" fmla="*/ 7938 h 558800"/>
                <a:gd name="connsiteX0" fmla="*/ 793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200025 w 5759450"/>
                <a:gd name="connsiteY9" fmla="*/ 271463 h 558800"/>
                <a:gd name="connsiteX10" fmla="*/ 793 w 5759450"/>
                <a:gd name="connsiteY10" fmla="*/ 7938 h 558800"/>
                <a:gd name="connsiteX0" fmla="*/ 793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200025 w 5759450"/>
                <a:gd name="connsiteY9" fmla="*/ 271463 h 558800"/>
                <a:gd name="connsiteX10" fmla="*/ 793 w 5759450"/>
                <a:gd name="connsiteY10" fmla="*/ 7938 h 558800"/>
                <a:gd name="connsiteX0" fmla="*/ 793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200025 w 5759450"/>
                <a:gd name="connsiteY9" fmla="*/ 271463 h 558800"/>
                <a:gd name="connsiteX10" fmla="*/ 793 w 5759450"/>
                <a:gd name="connsiteY10" fmla="*/ 7938 h 558800"/>
                <a:gd name="connsiteX0" fmla="*/ 793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200025 w 5759450"/>
                <a:gd name="connsiteY9" fmla="*/ 271463 h 558800"/>
                <a:gd name="connsiteX10" fmla="*/ 793 w 5759450"/>
                <a:gd name="connsiteY10" fmla="*/ 7938 h 558800"/>
                <a:gd name="connsiteX0" fmla="*/ 793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200025 w 5759450"/>
                <a:gd name="connsiteY9" fmla="*/ 271463 h 558800"/>
                <a:gd name="connsiteX10" fmla="*/ 793 w 5759450"/>
                <a:gd name="connsiteY10" fmla="*/ 7938 h 558800"/>
                <a:gd name="connsiteX0" fmla="*/ 793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61194 w 5759450"/>
                <a:gd name="connsiteY7" fmla="*/ 553244 h 558800"/>
                <a:gd name="connsiteX8" fmla="*/ 0 w 5759450"/>
                <a:gd name="connsiteY8" fmla="*/ 527050 h 558800"/>
                <a:gd name="connsiteX9" fmla="*/ 200025 w 5759450"/>
                <a:gd name="connsiteY9" fmla="*/ 271463 h 558800"/>
                <a:gd name="connsiteX10" fmla="*/ 793 w 5759450"/>
                <a:gd name="connsiteY10" fmla="*/ 7938 h 558800"/>
                <a:gd name="connsiteX0" fmla="*/ 793 w 5759450"/>
                <a:gd name="connsiteY0" fmla="*/ 7938 h 559049"/>
                <a:gd name="connsiteX1" fmla="*/ 374650 w 5759450"/>
                <a:gd name="connsiteY1" fmla="*/ 31750 h 559049"/>
                <a:gd name="connsiteX2" fmla="*/ 5073650 w 5759450"/>
                <a:gd name="connsiteY2" fmla="*/ 31750 h 559049"/>
                <a:gd name="connsiteX3" fmla="*/ 5759450 w 5759450"/>
                <a:gd name="connsiteY3" fmla="*/ 0 h 559049"/>
                <a:gd name="connsiteX4" fmla="*/ 5594350 w 5759450"/>
                <a:gd name="connsiteY4" fmla="*/ 273050 h 559049"/>
                <a:gd name="connsiteX5" fmla="*/ 5759450 w 5759450"/>
                <a:gd name="connsiteY5" fmla="*/ 546100 h 559049"/>
                <a:gd name="connsiteX6" fmla="*/ 5251450 w 5759450"/>
                <a:gd name="connsiteY6" fmla="*/ 558800 h 559049"/>
                <a:gd name="connsiteX7" fmla="*/ 661194 w 5759450"/>
                <a:gd name="connsiteY7" fmla="*/ 553244 h 559049"/>
                <a:gd name="connsiteX8" fmla="*/ 0 w 5759450"/>
                <a:gd name="connsiteY8" fmla="*/ 527050 h 559049"/>
                <a:gd name="connsiteX9" fmla="*/ 200025 w 5759450"/>
                <a:gd name="connsiteY9" fmla="*/ 271463 h 559049"/>
                <a:gd name="connsiteX10" fmla="*/ 793 w 5759450"/>
                <a:gd name="connsiteY10" fmla="*/ 7938 h 559049"/>
                <a:gd name="connsiteX0" fmla="*/ 793 w 5759450"/>
                <a:gd name="connsiteY0" fmla="*/ 7938 h 559049"/>
                <a:gd name="connsiteX1" fmla="*/ 374650 w 5759450"/>
                <a:gd name="connsiteY1" fmla="*/ 31750 h 559049"/>
                <a:gd name="connsiteX2" fmla="*/ 919163 w 5759450"/>
                <a:gd name="connsiteY2" fmla="*/ 28575 h 559049"/>
                <a:gd name="connsiteX3" fmla="*/ 5073650 w 5759450"/>
                <a:gd name="connsiteY3" fmla="*/ 31750 h 559049"/>
                <a:gd name="connsiteX4" fmla="*/ 5759450 w 5759450"/>
                <a:gd name="connsiteY4" fmla="*/ 0 h 559049"/>
                <a:gd name="connsiteX5" fmla="*/ 5594350 w 5759450"/>
                <a:gd name="connsiteY5" fmla="*/ 273050 h 559049"/>
                <a:gd name="connsiteX6" fmla="*/ 5759450 w 5759450"/>
                <a:gd name="connsiteY6" fmla="*/ 546100 h 559049"/>
                <a:gd name="connsiteX7" fmla="*/ 5251450 w 5759450"/>
                <a:gd name="connsiteY7" fmla="*/ 558800 h 559049"/>
                <a:gd name="connsiteX8" fmla="*/ 661194 w 5759450"/>
                <a:gd name="connsiteY8" fmla="*/ 553244 h 559049"/>
                <a:gd name="connsiteX9" fmla="*/ 0 w 5759450"/>
                <a:gd name="connsiteY9" fmla="*/ 527050 h 559049"/>
                <a:gd name="connsiteX10" fmla="*/ 200025 w 5759450"/>
                <a:gd name="connsiteY10" fmla="*/ 271463 h 559049"/>
                <a:gd name="connsiteX11" fmla="*/ 793 w 5759450"/>
                <a:gd name="connsiteY11"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5073650 w 5759450"/>
                <a:gd name="connsiteY3" fmla="*/ 31750 h 559049"/>
                <a:gd name="connsiteX4" fmla="*/ 5759450 w 5759450"/>
                <a:gd name="connsiteY4" fmla="*/ 0 h 559049"/>
                <a:gd name="connsiteX5" fmla="*/ 5594350 w 5759450"/>
                <a:gd name="connsiteY5" fmla="*/ 273050 h 559049"/>
                <a:gd name="connsiteX6" fmla="*/ 5759450 w 5759450"/>
                <a:gd name="connsiteY6" fmla="*/ 546100 h 559049"/>
                <a:gd name="connsiteX7" fmla="*/ 5251450 w 5759450"/>
                <a:gd name="connsiteY7" fmla="*/ 558800 h 559049"/>
                <a:gd name="connsiteX8" fmla="*/ 661194 w 5759450"/>
                <a:gd name="connsiteY8" fmla="*/ 553244 h 559049"/>
                <a:gd name="connsiteX9" fmla="*/ 0 w 5759450"/>
                <a:gd name="connsiteY9" fmla="*/ 527050 h 559049"/>
                <a:gd name="connsiteX10" fmla="*/ 200025 w 5759450"/>
                <a:gd name="connsiteY10" fmla="*/ 271463 h 559049"/>
                <a:gd name="connsiteX11" fmla="*/ 793 w 5759450"/>
                <a:gd name="connsiteY11"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5073650 w 5759450"/>
                <a:gd name="connsiteY3" fmla="*/ 31750 h 559049"/>
                <a:gd name="connsiteX4" fmla="*/ 5759450 w 5759450"/>
                <a:gd name="connsiteY4" fmla="*/ 0 h 559049"/>
                <a:gd name="connsiteX5" fmla="*/ 5594350 w 5759450"/>
                <a:gd name="connsiteY5" fmla="*/ 273050 h 559049"/>
                <a:gd name="connsiteX6" fmla="*/ 5759450 w 5759450"/>
                <a:gd name="connsiteY6" fmla="*/ 546100 h 559049"/>
                <a:gd name="connsiteX7" fmla="*/ 5251450 w 5759450"/>
                <a:gd name="connsiteY7" fmla="*/ 558800 h 559049"/>
                <a:gd name="connsiteX8" fmla="*/ 661194 w 5759450"/>
                <a:gd name="connsiteY8" fmla="*/ 553244 h 559049"/>
                <a:gd name="connsiteX9" fmla="*/ 0 w 5759450"/>
                <a:gd name="connsiteY9" fmla="*/ 527050 h 559049"/>
                <a:gd name="connsiteX10" fmla="*/ 200025 w 5759450"/>
                <a:gd name="connsiteY10" fmla="*/ 271463 h 559049"/>
                <a:gd name="connsiteX11" fmla="*/ 793 w 5759450"/>
                <a:gd name="connsiteY11"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5073650 w 5759450"/>
                <a:gd name="connsiteY3" fmla="*/ 31750 h 559049"/>
                <a:gd name="connsiteX4" fmla="*/ 5759450 w 5759450"/>
                <a:gd name="connsiteY4" fmla="*/ 0 h 559049"/>
                <a:gd name="connsiteX5" fmla="*/ 5594350 w 5759450"/>
                <a:gd name="connsiteY5" fmla="*/ 273050 h 559049"/>
                <a:gd name="connsiteX6" fmla="*/ 5759450 w 5759450"/>
                <a:gd name="connsiteY6" fmla="*/ 546100 h 559049"/>
                <a:gd name="connsiteX7" fmla="*/ 5251450 w 5759450"/>
                <a:gd name="connsiteY7" fmla="*/ 558800 h 559049"/>
                <a:gd name="connsiteX8" fmla="*/ 661194 w 5759450"/>
                <a:gd name="connsiteY8" fmla="*/ 553244 h 559049"/>
                <a:gd name="connsiteX9" fmla="*/ 0 w 5759450"/>
                <a:gd name="connsiteY9" fmla="*/ 527050 h 559049"/>
                <a:gd name="connsiteX10" fmla="*/ 200025 w 5759450"/>
                <a:gd name="connsiteY10" fmla="*/ 271463 h 559049"/>
                <a:gd name="connsiteX11" fmla="*/ 793 w 5759450"/>
                <a:gd name="connsiteY11"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5073650 w 5759450"/>
                <a:gd name="connsiteY3" fmla="*/ 31750 h 559049"/>
                <a:gd name="connsiteX4" fmla="*/ 5759450 w 5759450"/>
                <a:gd name="connsiteY4" fmla="*/ 0 h 559049"/>
                <a:gd name="connsiteX5" fmla="*/ 5594350 w 5759450"/>
                <a:gd name="connsiteY5" fmla="*/ 273050 h 559049"/>
                <a:gd name="connsiteX6" fmla="*/ 5759450 w 5759450"/>
                <a:gd name="connsiteY6" fmla="*/ 546100 h 559049"/>
                <a:gd name="connsiteX7" fmla="*/ 5251450 w 5759450"/>
                <a:gd name="connsiteY7" fmla="*/ 558800 h 559049"/>
                <a:gd name="connsiteX8" fmla="*/ 919163 w 5759450"/>
                <a:gd name="connsiteY8" fmla="*/ 554831 h 559049"/>
                <a:gd name="connsiteX9" fmla="*/ 661194 w 5759450"/>
                <a:gd name="connsiteY9" fmla="*/ 553244 h 559049"/>
                <a:gd name="connsiteX10" fmla="*/ 0 w 5759450"/>
                <a:gd name="connsiteY10" fmla="*/ 527050 h 559049"/>
                <a:gd name="connsiteX11" fmla="*/ 200025 w 5759450"/>
                <a:gd name="connsiteY11" fmla="*/ 271463 h 559049"/>
                <a:gd name="connsiteX12" fmla="*/ 793 w 5759450"/>
                <a:gd name="connsiteY12"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5073650 w 5759450"/>
                <a:gd name="connsiteY3" fmla="*/ 31750 h 559049"/>
                <a:gd name="connsiteX4" fmla="*/ 5759450 w 5759450"/>
                <a:gd name="connsiteY4" fmla="*/ 0 h 559049"/>
                <a:gd name="connsiteX5" fmla="*/ 5594350 w 5759450"/>
                <a:gd name="connsiteY5" fmla="*/ 273050 h 559049"/>
                <a:gd name="connsiteX6" fmla="*/ 5759450 w 5759450"/>
                <a:gd name="connsiteY6" fmla="*/ 546100 h 559049"/>
                <a:gd name="connsiteX7" fmla="*/ 5251450 w 5759450"/>
                <a:gd name="connsiteY7" fmla="*/ 558800 h 559049"/>
                <a:gd name="connsiteX8" fmla="*/ 919163 w 5759450"/>
                <a:gd name="connsiteY8" fmla="*/ 550068 h 559049"/>
                <a:gd name="connsiteX9" fmla="*/ 661194 w 5759450"/>
                <a:gd name="connsiteY9" fmla="*/ 553244 h 559049"/>
                <a:gd name="connsiteX10" fmla="*/ 0 w 5759450"/>
                <a:gd name="connsiteY10" fmla="*/ 527050 h 559049"/>
                <a:gd name="connsiteX11" fmla="*/ 200025 w 5759450"/>
                <a:gd name="connsiteY11" fmla="*/ 271463 h 559049"/>
                <a:gd name="connsiteX12" fmla="*/ 793 w 5759450"/>
                <a:gd name="connsiteY12"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0131 w 5759450"/>
                <a:gd name="connsiteY3" fmla="*/ 30956 h 559049"/>
                <a:gd name="connsiteX4" fmla="*/ 5073650 w 5759450"/>
                <a:gd name="connsiteY4" fmla="*/ 31750 h 559049"/>
                <a:gd name="connsiteX5" fmla="*/ 5759450 w 5759450"/>
                <a:gd name="connsiteY5" fmla="*/ 0 h 559049"/>
                <a:gd name="connsiteX6" fmla="*/ 5594350 w 5759450"/>
                <a:gd name="connsiteY6" fmla="*/ 273050 h 559049"/>
                <a:gd name="connsiteX7" fmla="*/ 5759450 w 5759450"/>
                <a:gd name="connsiteY7" fmla="*/ 546100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3650 w 5759450"/>
                <a:gd name="connsiteY4" fmla="*/ 31750 h 559049"/>
                <a:gd name="connsiteX5" fmla="*/ 5759450 w 5759450"/>
                <a:gd name="connsiteY5" fmla="*/ 0 h 559049"/>
                <a:gd name="connsiteX6" fmla="*/ 5594350 w 5759450"/>
                <a:gd name="connsiteY6" fmla="*/ 273050 h 559049"/>
                <a:gd name="connsiteX7" fmla="*/ 5759450 w 5759450"/>
                <a:gd name="connsiteY7" fmla="*/ 546100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6032 w 5759450"/>
                <a:gd name="connsiteY4" fmla="*/ 26988 h 559049"/>
                <a:gd name="connsiteX5" fmla="*/ 5759450 w 5759450"/>
                <a:gd name="connsiteY5" fmla="*/ 0 h 559049"/>
                <a:gd name="connsiteX6" fmla="*/ 5594350 w 5759450"/>
                <a:gd name="connsiteY6" fmla="*/ 273050 h 559049"/>
                <a:gd name="connsiteX7" fmla="*/ 5759450 w 5759450"/>
                <a:gd name="connsiteY7" fmla="*/ 546100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6032 w 5759450"/>
                <a:gd name="connsiteY4" fmla="*/ 26988 h 559049"/>
                <a:gd name="connsiteX5" fmla="*/ 5759450 w 5759450"/>
                <a:gd name="connsiteY5" fmla="*/ 0 h 559049"/>
                <a:gd name="connsiteX6" fmla="*/ 5594350 w 5759450"/>
                <a:gd name="connsiteY6" fmla="*/ 273050 h 559049"/>
                <a:gd name="connsiteX7" fmla="*/ 5759450 w 5759450"/>
                <a:gd name="connsiteY7" fmla="*/ 546100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6032 w 5759450"/>
                <a:gd name="connsiteY4" fmla="*/ 26988 h 559049"/>
                <a:gd name="connsiteX5" fmla="*/ 5759450 w 5759450"/>
                <a:gd name="connsiteY5" fmla="*/ 0 h 559049"/>
                <a:gd name="connsiteX6" fmla="*/ 5594350 w 5759450"/>
                <a:gd name="connsiteY6" fmla="*/ 273050 h 559049"/>
                <a:gd name="connsiteX7" fmla="*/ 5759450 w 5759450"/>
                <a:gd name="connsiteY7" fmla="*/ 546100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6032 w 5759450"/>
                <a:gd name="connsiteY4" fmla="*/ 26988 h 559049"/>
                <a:gd name="connsiteX5" fmla="*/ 5759450 w 5759450"/>
                <a:gd name="connsiteY5" fmla="*/ 0 h 559049"/>
                <a:gd name="connsiteX6" fmla="*/ 5594350 w 5759450"/>
                <a:gd name="connsiteY6" fmla="*/ 273050 h 559049"/>
                <a:gd name="connsiteX7" fmla="*/ 5759450 w 5759450"/>
                <a:gd name="connsiteY7" fmla="*/ 546100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6032 w 5759450"/>
                <a:gd name="connsiteY4" fmla="*/ 26988 h 559049"/>
                <a:gd name="connsiteX5" fmla="*/ 5759450 w 5759450"/>
                <a:gd name="connsiteY5" fmla="*/ 0 h 559049"/>
                <a:gd name="connsiteX6" fmla="*/ 5577681 w 5759450"/>
                <a:gd name="connsiteY6" fmla="*/ 273050 h 559049"/>
                <a:gd name="connsiteX7" fmla="*/ 5759450 w 5759450"/>
                <a:gd name="connsiteY7" fmla="*/ 546100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6032 w 5759450"/>
                <a:gd name="connsiteY4" fmla="*/ 26988 h 559049"/>
                <a:gd name="connsiteX5" fmla="*/ 5759450 w 5759450"/>
                <a:gd name="connsiteY5" fmla="*/ 0 h 559049"/>
                <a:gd name="connsiteX6" fmla="*/ 5577681 w 5759450"/>
                <a:gd name="connsiteY6" fmla="*/ 273050 h 559049"/>
                <a:gd name="connsiteX7" fmla="*/ 5759450 w 5759450"/>
                <a:gd name="connsiteY7" fmla="*/ 546100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6032 w 5759450"/>
                <a:gd name="connsiteY4" fmla="*/ 26988 h 559049"/>
                <a:gd name="connsiteX5" fmla="*/ 5759450 w 5759450"/>
                <a:gd name="connsiteY5" fmla="*/ 0 h 559049"/>
                <a:gd name="connsiteX6" fmla="*/ 5577681 w 5759450"/>
                <a:gd name="connsiteY6" fmla="*/ 273050 h 559049"/>
                <a:gd name="connsiteX7" fmla="*/ 5754688 w 5759450"/>
                <a:gd name="connsiteY7" fmla="*/ 517525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6032 w 5759450"/>
                <a:gd name="connsiteY4" fmla="*/ 26988 h 559049"/>
                <a:gd name="connsiteX5" fmla="*/ 5759450 w 5759450"/>
                <a:gd name="connsiteY5" fmla="*/ 0 h 559049"/>
                <a:gd name="connsiteX6" fmla="*/ 5577681 w 5759450"/>
                <a:gd name="connsiteY6" fmla="*/ 273050 h 559049"/>
                <a:gd name="connsiteX7" fmla="*/ 5754688 w 5759450"/>
                <a:gd name="connsiteY7" fmla="*/ 517525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61529"/>
                <a:gd name="connsiteX1" fmla="*/ 374650 w 5759450"/>
                <a:gd name="connsiteY1" fmla="*/ 31750 h 561529"/>
                <a:gd name="connsiteX2" fmla="*/ 916782 w 5759450"/>
                <a:gd name="connsiteY2" fmla="*/ 19050 h 561529"/>
                <a:gd name="connsiteX3" fmla="*/ 4862512 w 5759450"/>
                <a:gd name="connsiteY3" fmla="*/ 19050 h 561529"/>
                <a:gd name="connsiteX4" fmla="*/ 5076032 w 5759450"/>
                <a:gd name="connsiteY4" fmla="*/ 26988 h 561529"/>
                <a:gd name="connsiteX5" fmla="*/ 5759450 w 5759450"/>
                <a:gd name="connsiteY5" fmla="*/ 0 h 561529"/>
                <a:gd name="connsiteX6" fmla="*/ 5577681 w 5759450"/>
                <a:gd name="connsiteY6" fmla="*/ 273050 h 561529"/>
                <a:gd name="connsiteX7" fmla="*/ 5754688 w 5759450"/>
                <a:gd name="connsiteY7" fmla="*/ 517525 h 561529"/>
                <a:gd name="connsiteX8" fmla="*/ 5251450 w 5759450"/>
                <a:gd name="connsiteY8" fmla="*/ 558800 h 561529"/>
                <a:gd name="connsiteX9" fmla="*/ 919163 w 5759450"/>
                <a:gd name="connsiteY9" fmla="*/ 550068 h 561529"/>
                <a:gd name="connsiteX10" fmla="*/ 661194 w 5759450"/>
                <a:gd name="connsiteY10" fmla="*/ 553244 h 561529"/>
                <a:gd name="connsiteX11" fmla="*/ 0 w 5759450"/>
                <a:gd name="connsiteY11" fmla="*/ 527050 h 561529"/>
                <a:gd name="connsiteX12" fmla="*/ 200025 w 5759450"/>
                <a:gd name="connsiteY12" fmla="*/ 271463 h 561529"/>
                <a:gd name="connsiteX13" fmla="*/ 793 w 5759450"/>
                <a:gd name="connsiteY13" fmla="*/ 7938 h 561529"/>
                <a:gd name="connsiteX0" fmla="*/ 793 w 5759450"/>
                <a:gd name="connsiteY0" fmla="*/ 7938 h 562791"/>
                <a:gd name="connsiteX1" fmla="*/ 374650 w 5759450"/>
                <a:gd name="connsiteY1" fmla="*/ 31750 h 562791"/>
                <a:gd name="connsiteX2" fmla="*/ 916782 w 5759450"/>
                <a:gd name="connsiteY2" fmla="*/ 19050 h 562791"/>
                <a:gd name="connsiteX3" fmla="*/ 4862512 w 5759450"/>
                <a:gd name="connsiteY3" fmla="*/ 19050 h 562791"/>
                <a:gd name="connsiteX4" fmla="*/ 5076032 w 5759450"/>
                <a:gd name="connsiteY4" fmla="*/ 26988 h 562791"/>
                <a:gd name="connsiteX5" fmla="*/ 5759450 w 5759450"/>
                <a:gd name="connsiteY5" fmla="*/ 0 h 562791"/>
                <a:gd name="connsiteX6" fmla="*/ 5577681 w 5759450"/>
                <a:gd name="connsiteY6" fmla="*/ 273050 h 562791"/>
                <a:gd name="connsiteX7" fmla="*/ 5754688 w 5759450"/>
                <a:gd name="connsiteY7" fmla="*/ 517525 h 562791"/>
                <a:gd name="connsiteX8" fmla="*/ 5251450 w 5759450"/>
                <a:gd name="connsiteY8" fmla="*/ 558800 h 562791"/>
                <a:gd name="connsiteX9" fmla="*/ 919163 w 5759450"/>
                <a:gd name="connsiteY9" fmla="*/ 550068 h 562791"/>
                <a:gd name="connsiteX10" fmla="*/ 661194 w 5759450"/>
                <a:gd name="connsiteY10" fmla="*/ 553244 h 562791"/>
                <a:gd name="connsiteX11" fmla="*/ 0 w 5759450"/>
                <a:gd name="connsiteY11" fmla="*/ 527050 h 562791"/>
                <a:gd name="connsiteX12" fmla="*/ 200025 w 5759450"/>
                <a:gd name="connsiteY12" fmla="*/ 271463 h 562791"/>
                <a:gd name="connsiteX13" fmla="*/ 793 w 5759450"/>
                <a:gd name="connsiteY13" fmla="*/ 7938 h 562791"/>
                <a:gd name="connsiteX0" fmla="*/ 793 w 5761832"/>
                <a:gd name="connsiteY0" fmla="*/ 7938 h 563259"/>
                <a:gd name="connsiteX1" fmla="*/ 374650 w 5761832"/>
                <a:gd name="connsiteY1" fmla="*/ 31750 h 563259"/>
                <a:gd name="connsiteX2" fmla="*/ 916782 w 5761832"/>
                <a:gd name="connsiteY2" fmla="*/ 19050 h 563259"/>
                <a:gd name="connsiteX3" fmla="*/ 4862512 w 5761832"/>
                <a:gd name="connsiteY3" fmla="*/ 19050 h 563259"/>
                <a:gd name="connsiteX4" fmla="*/ 5076032 w 5761832"/>
                <a:gd name="connsiteY4" fmla="*/ 26988 h 563259"/>
                <a:gd name="connsiteX5" fmla="*/ 5759450 w 5761832"/>
                <a:gd name="connsiteY5" fmla="*/ 0 h 563259"/>
                <a:gd name="connsiteX6" fmla="*/ 5577681 w 5761832"/>
                <a:gd name="connsiteY6" fmla="*/ 273050 h 563259"/>
                <a:gd name="connsiteX7" fmla="*/ 5761832 w 5761832"/>
                <a:gd name="connsiteY7" fmla="*/ 522287 h 563259"/>
                <a:gd name="connsiteX8" fmla="*/ 5251450 w 5761832"/>
                <a:gd name="connsiteY8" fmla="*/ 558800 h 563259"/>
                <a:gd name="connsiteX9" fmla="*/ 919163 w 5761832"/>
                <a:gd name="connsiteY9" fmla="*/ 550068 h 563259"/>
                <a:gd name="connsiteX10" fmla="*/ 661194 w 5761832"/>
                <a:gd name="connsiteY10" fmla="*/ 553244 h 563259"/>
                <a:gd name="connsiteX11" fmla="*/ 0 w 5761832"/>
                <a:gd name="connsiteY11" fmla="*/ 527050 h 563259"/>
                <a:gd name="connsiteX12" fmla="*/ 200025 w 5761832"/>
                <a:gd name="connsiteY12" fmla="*/ 271463 h 563259"/>
                <a:gd name="connsiteX13" fmla="*/ 793 w 5761832"/>
                <a:gd name="connsiteY13" fmla="*/ 7938 h 563259"/>
                <a:gd name="connsiteX0" fmla="*/ 793 w 5761832"/>
                <a:gd name="connsiteY0" fmla="*/ 7938 h 563781"/>
                <a:gd name="connsiteX1" fmla="*/ 374650 w 5761832"/>
                <a:gd name="connsiteY1" fmla="*/ 31750 h 563781"/>
                <a:gd name="connsiteX2" fmla="*/ 916782 w 5761832"/>
                <a:gd name="connsiteY2" fmla="*/ 19050 h 563781"/>
                <a:gd name="connsiteX3" fmla="*/ 4862512 w 5761832"/>
                <a:gd name="connsiteY3" fmla="*/ 19050 h 563781"/>
                <a:gd name="connsiteX4" fmla="*/ 5076032 w 5761832"/>
                <a:gd name="connsiteY4" fmla="*/ 26988 h 563781"/>
                <a:gd name="connsiteX5" fmla="*/ 5759450 w 5761832"/>
                <a:gd name="connsiteY5" fmla="*/ 0 h 563781"/>
                <a:gd name="connsiteX6" fmla="*/ 5577681 w 5761832"/>
                <a:gd name="connsiteY6" fmla="*/ 273050 h 563781"/>
                <a:gd name="connsiteX7" fmla="*/ 5761832 w 5761832"/>
                <a:gd name="connsiteY7" fmla="*/ 522287 h 563781"/>
                <a:gd name="connsiteX8" fmla="*/ 5251450 w 5761832"/>
                <a:gd name="connsiteY8" fmla="*/ 558800 h 563781"/>
                <a:gd name="connsiteX9" fmla="*/ 919163 w 5761832"/>
                <a:gd name="connsiteY9" fmla="*/ 550068 h 563781"/>
                <a:gd name="connsiteX10" fmla="*/ 661194 w 5761832"/>
                <a:gd name="connsiteY10" fmla="*/ 553244 h 563781"/>
                <a:gd name="connsiteX11" fmla="*/ 0 w 5761832"/>
                <a:gd name="connsiteY11" fmla="*/ 527050 h 563781"/>
                <a:gd name="connsiteX12" fmla="*/ 200025 w 5761832"/>
                <a:gd name="connsiteY12" fmla="*/ 271463 h 563781"/>
                <a:gd name="connsiteX13" fmla="*/ 793 w 5761832"/>
                <a:gd name="connsiteY13" fmla="*/ 7938 h 563781"/>
                <a:gd name="connsiteX0" fmla="*/ 793 w 5761832"/>
                <a:gd name="connsiteY0" fmla="*/ 7938 h 559049"/>
                <a:gd name="connsiteX1" fmla="*/ 374650 w 5761832"/>
                <a:gd name="connsiteY1" fmla="*/ 31750 h 559049"/>
                <a:gd name="connsiteX2" fmla="*/ 916782 w 5761832"/>
                <a:gd name="connsiteY2" fmla="*/ 19050 h 559049"/>
                <a:gd name="connsiteX3" fmla="*/ 4862512 w 5761832"/>
                <a:gd name="connsiteY3" fmla="*/ 19050 h 559049"/>
                <a:gd name="connsiteX4" fmla="*/ 5076032 w 5761832"/>
                <a:gd name="connsiteY4" fmla="*/ 26988 h 559049"/>
                <a:gd name="connsiteX5" fmla="*/ 5759450 w 5761832"/>
                <a:gd name="connsiteY5" fmla="*/ 0 h 559049"/>
                <a:gd name="connsiteX6" fmla="*/ 5577681 w 5761832"/>
                <a:gd name="connsiteY6" fmla="*/ 273050 h 559049"/>
                <a:gd name="connsiteX7" fmla="*/ 5761832 w 5761832"/>
                <a:gd name="connsiteY7" fmla="*/ 522287 h 559049"/>
                <a:gd name="connsiteX8" fmla="*/ 5251450 w 5761832"/>
                <a:gd name="connsiteY8" fmla="*/ 558800 h 559049"/>
                <a:gd name="connsiteX9" fmla="*/ 919163 w 5761832"/>
                <a:gd name="connsiteY9" fmla="*/ 550068 h 559049"/>
                <a:gd name="connsiteX10" fmla="*/ 661194 w 5761832"/>
                <a:gd name="connsiteY10" fmla="*/ 553244 h 559049"/>
                <a:gd name="connsiteX11" fmla="*/ 0 w 5761832"/>
                <a:gd name="connsiteY11" fmla="*/ 527050 h 559049"/>
                <a:gd name="connsiteX12" fmla="*/ 200025 w 5761832"/>
                <a:gd name="connsiteY12" fmla="*/ 271463 h 559049"/>
                <a:gd name="connsiteX13" fmla="*/ 793 w 5761832"/>
                <a:gd name="connsiteY13" fmla="*/ 7938 h 559049"/>
                <a:gd name="connsiteX0" fmla="*/ 793 w 5761832"/>
                <a:gd name="connsiteY0" fmla="*/ 7938 h 559049"/>
                <a:gd name="connsiteX1" fmla="*/ 374650 w 5761832"/>
                <a:gd name="connsiteY1" fmla="*/ 31750 h 559049"/>
                <a:gd name="connsiteX2" fmla="*/ 916782 w 5761832"/>
                <a:gd name="connsiteY2" fmla="*/ 19050 h 559049"/>
                <a:gd name="connsiteX3" fmla="*/ 1047750 w 5761832"/>
                <a:gd name="connsiteY3" fmla="*/ 14288 h 559049"/>
                <a:gd name="connsiteX4" fmla="*/ 4862512 w 5761832"/>
                <a:gd name="connsiteY4" fmla="*/ 19050 h 559049"/>
                <a:gd name="connsiteX5" fmla="*/ 5076032 w 5761832"/>
                <a:gd name="connsiteY5" fmla="*/ 26988 h 559049"/>
                <a:gd name="connsiteX6" fmla="*/ 5759450 w 5761832"/>
                <a:gd name="connsiteY6" fmla="*/ 0 h 559049"/>
                <a:gd name="connsiteX7" fmla="*/ 5577681 w 5761832"/>
                <a:gd name="connsiteY7" fmla="*/ 273050 h 559049"/>
                <a:gd name="connsiteX8" fmla="*/ 5761832 w 5761832"/>
                <a:gd name="connsiteY8" fmla="*/ 522287 h 559049"/>
                <a:gd name="connsiteX9" fmla="*/ 5251450 w 5761832"/>
                <a:gd name="connsiteY9" fmla="*/ 558800 h 559049"/>
                <a:gd name="connsiteX10" fmla="*/ 919163 w 5761832"/>
                <a:gd name="connsiteY10" fmla="*/ 550068 h 559049"/>
                <a:gd name="connsiteX11" fmla="*/ 661194 w 5761832"/>
                <a:gd name="connsiteY11" fmla="*/ 553244 h 559049"/>
                <a:gd name="connsiteX12" fmla="*/ 0 w 5761832"/>
                <a:gd name="connsiteY12" fmla="*/ 527050 h 559049"/>
                <a:gd name="connsiteX13" fmla="*/ 200025 w 5761832"/>
                <a:gd name="connsiteY13" fmla="*/ 271463 h 559049"/>
                <a:gd name="connsiteX14" fmla="*/ 793 w 5761832"/>
                <a:gd name="connsiteY14" fmla="*/ 7938 h 559049"/>
                <a:gd name="connsiteX0" fmla="*/ 793 w 5761832"/>
                <a:gd name="connsiteY0" fmla="*/ 7938 h 559049"/>
                <a:gd name="connsiteX1" fmla="*/ 374650 w 5761832"/>
                <a:gd name="connsiteY1" fmla="*/ 31750 h 559049"/>
                <a:gd name="connsiteX2" fmla="*/ 916782 w 5761832"/>
                <a:gd name="connsiteY2" fmla="*/ 19050 h 559049"/>
                <a:gd name="connsiteX3" fmla="*/ 1047750 w 5761832"/>
                <a:gd name="connsiteY3" fmla="*/ 14288 h 559049"/>
                <a:gd name="connsiteX4" fmla="*/ 4862512 w 5761832"/>
                <a:gd name="connsiteY4" fmla="*/ 19050 h 559049"/>
                <a:gd name="connsiteX5" fmla="*/ 5076032 w 5761832"/>
                <a:gd name="connsiteY5" fmla="*/ 26988 h 559049"/>
                <a:gd name="connsiteX6" fmla="*/ 5759450 w 5761832"/>
                <a:gd name="connsiteY6" fmla="*/ 0 h 559049"/>
                <a:gd name="connsiteX7" fmla="*/ 5577681 w 5761832"/>
                <a:gd name="connsiteY7" fmla="*/ 273050 h 559049"/>
                <a:gd name="connsiteX8" fmla="*/ 5761832 w 5761832"/>
                <a:gd name="connsiteY8" fmla="*/ 522287 h 559049"/>
                <a:gd name="connsiteX9" fmla="*/ 5251450 w 5761832"/>
                <a:gd name="connsiteY9" fmla="*/ 558800 h 559049"/>
                <a:gd name="connsiteX10" fmla="*/ 1042988 w 5761832"/>
                <a:gd name="connsiteY10" fmla="*/ 547688 h 559049"/>
                <a:gd name="connsiteX11" fmla="*/ 919163 w 5761832"/>
                <a:gd name="connsiteY11" fmla="*/ 550068 h 559049"/>
                <a:gd name="connsiteX12" fmla="*/ 661194 w 5761832"/>
                <a:gd name="connsiteY12" fmla="*/ 553244 h 559049"/>
                <a:gd name="connsiteX13" fmla="*/ 0 w 5761832"/>
                <a:gd name="connsiteY13" fmla="*/ 527050 h 559049"/>
                <a:gd name="connsiteX14" fmla="*/ 200025 w 5761832"/>
                <a:gd name="connsiteY14" fmla="*/ 271463 h 559049"/>
                <a:gd name="connsiteX15" fmla="*/ 793 w 5761832"/>
                <a:gd name="connsiteY15" fmla="*/ 7938 h 559049"/>
                <a:gd name="connsiteX0" fmla="*/ 793 w 5761832"/>
                <a:gd name="connsiteY0" fmla="*/ 7938 h 559049"/>
                <a:gd name="connsiteX1" fmla="*/ 374650 w 5761832"/>
                <a:gd name="connsiteY1" fmla="*/ 31750 h 559049"/>
                <a:gd name="connsiteX2" fmla="*/ 916782 w 5761832"/>
                <a:gd name="connsiteY2" fmla="*/ 19050 h 559049"/>
                <a:gd name="connsiteX3" fmla="*/ 1047750 w 5761832"/>
                <a:gd name="connsiteY3" fmla="*/ 14288 h 559049"/>
                <a:gd name="connsiteX4" fmla="*/ 5076032 w 5761832"/>
                <a:gd name="connsiteY4" fmla="*/ 26988 h 559049"/>
                <a:gd name="connsiteX5" fmla="*/ 5759450 w 5761832"/>
                <a:gd name="connsiteY5" fmla="*/ 0 h 559049"/>
                <a:gd name="connsiteX6" fmla="*/ 5577681 w 5761832"/>
                <a:gd name="connsiteY6" fmla="*/ 273050 h 559049"/>
                <a:gd name="connsiteX7" fmla="*/ 5761832 w 5761832"/>
                <a:gd name="connsiteY7" fmla="*/ 522287 h 559049"/>
                <a:gd name="connsiteX8" fmla="*/ 5251450 w 5761832"/>
                <a:gd name="connsiteY8" fmla="*/ 558800 h 559049"/>
                <a:gd name="connsiteX9" fmla="*/ 1042988 w 5761832"/>
                <a:gd name="connsiteY9" fmla="*/ 547688 h 559049"/>
                <a:gd name="connsiteX10" fmla="*/ 919163 w 5761832"/>
                <a:gd name="connsiteY10" fmla="*/ 550068 h 559049"/>
                <a:gd name="connsiteX11" fmla="*/ 661194 w 5761832"/>
                <a:gd name="connsiteY11" fmla="*/ 553244 h 559049"/>
                <a:gd name="connsiteX12" fmla="*/ 0 w 5761832"/>
                <a:gd name="connsiteY12" fmla="*/ 527050 h 559049"/>
                <a:gd name="connsiteX13" fmla="*/ 200025 w 5761832"/>
                <a:gd name="connsiteY13" fmla="*/ 271463 h 559049"/>
                <a:gd name="connsiteX14" fmla="*/ 793 w 5761832"/>
                <a:gd name="connsiteY14" fmla="*/ 7938 h 559049"/>
                <a:gd name="connsiteX0" fmla="*/ 793 w 5761832"/>
                <a:gd name="connsiteY0" fmla="*/ 7938 h 559049"/>
                <a:gd name="connsiteX1" fmla="*/ 374650 w 5761832"/>
                <a:gd name="connsiteY1" fmla="*/ 31750 h 559049"/>
                <a:gd name="connsiteX2" fmla="*/ 916782 w 5761832"/>
                <a:gd name="connsiteY2" fmla="*/ 19050 h 559049"/>
                <a:gd name="connsiteX3" fmla="*/ 1047750 w 5761832"/>
                <a:gd name="connsiteY3" fmla="*/ 14288 h 559049"/>
                <a:gd name="connsiteX4" fmla="*/ 5759450 w 5761832"/>
                <a:gd name="connsiteY4" fmla="*/ 0 h 559049"/>
                <a:gd name="connsiteX5" fmla="*/ 5577681 w 5761832"/>
                <a:gd name="connsiteY5" fmla="*/ 273050 h 559049"/>
                <a:gd name="connsiteX6" fmla="*/ 5761832 w 5761832"/>
                <a:gd name="connsiteY6" fmla="*/ 522287 h 559049"/>
                <a:gd name="connsiteX7" fmla="*/ 5251450 w 5761832"/>
                <a:gd name="connsiteY7" fmla="*/ 558800 h 559049"/>
                <a:gd name="connsiteX8" fmla="*/ 1042988 w 5761832"/>
                <a:gd name="connsiteY8" fmla="*/ 547688 h 559049"/>
                <a:gd name="connsiteX9" fmla="*/ 919163 w 5761832"/>
                <a:gd name="connsiteY9" fmla="*/ 550068 h 559049"/>
                <a:gd name="connsiteX10" fmla="*/ 661194 w 5761832"/>
                <a:gd name="connsiteY10" fmla="*/ 553244 h 559049"/>
                <a:gd name="connsiteX11" fmla="*/ 0 w 5761832"/>
                <a:gd name="connsiteY11" fmla="*/ 527050 h 559049"/>
                <a:gd name="connsiteX12" fmla="*/ 200025 w 5761832"/>
                <a:gd name="connsiteY12" fmla="*/ 271463 h 559049"/>
                <a:gd name="connsiteX13" fmla="*/ 793 w 5761832"/>
                <a:gd name="connsiteY13" fmla="*/ 7938 h 559049"/>
                <a:gd name="connsiteX0" fmla="*/ 793 w 5761832"/>
                <a:gd name="connsiteY0" fmla="*/ 0 h 551111"/>
                <a:gd name="connsiteX1" fmla="*/ 374650 w 5761832"/>
                <a:gd name="connsiteY1" fmla="*/ 23812 h 551111"/>
                <a:gd name="connsiteX2" fmla="*/ 916782 w 5761832"/>
                <a:gd name="connsiteY2" fmla="*/ 11112 h 551111"/>
                <a:gd name="connsiteX3" fmla="*/ 1047750 w 5761832"/>
                <a:gd name="connsiteY3" fmla="*/ 6350 h 551111"/>
                <a:gd name="connsiteX4" fmla="*/ 5577681 w 5761832"/>
                <a:gd name="connsiteY4" fmla="*/ 265112 h 551111"/>
                <a:gd name="connsiteX5" fmla="*/ 5761832 w 5761832"/>
                <a:gd name="connsiteY5" fmla="*/ 514349 h 551111"/>
                <a:gd name="connsiteX6" fmla="*/ 5251450 w 5761832"/>
                <a:gd name="connsiteY6" fmla="*/ 550862 h 551111"/>
                <a:gd name="connsiteX7" fmla="*/ 1042988 w 5761832"/>
                <a:gd name="connsiteY7" fmla="*/ 539750 h 551111"/>
                <a:gd name="connsiteX8" fmla="*/ 919163 w 5761832"/>
                <a:gd name="connsiteY8" fmla="*/ 542130 h 551111"/>
                <a:gd name="connsiteX9" fmla="*/ 661194 w 5761832"/>
                <a:gd name="connsiteY9" fmla="*/ 545306 h 551111"/>
                <a:gd name="connsiteX10" fmla="*/ 0 w 5761832"/>
                <a:gd name="connsiteY10" fmla="*/ 519112 h 551111"/>
                <a:gd name="connsiteX11" fmla="*/ 200025 w 5761832"/>
                <a:gd name="connsiteY11" fmla="*/ 263525 h 551111"/>
                <a:gd name="connsiteX12" fmla="*/ 793 w 5761832"/>
                <a:gd name="connsiteY12" fmla="*/ 0 h 551111"/>
                <a:gd name="connsiteX0" fmla="*/ 793 w 5761832"/>
                <a:gd name="connsiteY0" fmla="*/ 0 h 551111"/>
                <a:gd name="connsiteX1" fmla="*/ 374650 w 5761832"/>
                <a:gd name="connsiteY1" fmla="*/ 23812 h 551111"/>
                <a:gd name="connsiteX2" fmla="*/ 916782 w 5761832"/>
                <a:gd name="connsiteY2" fmla="*/ 11112 h 551111"/>
                <a:gd name="connsiteX3" fmla="*/ 1047750 w 5761832"/>
                <a:gd name="connsiteY3" fmla="*/ 6350 h 551111"/>
                <a:gd name="connsiteX4" fmla="*/ 5761832 w 5761832"/>
                <a:gd name="connsiteY4" fmla="*/ 514349 h 551111"/>
                <a:gd name="connsiteX5" fmla="*/ 5251450 w 5761832"/>
                <a:gd name="connsiteY5" fmla="*/ 550862 h 551111"/>
                <a:gd name="connsiteX6" fmla="*/ 1042988 w 5761832"/>
                <a:gd name="connsiteY6" fmla="*/ 539750 h 551111"/>
                <a:gd name="connsiteX7" fmla="*/ 919163 w 5761832"/>
                <a:gd name="connsiteY7" fmla="*/ 542130 h 551111"/>
                <a:gd name="connsiteX8" fmla="*/ 661194 w 5761832"/>
                <a:gd name="connsiteY8" fmla="*/ 545306 h 551111"/>
                <a:gd name="connsiteX9" fmla="*/ 0 w 5761832"/>
                <a:gd name="connsiteY9" fmla="*/ 519112 h 551111"/>
                <a:gd name="connsiteX10" fmla="*/ 200025 w 5761832"/>
                <a:gd name="connsiteY10" fmla="*/ 263525 h 551111"/>
                <a:gd name="connsiteX11" fmla="*/ 793 w 5761832"/>
                <a:gd name="connsiteY11" fmla="*/ 0 h 551111"/>
                <a:gd name="connsiteX0" fmla="*/ 793 w 5251450"/>
                <a:gd name="connsiteY0" fmla="*/ 0 h 551111"/>
                <a:gd name="connsiteX1" fmla="*/ 374650 w 5251450"/>
                <a:gd name="connsiteY1" fmla="*/ 23812 h 551111"/>
                <a:gd name="connsiteX2" fmla="*/ 916782 w 5251450"/>
                <a:gd name="connsiteY2" fmla="*/ 11112 h 551111"/>
                <a:gd name="connsiteX3" fmla="*/ 1047750 w 5251450"/>
                <a:gd name="connsiteY3" fmla="*/ 6350 h 551111"/>
                <a:gd name="connsiteX4" fmla="*/ 5251450 w 5251450"/>
                <a:gd name="connsiteY4" fmla="*/ 550862 h 551111"/>
                <a:gd name="connsiteX5" fmla="*/ 1042988 w 5251450"/>
                <a:gd name="connsiteY5" fmla="*/ 539750 h 551111"/>
                <a:gd name="connsiteX6" fmla="*/ 919163 w 5251450"/>
                <a:gd name="connsiteY6" fmla="*/ 542130 h 551111"/>
                <a:gd name="connsiteX7" fmla="*/ 661194 w 5251450"/>
                <a:gd name="connsiteY7" fmla="*/ 545306 h 551111"/>
                <a:gd name="connsiteX8" fmla="*/ 0 w 5251450"/>
                <a:gd name="connsiteY8" fmla="*/ 519112 h 551111"/>
                <a:gd name="connsiteX9" fmla="*/ 200025 w 5251450"/>
                <a:gd name="connsiteY9" fmla="*/ 263525 h 551111"/>
                <a:gd name="connsiteX10" fmla="*/ 793 w 5251450"/>
                <a:gd name="connsiteY10" fmla="*/ 0 h 551111"/>
                <a:gd name="connsiteX0" fmla="*/ 793 w 1047750"/>
                <a:gd name="connsiteY0" fmla="*/ 0 h 551111"/>
                <a:gd name="connsiteX1" fmla="*/ 374650 w 1047750"/>
                <a:gd name="connsiteY1" fmla="*/ 23812 h 551111"/>
                <a:gd name="connsiteX2" fmla="*/ 916782 w 1047750"/>
                <a:gd name="connsiteY2" fmla="*/ 11112 h 551111"/>
                <a:gd name="connsiteX3" fmla="*/ 1047750 w 1047750"/>
                <a:gd name="connsiteY3" fmla="*/ 6350 h 551111"/>
                <a:gd name="connsiteX4" fmla="*/ 1042988 w 1047750"/>
                <a:gd name="connsiteY4" fmla="*/ 539750 h 551111"/>
                <a:gd name="connsiteX5" fmla="*/ 919163 w 1047750"/>
                <a:gd name="connsiteY5" fmla="*/ 542130 h 551111"/>
                <a:gd name="connsiteX6" fmla="*/ 661194 w 1047750"/>
                <a:gd name="connsiteY6" fmla="*/ 545306 h 551111"/>
                <a:gd name="connsiteX7" fmla="*/ 0 w 1047750"/>
                <a:gd name="connsiteY7" fmla="*/ 519112 h 551111"/>
                <a:gd name="connsiteX8" fmla="*/ 200025 w 1047750"/>
                <a:gd name="connsiteY8" fmla="*/ 263525 h 551111"/>
                <a:gd name="connsiteX9" fmla="*/ 793 w 1047750"/>
                <a:gd name="connsiteY9" fmla="*/ 0 h 551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7750" h="551111">
                  <a:moveTo>
                    <a:pt x="793" y="0"/>
                  </a:moveTo>
                  <a:cubicBezTo>
                    <a:pt x="123031" y="24606"/>
                    <a:pt x="250031" y="15875"/>
                    <a:pt x="374650" y="23812"/>
                  </a:cubicBezTo>
                  <a:cubicBezTo>
                    <a:pt x="555361" y="19579"/>
                    <a:pt x="750359" y="24870"/>
                    <a:pt x="916782" y="11112"/>
                  </a:cubicBezTo>
                  <a:lnTo>
                    <a:pt x="1047750" y="6350"/>
                  </a:lnTo>
                  <a:cubicBezTo>
                    <a:pt x="1046163" y="184150"/>
                    <a:pt x="1044575" y="361950"/>
                    <a:pt x="1042988" y="539750"/>
                  </a:cubicBezTo>
                  <a:lnTo>
                    <a:pt x="919163" y="542130"/>
                  </a:lnTo>
                  <a:lnTo>
                    <a:pt x="661194" y="545306"/>
                  </a:lnTo>
                  <a:cubicBezTo>
                    <a:pt x="526521" y="548481"/>
                    <a:pt x="206111" y="565943"/>
                    <a:pt x="0" y="519112"/>
                  </a:cubicBezTo>
                  <a:lnTo>
                    <a:pt x="200025" y="263525"/>
                  </a:lnTo>
                  <a:cubicBezTo>
                    <a:pt x="124089" y="185208"/>
                    <a:pt x="79110" y="128323"/>
                    <a:pt x="793" y="0"/>
                  </a:cubicBezTo>
                  <a:close/>
                </a:path>
              </a:pathLst>
            </a:custGeom>
            <a:gradFill flip="none" rotWithShape="1">
              <a:gsLst>
                <a:gs pos="0">
                  <a:srgbClr val="9DCA0D">
                    <a:lumMod val="95000"/>
                    <a:lumOff val="5000"/>
                  </a:srgbClr>
                </a:gs>
                <a:gs pos="21000">
                  <a:srgbClr val="9DCA0D">
                    <a:lumMod val="85000"/>
                  </a:srgbClr>
                </a:gs>
                <a:gs pos="52000">
                  <a:srgbClr val="9DCA0D">
                    <a:lumMod val="90000"/>
                  </a:srgbClr>
                </a:gs>
                <a:gs pos="100000">
                  <a:srgbClr val="9DCA0D">
                    <a:lumMod val="77000"/>
                  </a:srgbClr>
                </a:gs>
                <a:gs pos="86000">
                  <a:srgbClr val="9DCA0D">
                    <a:lumMod val="85000"/>
                  </a:srgbClr>
                </a:gs>
              </a:gsLst>
              <a:lin ang="0" scaled="1"/>
              <a:tileRect/>
            </a:gra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1" name="Freeform 10"/>
            <p:cNvSpPr/>
            <p:nvPr/>
          </p:nvSpPr>
          <p:spPr>
            <a:xfrm>
              <a:off x="1816100" y="3154095"/>
              <a:ext cx="919162" cy="436297"/>
            </a:xfrm>
            <a:custGeom>
              <a:avLst/>
              <a:gdLst>
                <a:gd name="connsiteX0" fmla="*/ 12700 w 5759450"/>
                <a:gd name="connsiteY0" fmla="*/ 0 h 565150"/>
                <a:gd name="connsiteX1" fmla="*/ 374650 w 5759450"/>
                <a:gd name="connsiteY1" fmla="*/ 38100 h 565150"/>
                <a:gd name="connsiteX2" fmla="*/ 5073650 w 5759450"/>
                <a:gd name="connsiteY2" fmla="*/ 38100 h 565150"/>
                <a:gd name="connsiteX3" fmla="*/ 5759450 w 5759450"/>
                <a:gd name="connsiteY3" fmla="*/ 6350 h 565150"/>
                <a:gd name="connsiteX4" fmla="*/ 5594350 w 5759450"/>
                <a:gd name="connsiteY4" fmla="*/ 279400 h 565150"/>
                <a:gd name="connsiteX5" fmla="*/ 5759450 w 5759450"/>
                <a:gd name="connsiteY5" fmla="*/ 552450 h 565150"/>
                <a:gd name="connsiteX6" fmla="*/ 5251450 w 5759450"/>
                <a:gd name="connsiteY6" fmla="*/ 565150 h 565150"/>
                <a:gd name="connsiteX7" fmla="*/ 654050 w 5759450"/>
                <a:gd name="connsiteY7" fmla="*/ 552450 h 565150"/>
                <a:gd name="connsiteX8" fmla="*/ 0 w 5759450"/>
                <a:gd name="connsiteY8" fmla="*/ 533400 h 565150"/>
                <a:gd name="connsiteX9" fmla="*/ 190500 w 5759450"/>
                <a:gd name="connsiteY9" fmla="*/ 254000 h 565150"/>
                <a:gd name="connsiteX10" fmla="*/ 12700 w 5759450"/>
                <a:gd name="connsiteY10" fmla="*/ 0 h 565150"/>
                <a:gd name="connsiteX0" fmla="*/ 12700 w 5759450"/>
                <a:gd name="connsiteY0" fmla="*/ 0 h 565150"/>
                <a:gd name="connsiteX1" fmla="*/ 374650 w 5759450"/>
                <a:gd name="connsiteY1" fmla="*/ 38100 h 565150"/>
                <a:gd name="connsiteX2" fmla="*/ 5073650 w 5759450"/>
                <a:gd name="connsiteY2" fmla="*/ 38100 h 565150"/>
                <a:gd name="connsiteX3" fmla="*/ 5759450 w 5759450"/>
                <a:gd name="connsiteY3" fmla="*/ 6350 h 565150"/>
                <a:gd name="connsiteX4" fmla="*/ 5594350 w 5759450"/>
                <a:gd name="connsiteY4" fmla="*/ 279400 h 565150"/>
                <a:gd name="connsiteX5" fmla="*/ 5759450 w 5759450"/>
                <a:gd name="connsiteY5" fmla="*/ 552450 h 565150"/>
                <a:gd name="connsiteX6" fmla="*/ 5251450 w 5759450"/>
                <a:gd name="connsiteY6" fmla="*/ 565150 h 565150"/>
                <a:gd name="connsiteX7" fmla="*/ 654050 w 5759450"/>
                <a:gd name="connsiteY7" fmla="*/ 552450 h 565150"/>
                <a:gd name="connsiteX8" fmla="*/ 0 w 5759450"/>
                <a:gd name="connsiteY8" fmla="*/ 533400 h 565150"/>
                <a:gd name="connsiteX9" fmla="*/ 190500 w 5759450"/>
                <a:gd name="connsiteY9" fmla="*/ 254000 h 565150"/>
                <a:gd name="connsiteX10" fmla="*/ 12700 w 5759450"/>
                <a:gd name="connsiteY10" fmla="*/ 0 h 565150"/>
                <a:gd name="connsiteX0" fmla="*/ 12700 w 5759450"/>
                <a:gd name="connsiteY0" fmla="*/ 0 h 565150"/>
                <a:gd name="connsiteX1" fmla="*/ 374650 w 5759450"/>
                <a:gd name="connsiteY1" fmla="*/ 38100 h 565150"/>
                <a:gd name="connsiteX2" fmla="*/ 5073650 w 5759450"/>
                <a:gd name="connsiteY2" fmla="*/ 38100 h 565150"/>
                <a:gd name="connsiteX3" fmla="*/ 5759450 w 5759450"/>
                <a:gd name="connsiteY3" fmla="*/ 6350 h 565150"/>
                <a:gd name="connsiteX4" fmla="*/ 5594350 w 5759450"/>
                <a:gd name="connsiteY4" fmla="*/ 279400 h 565150"/>
                <a:gd name="connsiteX5" fmla="*/ 5759450 w 5759450"/>
                <a:gd name="connsiteY5" fmla="*/ 552450 h 565150"/>
                <a:gd name="connsiteX6" fmla="*/ 5251450 w 5759450"/>
                <a:gd name="connsiteY6" fmla="*/ 565150 h 565150"/>
                <a:gd name="connsiteX7" fmla="*/ 654050 w 5759450"/>
                <a:gd name="connsiteY7" fmla="*/ 552450 h 565150"/>
                <a:gd name="connsiteX8" fmla="*/ 0 w 5759450"/>
                <a:gd name="connsiteY8" fmla="*/ 533400 h 565150"/>
                <a:gd name="connsiteX9" fmla="*/ 190500 w 5759450"/>
                <a:gd name="connsiteY9" fmla="*/ 254000 h 565150"/>
                <a:gd name="connsiteX10" fmla="*/ 12700 w 5759450"/>
                <a:gd name="connsiteY10" fmla="*/ 0 h 565150"/>
                <a:gd name="connsiteX0" fmla="*/ 22225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190500 w 5759450"/>
                <a:gd name="connsiteY9" fmla="*/ 247650 h 558800"/>
                <a:gd name="connsiteX10" fmla="*/ 22225 w 5759450"/>
                <a:gd name="connsiteY10" fmla="*/ 7938 h 558800"/>
                <a:gd name="connsiteX0" fmla="*/ 22225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190500 w 5759450"/>
                <a:gd name="connsiteY9" fmla="*/ 247650 h 558800"/>
                <a:gd name="connsiteX10" fmla="*/ 30956 w 5759450"/>
                <a:gd name="connsiteY10" fmla="*/ 28575 h 558800"/>
                <a:gd name="connsiteX11" fmla="*/ 22225 w 5759450"/>
                <a:gd name="connsiteY11" fmla="*/ 7938 h 558800"/>
                <a:gd name="connsiteX0" fmla="*/ 22225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190500 w 5759450"/>
                <a:gd name="connsiteY9" fmla="*/ 247650 h 558800"/>
                <a:gd name="connsiteX10" fmla="*/ 19050 w 5759450"/>
                <a:gd name="connsiteY10" fmla="*/ 35719 h 558800"/>
                <a:gd name="connsiteX11" fmla="*/ 22225 w 5759450"/>
                <a:gd name="connsiteY11" fmla="*/ 7938 h 558800"/>
                <a:gd name="connsiteX0" fmla="*/ 24606 w 5761831"/>
                <a:gd name="connsiteY0" fmla="*/ 7938 h 558800"/>
                <a:gd name="connsiteX1" fmla="*/ 377031 w 5761831"/>
                <a:gd name="connsiteY1" fmla="*/ 31750 h 558800"/>
                <a:gd name="connsiteX2" fmla="*/ 5076031 w 5761831"/>
                <a:gd name="connsiteY2" fmla="*/ 31750 h 558800"/>
                <a:gd name="connsiteX3" fmla="*/ 5761831 w 5761831"/>
                <a:gd name="connsiteY3" fmla="*/ 0 h 558800"/>
                <a:gd name="connsiteX4" fmla="*/ 5596731 w 5761831"/>
                <a:gd name="connsiteY4" fmla="*/ 273050 h 558800"/>
                <a:gd name="connsiteX5" fmla="*/ 5761831 w 5761831"/>
                <a:gd name="connsiteY5" fmla="*/ 546100 h 558800"/>
                <a:gd name="connsiteX6" fmla="*/ 5253831 w 5761831"/>
                <a:gd name="connsiteY6" fmla="*/ 558800 h 558800"/>
                <a:gd name="connsiteX7" fmla="*/ 656431 w 5761831"/>
                <a:gd name="connsiteY7" fmla="*/ 546100 h 558800"/>
                <a:gd name="connsiteX8" fmla="*/ 2381 w 5761831"/>
                <a:gd name="connsiteY8" fmla="*/ 527050 h 558800"/>
                <a:gd name="connsiteX9" fmla="*/ 192881 w 5761831"/>
                <a:gd name="connsiteY9" fmla="*/ 247650 h 558800"/>
                <a:gd name="connsiteX10" fmla="*/ 0 w 5761831"/>
                <a:gd name="connsiteY10" fmla="*/ 30957 h 558800"/>
                <a:gd name="connsiteX11" fmla="*/ 24606 w 5761831"/>
                <a:gd name="connsiteY11" fmla="*/ 7938 h 558800"/>
                <a:gd name="connsiteX0" fmla="*/ 22225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190500 w 5759450"/>
                <a:gd name="connsiteY9" fmla="*/ 247650 h 558800"/>
                <a:gd name="connsiteX10" fmla="*/ 22225 w 5759450"/>
                <a:gd name="connsiteY10" fmla="*/ 7938 h 558800"/>
                <a:gd name="connsiteX0" fmla="*/ 793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190500 w 5759450"/>
                <a:gd name="connsiteY9" fmla="*/ 247650 h 558800"/>
                <a:gd name="connsiteX10" fmla="*/ 793 w 5759450"/>
                <a:gd name="connsiteY10" fmla="*/ 7938 h 558800"/>
                <a:gd name="connsiteX0" fmla="*/ 793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190500 w 5759450"/>
                <a:gd name="connsiteY9" fmla="*/ 247650 h 558800"/>
                <a:gd name="connsiteX10" fmla="*/ 793 w 5759450"/>
                <a:gd name="connsiteY10" fmla="*/ 7938 h 558800"/>
                <a:gd name="connsiteX0" fmla="*/ 793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200025 w 5759450"/>
                <a:gd name="connsiteY9" fmla="*/ 271463 h 558800"/>
                <a:gd name="connsiteX10" fmla="*/ 793 w 5759450"/>
                <a:gd name="connsiteY10" fmla="*/ 7938 h 558800"/>
                <a:gd name="connsiteX0" fmla="*/ 793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200025 w 5759450"/>
                <a:gd name="connsiteY9" fmla="*/ 271463 h 558800"/>
                <a:gd name="connsiteX10" fmla="*/ 793 w 5759450"/>
                <a:gd name="connsiteY10" fmla="*/ 7938 h 558800"/>
                <a:gd name="connsiteX0" fmla="*/ 793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200025 w 5759450"/>
                <a:gd name="connsiteY9" fmla="*/ 271463 h 558800"/>
                <a:gd name="connsiteX10" fmla="*/ 793 w 5759450"/>
                <a:gd name="connsiteY10" fmla="*/ 7938 h 558800"/>
                <a:gd name="connsiteX0" fmla="*/ 793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200025 w 5759450"/>
                <a:gd name="connsiteY9" fmla="*/ 271463 h 558800"/>
                <a:gd name="connsiteX10" fmla="*/ 793 w 5759450"/>
                <a:gd name="connsiteY10" fmla="*/ 7938 h 558800"/>
                <a:gd name="connsiteX0" fmla="*/ 793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200025 w 5759450"/>
                <a:gd name="connsiteY9" fmla="*/ 271463 h 558800"/>
                <a:gd name="connsiteX10" fmla="*/ 793 w 5759450"/>
                <a:gd name="connsiteY10" fmla="*/ 7938 h 558800"/>
                <a:gd name="connsiteX0" fmla="*/ 793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61194 w 5759450"/>
                <a:gd name="connsiteY7" fmla="*/ 553244 h 558800"/>
                <a:gd name="connsiteX8" fmla="*/ 0 w 5759450"/>
                <a:gd name="connsiteY8" fmla="*/ 527050 h 558800"/>
                <a:gd name="connsiteX9" fmla="*/ 200025 w 5759450"/>
                <a:gd name="connsiteY9" fmla="*/ 271463 h 558800"/>
                <a:gd name="connsiteX10" fmla="*/ 793 w 5759450"/>
                <a:gd name="connsiteY10" fmla="*/ 7938 h 558800"/>
                <a:gd name="connsiteX0" fmla="*/ 793 w 5759450"/>
                <a:gd name="connsiteY0" fmla="*/ 7938 h 559049"/>
                <a:gd name="connsiteX1" fmla="*/ 374650 w 5759450"/>
                <a:gd name="connsiteY1" fmla="*/ 31750 h 559049"/>
                <a:gd name="connsiteX2" fmla="*/ 5073650 w 5759450"/>
                <a:gd name="connsiteY2" fmla="*/ 31750 h 559049"/>
                <a:gd name="connsiteX3" fmla="*/ 5759450 w 5759450"/>
                <a:gd name="connsiteY3" fmla="*/ 0 h 559049"/>
                <a:gd name="connsiteX4" fmla="*/ 5594350 w 5759450"/>
                <a:gd name="connsiteY4" fmla="*/ 273050 h 559049"/>
                <a:gd name="connsiteX5" fmla="*/ 5759450 w 5759450"/>
                <a:gd name="connsiteY5" fmla="*/ 546100 h 559049"/>
                <a:gd name="connsiteX6" fmla="*/ 5251450 w 5759450"/>
                <a:gd name="connsiteY6" fmla="*/ 558800 h 559049"/>
                <a:gd name="connsiteX7" fmla="*/ 661194 w 5759450"/>
                <a:gd name="connsiteY7" fmla="*/ 553244 h 559049"/>
                <a:gd name="connsiteX8" fmla="*/ 0 w 5759450"/>
                <a:gd name="connsiteY8" fmla="*/ 527050 h 559049"/>
                <a:gd name="connsiteX9" fmla="*/ 200025 w 5759450"/>
                <a:gd name="connsiteY9" fmla="*/ 271463 h 559049"/>
                <a:gd name="connsiteX10" fmla="*/ 793 w 5759450"/>
                <a:gd name="connsiteY10" fmla="*/ 7938 h 559049"/>
                <a:gd name="connsiteX0" fmla="*/ 793 w 5759450"/>
                <a:gd name="connsiteY0" fmla="*/ 7938 h 559049"/>
                <a:gd name="connsiteX1" fmla="*/ 374650 w 5759450"/>
                <a:gd name="connsiteY1" fmla="*/ 31750 h 559049"/>
                <a:gd name="connsiteX2" fmla="*/ 919163 w 5759450"/>
                <a:gd name="connsiteY2" fmla="*/ 28575 h 559049"/>
                <a:gd name="connsiteX3" fmla="*/ 5073650 w 5759450"/>
                <a:gd name="connsiteY3" fmla="*/ 31750 h 559049"/>
                <a:gd name="connsiteX4" fmla="*/ 5759450 w 5759450"/>
                <a:gd name="connsiteY4" fmla="*/ 0 h 559049"/>
                <a:gd name="connsiteX5" fmla="*/ 5594350 w 5759450"/>
                <a:gd name="connsiteY5" fmla="*/ 273050 h 559049"/>
                <a:gd name="connsiteX6" fmla="*/ 5759450 w 5759450"/>
                <a:gd name="connsiteY6" fmla="*/ 546100 h 559049"/>
                <a:gd name="connsiteX7" fmla="*/ 5251450 w 5759450"/>
                <a:gd name="connsiteY7" fmla="*/ 558800 h 559049"/>
                <a:gd name="connsiteX8" fmla="*/ 661194 w 5759450"/>
                <a:gd name="connsiteY8" fmla="*/ 553244 h 559049"/>
                <a:gd name="connsiteX9" fmla="*/ 0 w 5759450"/>
                <a:gd name="connsiteY9" fmla="*/ 527050 h 559049"/>
                <a:gd name="connsiteX10" fmla="*/ 200025 w 5759450"/>
                <a:gd name="connsiteY10" fmla="*/ 271463 h 559049"/>
                <a:gd name="connsiteX11" fmla="*/ 793 w 5759450"/>
                <a:gd name="connsiteY11"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5073650 w 5759450"/>
                <a:gd name="connsiteY3" fmla="*/ 31750 h 559049"/>
                <a:gd name="connsiteX4" fmla="*/ 5759450 w 5759450"/>
                <a:gd name="connsiteY4" fmla="*/ 0 h 559049"/>
                <a:gd name="connsiteX5" fmla="*/ 5594350 w 5759450"/>
                <a:gd name="connsiteY5" fmla="*/ 273050 h 559049"/>
                <a:gd name="connsiteX6" fmla="*/ 5759450 w 5759450"/>
                <a:gd name="connsiteY6" fmla="*/ 546100 h 559049"/>
                <a:gd name="connsiteX7" fmla="*/ 5251450 w 5759450"/>
                <a:gd name="connsiteY7" fmla="*/ 558800 h 559049"/>
                <a:gd name="connsiteX8" fmla="*/ 661194 w 5759450"/>
                <a:gd name="connsiteY8" fmla="*/ 553244 h 559049"/>
                <a:gd name="connsiteX9" fmla="*/ 0 w 5759450"/>
                <a:gd name="connsiteY9" fmla="*/ 527050 h 559049"/>
                <a:gd name="connsiteX10" fmla="*/ 200025 w 5759450"/>
                <a:gd name="connsiteY10" fmla="*/ 271463 h 559049"/>
                <a:gd name="connsiteX11" fmla="*/ 793 w 5759450"/>
                <a:gd name="connsiteY11"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5073650 w 5759450"/>
                <a:gd name="connsiteY3" fmla="*/ 31750 h 559049"/>
                <a:gd name="connsiteX4" fmla="*/ 5759450 w 5759450"/>
                <a:gd name="connsiteY4" fmla="*/ 0 h 559049"/>
                <a:gd name="connsiteX5" fmla="*/ 5594350 w 5759450"/>
                <a:gd name="connsiteY5" fmla="*/ 273050 h 559049"/>
                <a:gd name="connsiteX6" fmla="*/ 5759450 w 5759450"/>
                <a:gd name="connsiteY6" fmla="*/ 546100 h 559049"/>
                <a:gd name="connsiteX7" fmla="*/ 5251450 w 5759450"/>
                <a:gd name="connsiteY7" fmla="*/ 558800 h 559049"/>
                <a:gd name="connsiteX8" fmla="*/ 661194 w 5759450"/>
                <a:gd name="connsiteY8" fmla="*/ 553244 h 559049"/>
                <a:gd name="connsiteX9" fmla="*/ 0 w 5759450"/>
                <a:gd name="connsiteY9" fmla="*/ 527050 h 559049"/>
                <a:gd name="connsiteX10" fmla="*/ 200025 w 5759450"/>
                <a:gd name="connsiteY10" fmla="*/ 271463 h 559049"/>
                <a:gd name="connsiteX11" fmla="*/ 793 w 5759450"/>
                <a:gd name="connsiteY11"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5073650 w 5759450"/>
                <a:gd name="connsiteY3" fmla="*/ 31750 h 559049"/>
                <a:gd name="connsiteX4" fmla="*/ 5759450 w 5759450"/>
                <a:gd name="connsiteY4" fmla="*/ 0 h 559049"/>
                <a:gd name="connsiteX5" fmla="*/ 5594350 w 5759450"/>
                <a:gd name="connsiteY5" fmla="*/ 273050 h 559049"/>
                <a:gd name="connsiteX6" fmla="*/ 5759450 w 5759450"/>
                <a:gd name="connsiteY6" fmla="*/ 546100 h 559049"/>
                <a:gd name="connsiteX7" fmla="*/ 5251450 w 5759450"/>
                <a:gd name="connsiteY7" fmla="*/ 558800 h 559049"/>
                <a:gd name="connsiteX8" fmla="*/ 661194 w 5759450"/>
                <a:gd name="connsiteY8" fmla="*/ 553244 h 559049"/>
                <a:gd name="connsiteX9" fmla="*/ 0 w 5759450"/>
                <a:gd name="connsiteY9" fmla="*/ 527050 h 559049"/>
                <a:gd name="connsiteX10" fmla="*/ 200025 w 5759450"/>
                <a:gd name="connsiteY10" fmla="*/ 271463 h 559049"/>
                <a:gd name="connsiteX11" fmla="*/ 793 w 5759450"/>
                <a:gd name="connsiteY11"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5073650 w 5759450"/>
                <a:gd name="connsiteY3" fmla="*/ 31750 h 559049"/>
                <a:gd name="connsiteX4" fmla="*/ 5759450 w 5759450"/>
                <a:gd name="connsiteY4" fmla="*/ 0 h 559049"/>
                <a:gd name="connsiteX5" fmla="*/ 5594350 w 5759450"/>
                <a:gd name="connsiteY5" fmla="*/ 273050 h 559049"/>
                <a:gd name="connsiteX6" fmla="*/ 5759450 w 5759450"/>
                <a:gd name="connsiteY6" fmla="*/ 546100 h 559049"/>
                <a:gd name="connsiteX7" fmla="*/ 5251450 w 5759450"/>
                <a:gd name="connsiteY7" fmla="*/ 558800 h 559049"/>
                <a:gd name="connsiteX8" fmla="*/ 919163 w 5759450"/>
                <a:gd name="connsiteY8" fmla="*/ 554831 h 559049"/>
                <a:gd name="connsiteX9" fmla="*/ 661194 w 5759450"/>
                <a:gd name="connsiteY9" fmla="*/ 553244 h 559049"/>
                <a:gd name="connsiteX10" fmla="*/ 0 w 5759450"/>
                <a:gd name="connsiteY10" fmla="*/ 527050 h 559049"/>
                <a:gd name="connsiteX11" fmla="*/ 200025 w 5759450"/>
                <a:gd name="connsiteY11" fmla="*/ 271463 h 559049"/>
                <a:gd name="connsiteX12" fmla="*/ 793 w 5759450"/>
                <a:gd name="connsiteY12"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5073650 w 5759450"/>
                <a:gd name="connsiteY3" fmla="*/ 31750 h 559049"/>
                <a:gd name="connsiteX4" fmla="*/ 5759450 w 5759450"/>
                <a:gd name="connsiteY4" fmla="*/ 0 h 559049"/>
                <a:gd name="connsiteX5" fmla="*/ 5594350 w 5759450"/>
                <a:gd name="connsiteY5" fmla="*/ 273050 h 559049"/>
                <a:gd name="connsiteX6" fmla="*/ 5759450 w 5759450"/>
                <a:gd name="connsiteY6" fmla="*/ 546100 h 559049"/>
                <a:gd name="connsiteX7" fmla="*/ 5251450 w 5759450"/>
                <a:gd name="connsiteY7" fmla="*/ 558800 h 559049"/>
                <a:gd name="connsiteX8" fmla="*/ 919163 w 5759450"/>
                <a:gd name="connsiteY8" fmla="*/ 550068 h 559049"/>
                <a:gd name="connsiteX9" fmla="*/ 661194 w 5759450"/>
                <a:gd name="connsiteY9" fmla="*/ 553244 h 559049"/>
                <a:gd name="connsiteX10" fmla="*/ 0 w 5759450"/>
                <a:gd name="connsiteY10" fmla="*/ 527050 h 559049"/>
                <a:gd name="connsiteX11" fmla="*/ 200025 w 5759450"/>
                <a:gd name="connsiteY11" fmla="*/ 271463 h 559049"/>
                <a:gd name="connsiteX12" fmla="*/ 793 w 5759450"/>
                <a:gd name="connsiteY12"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0131 w 5759450"/>
                <a:gd name="connsiteY3" fmla="*/ 30956 h 559049"/>
                <a:gd name="connsiteX4" fmla="*/ 5073650 w 5759450"/>
                <a:gd name="connsiteY4" fmla="*/ 31750 h 559049"/>
                <a:gd name="connsiteX5" fmla="*/ 5759450 w 5759450"/>
                <a:gd name="connsiteY5" fmla="*/ 0 h 559049"/>
                <a:gd name="connsiteX6" fmla="*/ 5594350 w 5759450"/>
                <a:gd name="connsiteY6" fmla="*/ 273050 h 559049"/>
                <a:gd name="connsiteX7" fmla="*/ 5759450 w 5759450"/>
                <a:gd name="connsiteY7" fmla="*/ 546100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3650 w 5759450"/>
                <a:gd name="connsiteY4" fmla="*/ 31750 h 559049"/>
                <a:gd name="connsiteX5" fmla="*/ 5759450 w 5759450"/>
                <a:gd name="connsiteY5" fmla="*/ 0 h 559049"/>
                <a:gd name="connsiteX6" fmla="*/ 5594350 w 5759450"/>
                <a:gd name="connsiteY6" fmla="*/ 273050 h 559049"/>
                <a:gd name="connsiteX7" fmla="*/ 5759450 w 5759450"/>
                <a:gd name="connsiteY7" fmla="*/ 546100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6032 w 5759450"/>
                <a:gd name="connsiteY4" fmla="*/ 26988 h 559049"/>
                <a:gd name="connsiteX5" fmla="*/ 5759450 w 5759450"/>
                <a:gd name="connsiteY5" fmla="*/ 0 h 559049"/>
                <a:gd name="connsiteX6" fmla="*/ 5594350 w 5759450"/>
                <a:gd name="connsiteY6" fmla="*/ 273050 h 559049"/>
                <a:gd name="connsiteX7" fmla="*/ 5759450 w 5759450"/>
                <a:gd name="connsiteY7" fmla="*/ 546100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6032 w 5759450"/>
                <a:gd name="connsiteY4" fmla="*/ 26988 h 559049"/>
                <a:gd name="connsiteX5" fmla="*/ 5759450 w 5759450"/>
                <a:gd name="connsiteY5" fmla="*/ 0 h 559049"/>
                <a:gd name="connsiteX6" fmla="*/ 5594350 w 5759450"/>
                <a:gd name="connsiteY6" fmla="*/ 273050 h 559049"/>
                <a:gd name="connsiteX7" fmla="*/ 5759450 w 5759450"/>
                <a:gd name="connsiteY7" fmla="*/ 546100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6032 w 5759450"/>
                <a:gd name="connsiteY4" fmla="*/ 26988 h 559049"/>
                <a:gd name="connsiteX5" fmla="*/ 5759450 w 5759450"/>
                <a:gd name="connsiteY5" fmla="*/ 0 h 559049"/>
                <a:gd name="connsiteX6" fmla="*/ 5594350 w 5759450"/>
                <a:gd name="connsiteY6" fmla="*/ 273050 h 559049"/>
                <a:gd name="connsiteX7" fmla="*/ 5759450 w 5759450"/>
                <a:gd name="connsiteY7" fmla="*/ 546100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6032 w 5759450"/>
                <a:gd name="connsiteY4" fmla="*/ 26988 h 559049"/>
                <a:gd name="connsiteX5" fmla="*/ 5759450 w 5759450"/>
                <a:gd name="connsiteY5" fmla="*/ 0 h 559049"/>
                <a:gd name="connsiteX6" fmla="*/ 5594350 w 5759450"/>
                <a:gd name="connsiteY6" fmla="*/ 273050 h 559049"/>
                <a:gd name="connsiteX7" fmla="*/ 5759450 w 5759450"/>
                <a:gd name="connsiteY7" fmla="*/ 546100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6032 w 5759450"/>
                <a:gd name="connsiteY4" fmla="*/ 26988 h 559049"/>
                <a:gd name="connsiteX5" fmla="*/ 5759450 w 5759450"/>
                <a:gd name="connsiteY5" fmla="*/ 0 h 559049"/>
                <a:gd name="connsiteX6" fmla="*/ 5577681 w 5759450"/>
                <a:gd name="connsiteY6" fmla="*/ 273050 h 559049"/>
                <a:gd name="connsiteX7" fmla="*/ 5759450 w 5759450"/>
                <a:gd name="connsiteY7" fmla="*/ 546100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6032 w 5759450"/>
                <a:gd name="connsiteY4" fmla="*/ 26988 h 559049"/>
                <a:gd name="connsiteX5" fmla="*/ 5759450 w 5759450"/>
                <a:gd name="connsiteY5" fmla="*/ 0 h 559049"/>
                <a:gd name="connsiteX6" fmla="*/ 5577681 w 5759450"/>
                <a:gd name="connsiteY6" fmla="*/ 273050 h 559049"/>
                <a:gd name="connsiteX7" fmla="*/ 5759450 w 5759450"/>
                <a:gd name="connsiteY7" fmla="*/ 546100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6032 w 5759450"/>
                <a:gd name="connsiteY4" fmla="*/ 26988 h 559049"/>
                <a:gd name="connsiteX5" fmla="*/ 5759450 w 5759450"/>
                <a:gd name="connsiteY5" fmla="*/ 0 h 559049"/>
                <a:gd name="connsiteX6" fmla="*/ 5577681 w 5759450"/>
                <a:gd name="connsiteY6" fmla="*/ 273050 h 559049"/>
                <a:gd name="connsiteX7" fmla="*/ 5754688 w 5759450"/>
                <a:gd name="connsiteY7" fmla="*/ 517525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6032 w 5759450"/>
                <a:gd name="connsiteY4" fmla="*/ 26988 h 559049"/>
                <a:gd name="connsiteX5" fmla="*/ 5759450 w 5759450"/>
                <a:gd name="connsiteY5" fmla="*/ 0 h 559049"/>
                <a:gd name="connsiteX6" fmla="*/ 5577681 w 5759450"/>
                <a:gd name="connsiteY6" fmla="*/ 273050 h 559049"/>
                <a:gd name="connsiteX7" fmla="*/ 5754688 w 5759450"/>
                <a:gd name="connsiteY7" fmla="*/ 517525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61529"/>
                <a:gd name="connsiteX1" fmla="*/ 374650 w 5759450"/>
                <a:gd name="connsiteY1" fmla="*/ 31750 h 561529"/>
                <a:gd name="connsiteX2" fmla="*/ 916782 w 5759450"/>
                <a:gd name="connsiteY2" fmla="*/ 19050 h 561529"/>
                <a:gd name="connsiteX3" fmla="*/ 4862512 w 5759450"/>
                <a:gd name="connsiteY3" fmla="*/ 19050 h 561529"/>
                <a:gd name="connsiteX4" fmla="*/ 5076032 w 5759450"/>
                <a:gd name="connsiteY4" fmla="*/ 26988 h 561529"/>
                <a:gd name="connsiteX5" fmla="*/ 5759450 w 5759450"/>
                <a:gd name="connsiteY5" fmla="*/ 0 h 561529"/>
                <a:gd name="connsiteX6" fmla="*/ 5577681 w 5759450"/>
                <a:gd name="connsiteY6" fmla="*/ 273050 h 561529"/>
                <a:gd name="connsiteX7" fmla="*/ 5754688 w 5759450"/>
                <a:gd name="connsiteY7" fmla="*/ 517525 h 561529"/>
                <a:gd name="connsiteX8" fmla="*/ 5251450 w 5759450"/>
                <a:gd name="connsiteY8" fmla="*/ 558800 h 561529"/>
                <a:gd name="connsiteX9" fmla="*/ 919163 w 5759450"/>
                <a:gd name="connsiteY9" fmla="*/ 550068 h 561529"/>
                <a:gd name="connsiteX10" fmla="*/ 661194 w 5759450"/>
                <a:gd name="connsiteY10" fmla="*/ 553244 h 561529"/>
                <a:gd name="connsiteX11" fmla="*/ 0 w 5759450"/>
                <a:gd name="connsiteY11" fmla="*/ 527050 h 561529"/>
                <a:gd name="connsiteX12" fmla="*/ 200025 w 5759450"/>
                <a:gd name="connsiteY12" fmla="*/ 271463 h 561529"/>
                <a:gd name="connsiteX13" fmla="*/ 793 w 5759450"/>
                <a:gd name="connsiteY13" fmla="*/ 7938 h 561529"/>
                <a:gd name="connsiteX0" fmla="*/ 793 w 5759450"/>
                <a:gd name="connsiteY0" fmla="*/ 7938 h 562791"/>
                <a:gd name="connsiteX1" fmla="*/ 374650 w 5759450"/>
                <a:gd name="connsiteY1" fmla="*/ 31750 h 562791"/>
                <a:gd name="connsiteX2" fmla="*/ 916782 w 5759450"/>
                <a:gd name="connsiteY2" fmla="*/ 19050 h 562791"/>
                <a:gd name="connsiteX3" fmla="*/ 4862512 w 5759450"/>
                <a:gd name="connsiteY3" fmla="*/ 19050 h 562791"/>
                <a:gd name="connsiteX4" fmla="*/ 5076032 w 5759450"/>
                <a:gd name="connsiteY4" fmla="*/ 26988 h 562791"/>
                <a:gd name="connsiteX5" fmla="*/ 5759450 w 5759450"/>
                <a:gd name="connsiteY5" fmla="*/ 0 h 562791"/>
                <a:gd name="connsiteX6" fmla="*/ 5577681 w 5759450"/>
                <a:gd name="connsiteY6" fmla="*/ 273050 h 562791"/>
                <a:gd name="connsiteX7" fmla="*/ 5754688 w 5759450"/>
                <a:gd name="connsiteY7" fmla="*/ 517525 h 562791"/>
                <a:gd name="connsiteX8" fmla="*/ 5251450 w 5759450"/>
                <a:gd name="connsiteY8" fmla="*/ 558800 h 562791"/>
                <a:gd name="connsiteX9" fmla="*/ 919163 w 5759450"/>
                <a:gd name="connsiteY9" fmla="*/ 550068 h 562791"/>
                <a:gd name="connsiteX10" fmla="*/ 661194 w 5759450"/>
                <a:gd name="connsiteY10" fmla="*/ 553244 h 562791"/>
                <a:gd name="connsiteX11" fmla="*/ 0 w 5759450"/>
                <a:gd name="connsiteY11" fmla="*/ 527050 h 562791"/>
                <a:gd name="connsiteX12" fmla="*/ 200025 w 5759450"/>
                <a:gd name="connsiteY12" fmla="*/ 271463 h 562791"/>
                <a:gd name="connsiteX13" fmla="*/ 793 w 5759450"/>
                <a:gd name="connsiteY13" fmla="*/ 7938 h 562791"/>
                <a:gd name="connsiteX0" fmla="*/ 793 w 5761832"/>
                <a:gd name="connsiteY0" fmla="*/ 7938 h 563259"/>
                <a:gd name="connsiteX1" fmla="*/ 374650 w 5761832"/>
                <a:gd name="connsiteY1" fmla="*/ 31750 h 563259"/>
                <a:gd name="connsiteX2" fmla="*/ 916782 w 5761832"/>
                <a:gd name="connsiteY2" fmla="*/ 19050 h 563259"/>
                <a:gd name="connsiteX3" fmla="*/ 4862512 w 5761832"/>
                <a:gd name="connsiteY3" fmla="*/ 19050 h 563259"/>
                <a:gd name="connsiteX4" fmla="*/ 5076032 w 5761832"/>
                <a:gd name="connsiteY4" fmla="*/ 26988 h 563259"/>
                <a:gd name="connsiteX5" fmla="*/ 5759450 w 5761832"/>
                <a:gd name="connsiteY5" fmla="*/ 0 h 563259"/>
                <a:gd name="connsiteX6" fmla="*/ 5577681 w 5761832"/>
                <a:gd name="connsiteY6" fmla="*/ 273050 h 563259"/>
                <a:gd name="connsiteX7" fmla="*/ 5761832 w 5761832"/>
                <a:gd name="connsiteY7" fmla="*/ 522287 h 563259"/>
                <a:gd name="connsiteX8" fmla="*/ 5251450 w 5761832"/>
                <a:gd name="connsiteY8" fmla="*/ 558800 h 563259"/>
                <a:gd name="connsiteX9" fmla="*/ 919163 w 5761832"/>
                <a:gd name="connsiteY9" fmla="*/ 550068 h 563259"/>
                <a:gd name="connsiteX10" fmla="*/ 661194 w 5761832"/>
                <a:gd name="connsiteY10" fmla="*/ 553244 h 563259"/>
                <a:gd name="connsiteX11" fmla="*/ 0 w 5761832"/>
                <a:gd name="connsiteY11" fmla="*/ 527050 h 563259"/>
                <a:gd name="connsiteX12" fmla="*/ 200025 w 5761832"/>
                <a:gd name="connsiteY12" fmla="*/ 271463 h 563259"/>
                <a:gd name="connsiteX13" fmla="*/ 793 w 5761832"/>
                <a:gd name="connsiteY13" fmla="*/ 7938 h 563259"/>
                <a:gd name="connsiteX0" fmla="*/ 793 w 5761832"/>
                <a:gd name="connsiteY0" fmla="*/ 7938 h 563781"/>
                <a:gd name="connsiteX1" fmla="*/ 374650 w 5761832"/>
                <a:gd name="connsiteY1" fmla="*/ 31750 h 563781"/>
                <a:gd name="connsiteX2" fmla="*/ 916782 w 5761832"/>
                <a:gd name="connsiteY2" fmla="*/ 19050 h 563781"/>
                <a:gd name="connsiteX3" fmla="*/ 4862512 w 5761832"/>
                <a:gd name="connsiteY3" fmla="*/ 19050 h 563781"/>
                <a:gd name="connsiteX4" fmla="*/ 5076032 w 5761832"/>
                <a:gd name="connsiteY4" fmla="*/ 26988 h 563781"/>
                <a:gd name="connsiteX5" fmla="*/ 5759450 w 5761832"/>
                <a:gd name="connsiteY5" fmla="*/ 0 h 563781"/>
                <a:gd name="connsiteX6" fmla="*/ 5577681 w 5761832"/>
                <a:gd name="connsiteY6" fmla="*/ 273050 h 563781"/>
                <a:gd name="connsiteX7" fmla="*/ 5761832 w 5761832"/>
                <a:gd name="connsiteY7" fmla="*/ 522287 h 563781"/>
                <a:gd name="connsiteX8" fmla="*/ 5251450 w 5761832"/>
                <a:gd name="connsiteY8" fmla="*/ 558800 h 563781"/>
                <a:gd name="connsiteX9" fmla="*/ 919163 w 5761832"/>
                <a:gd name="connsiteY9" fmla="*/ 550068 h 563781"/>
                <a:gd name="connsiteX10" fmla="*/ 661194 w 5761832"/>
                <a:gd name="connsiteY10" fmla="*/ 553244 h 563781"/>
                <a:gd name="connsiteX11" fmla="*/ 0 w 5761832"/>
                <a:gd name="connsiteY11" fmla="*/ 527050 h 563781"/>
                <a:gd name="connsiteX12" fmla="*/ 200025 w 5761832"/>
                <a:gd name="connsiteY12" fmla="*/ 271463 h 563781"/>
                <a:gd name="connsiteX13" fmla="*/ 793 w 5761832"/>
                <a:gd name="connsiteY13" fmla="*/ 7938 h 563781"/>
                <a:gd name="connsiteX0" fmla="*/ 793 w 5761832"/>
                <a:gd name="connsiteY0" fmla="*/ 7938 h 559049"/>
                <a:gd name="connsiteX1" fmla="*/ 374650 w 5761832"/>
                <a:gd name="connsiteY1" fmla="*/ 31750 h 559049"/>
                <a:gd name="connsiteX2" fmla="*/ 916782 w 5761832"/>
                <a:gd name="connsiteY2" fmla="*/ 19050 h 559049"/>
                <a:gd name="connsiteX3" fmla="*/ 4862512 w 5761832"/>
                <a:gd name="connsiteY3" fmla="*/ 19050 h 559049"/>
                <a:gd name="connsiteX4" fmla="*/ 5076032 w 5761832"/>
                <a:gd name="connsiteY4" fmla="*/ 26988 h 559049"/>
                <a:gd name="connsiteX5" fmla="*/ 5759450 w 5761832"/>
                <a:gd name="connsiteY5" fmla="*/ 0 h 559049"/>
                <a:gd name="connsiteX6" fmla="*/ 5577681 w 5761832"/>
                <a:gd name="connsiteY6" fmla="*/ 273050 h 559049"/>
                <a:gd name="connsiteX7" fmla="*/ 5761832 w 5761832"/>
                <a:gd name="connsiteY7" fmla="*/ 522287 h 559049"/>
                <a:gd name="connsiteX8" fmla="*/ 5251450 w 5761832"/>
                <a:gd name="connsiteY8" fmla="*/ 558800 h 559049"/>
                <a:gd name="connsiteX9" fmla="*/ 919163 w 5761832"/>
                <a:gd name="connsiteY9" fmla="*/ 550068 h 559049"/>
                <a:gd name="connsiteX10" fmla="*/ 661194 w 5761832"/>
                <a:gd name="connsiteY10" fmla="*/ 553244 h 559049"/>
                <a:gd name="connsiteX11" fmla="*/ 0 w 5761832"/>
                <a:gd name="connsiteY11" fmla="*/ 527050 h 559049"/>
                <a:gd name="connsiteX12" fmla="*/ 200025 w 5761832"/>
                <a:gd name="connsiteY12" fmla="*/ 271463 h 559049"/>
                <a:gd name="connsiteX13" fmla="*/ 793 w 5761832"/>
                <a:gd name="connsiteY13" fmla="*/ 7938 h 559049"/>
                <a:gd name="connsiteX0" fmla="*/ 793 w 5761832"/>
                <a:gd name="connsiteY0" fmla="*/ 7938 h 559049"/>
                <a:gd name="connsiteX1" fmla="*/ 374650 w 5761832"/>
                <a:gd name="connsiteY1" fmla="*/ 31750 h 559049"/>
                <a:gd name="connsiteX2" fmla="*/ 916782 w 5761832"/>
                <a:gd name="connsiteY2" fmla="*/ 19050 h 559049"/>
                <a:gd name="connsiteX3" fmla="*/ 945507 w 5761832"/>
                <a:gd name="connsiteY3" fmla="*/ 20131 h 559049"/>
                <a:gd name="connsiteX4" fmla="*/ 4862512 w 5761832"/>
                <a:gd name="connsiteY4" fmla="*/ 19050 h 559049"/>
                <a:gd name="connsiteX5" fmla="*/ 5076032 w 5761832"/>
                <a:gd name="connsiteY5" fmla="*/ 26988 h 559049"/>
                <a:gd name="connsiteX6" fmla="*/ 5759450 w 5761832"/>
                <a:gd name="connsiteY6" fmla="*/ 0 h 559049"/>
                <a:gd name="connsiteX7" fmla="*/ 5577681 w 5761832"/>
                <a:gd name="connsiteY7" fmla="*/ 273050 h 559049"/>
                <a:gd name="connsiteX8" fmla="*/ 5761832 w 5761832"/>
                <a:gd name="connsiteY8" fmla="*/ 522287 h 559049"/>
                <a:gd name="connsiteX9" fmla="*/ 5251450 w 5761832"/>
                <a:gd name="connsiteY9" fmla="*/ 558800 h 559049"/>
                <a:gd name="connsiteX10" fmla="*/ 919163 w 5761832"/>
                <a:gd name="connsiteY10" fmla="*/ 550068 h 559049"/>
                <a:gd name="connsiteX11" fmla="*/ 661194 w 5761832"/>
                <a:gd name="connsiteY11" fmla="*/ 553244 h 559049"/>
                <a:gd name="connsiteX12" fmla="*/ 0 w 5761832"/>
                <a:gd name="connsiteY12" fmla="*/ 527050 h 559049"/>
                <a:gd name="connsiteX13" fmla="*/ 200025 w 5761832"/>
                <a:gd name="connsiteY13" fmla="*/ 271463 h 559049"/>
                <a:gd name="connsiteX14" fmla="*/ 793 w 5761832"/>
                <a:gd name="connsiteY14" fmla="*/ 7938 h 559049"/>
                <a:gd name="connsiteX0" fmla="*/ 793 w 5761832"/>
                <a:gd name="connsiteY0" fmla="*/ 7938 h 559049"/>
                <a:gd name="connsiteX1" fmla="*/ 374650 w 5761832"/>
                <a:gd name="connsiteY1" fmla="*/ 31750 h 559049"/>
                <a:gd name="connsiteX2" fmla="*/ 916782 w 5761832"/>
                <a:gd name="connsiteY2" fmla="*/ 19050 h 559049"/>
                <a:gd name="connsiteX3" fmla="*/ 945507 w 5761832"/>
                <a:gd name="connsiteY3" fmla="*/ 20131 h 559049"/>
                <a:gd name="connsiteX4" fmla="*/ 4862512 w 5761832"/>
                <a:gd name="connsiteY4" fmla="*/ 19050 h 559049"/>
                <a:gd name="connsiteX5" fmla="*/ 5076032 w 5761832"/>
                <a:gd name="connsiteY5" fmla="*/ 26988 h 559049"/>
                <a:gd name="connsiteX6" fmla="*/ 5759450 w 5761832"/>
                <a:gd name="connsiteY6" fmla="*/ 0 h 559049"/>
                <a:gd name="connsiteX7" fmla="*/ 5577681 w 5761832"/>
                <a:gd name="connsiteY7" fmla="*/ 273050 h 559049"/>
                <a:gd name="connsiteX8" fmla="*/ 5761832 w 5761832"/>
                <a:gd name="connsiteY8" fmla="*/ 522287 h 559049"/>
                <a:gd name="connsiteX9" fmla="*/ 5251450 w 5761832"/>
                <a:gd name="connsiteY9" fmla="*/ 558800 h 559049"/>
                <a:gd name="connsiteX10" fmla="*/ 952905 w 5761832"/>
                <a:gd name="connsiteY10" fmla="*/ 546396 h 559049"/>
                <a:gd name="connsiteX11" fmla="*/ 919163 w 5761832"/>
                <a:gd name="connsiteY11" fmla="*/ 550068 h 559049"/>
                <a:gd name="connsiteX12" fmla="*/ 661194 w 5761832"/>
                <a:gd name="connsiteY12" fmla="*/ 553244 h 559049"/>
                <a:gd name="connsiteX13" fmla="*/ 0 w 5761832"/>
                <a:gd name="connsiteY13" fmla="*/ 527050 h 559049"/>
                <a:gd name="connsiteX14" fmla="*/ 200025 w 5761832"/>
                <a:gd name="connsiteY14" fmla="*/ 271463 h 559049"/>
                <a:gd name="connsiteX15" fmla="*/ 793 w 5761832"/>
                <a:gd name="connsiteY15" fmla="*/ 7938 h 559049"/>
                <a:gd name="connsiteX0" fmla="*/ 793 w 5835542"/>
                <a:gd name="connsiteY0" fmla="*/ 7938 h 559049"/>
                <a:gd name="connsiteX1" fmla="*/ 374650 w 5835542"/>
                <a:gd name="connsiteY1" fmla="*/ 31750 h 559049"/>
                <a:gd name="connsiteX2" fmla="*/ 916782 w 5835542"/>
                <a:gd name="connsiteY2" fmla="*/ 19050 h 559049"/>
                <a:gd name="connsiteX3" fmla="*/ 945507 w 5835542"/>
                <a:gd name="connsiteY3" fmla="*/ 20131 h 559049"/>
                <a:gd name="connsiteX4" fmla="*/ 4862512 w 5835542"/>
                <a:gd name="connsiteY4" fmla="*/ 19050 h 559049"/>
                <a:gd name="connsiteX5" fmla="*/ 5076032 w 5835542"/>
                <a:gd name="connsiteY5" fmla="*/ 26988 h 559049"/>
                <a:gd name="connsiteX6" fmla="*/ 5759450 w 5835542"/>
                <a:gd name="connsiteY6" fmla="*/ 0 h 559049"/>
                <a:gd name="connsiteX7" fmla="*/ 5761832 w 5835542"/>
                <a:gd name="connsiteY7" fmla="*/ 522287 h 559049"/>
                <a:gd name="connsiteX8" fmla="*/ 5251450 w 5835542"/>
                <a:gd name="connsiteY8" fmla="*/ 558800 h 559049"/>
                <a:gd name="connsiteX9" fmla="*/ 952905 w 5835542"/>
                <a:gd name="connsiteY9" fmla="*/ 546396 h 559049"/>
                <a:gd name="connsiteX10" fmla="*/ 919163 w 5835542"/>
                <a:gd name="connsiteY10" fmla="*/ 550068 h 559049"/>
                <a:gd name="connsiteX11" fmla="*/ 661194 w 5835542"/>
                <a:gd name="connsiteY11" fmla="*/ 553244 h 559049"/>
                <a:gd name="connsiteX12" fmla="*/ 0 w 5835542"/>
                <a:gd name="connsiteY12" fmla="*/ 527050 h 559049"/>
                <a:gd name="connsiteX13" fmla="*/ 200025 w 5835542"/>
                <a:gd name="connsiteY13" fmla="*/ 271463 h 559049"/>
                <a:gd name="connsiteX14" fmla="*/ 793 w 5835542"/>
                <a:gd name="connsiteY14" fmla="*/ 7938 h 559049"/>
                <a:gd name="connsiteX0" fmla="*/ 793 w 5761832"/>
                <a:gd name="connsiteY0" fmla="*/ 0 h 551111"/>
                <a:gd name="connsiteX1" fmla="*/ 374650 w 5761832"/>
                <a:gd name="connsiteY1" fmla="*/ 23812 h 551111"/>
                <a:gd name="connsiteX2" fmla="*/ 916782 w 5761832"/>
                <a:gd name="connsiteY2" fmla="*/ 11112 h 551111"/>
                <a:gd name="connsiteX3" fmla="*/ 945507 w 5761832"/>
                <a:gd name="connsiteY3" fmla="*/ 12193 h 551111"/>
                <a:gd name="connsiteX4" fmla="*/ 4862512 w 5761832"/>
                <a:gd name="connsiteY4" fmla="*/ 11112 h 551111"/>
                <a:gd name="connsiteX5" fmla="*/ 5076032 w 5761832"/>
                <a:gd name="connsiteY5" fmla="*/ 19050 h 551111"/>
                <a:gd name="connsiteX6" fmla="*/ 5761832 w 5761832"/>
                <a:gd name="connsiteY6" fmla="*/ 514349 h 551111"/>
                <a:gd name="connsiteX7" fmla="*/ 5251450 w 5761832"/>
                <a:gd name="connsiteY7" fmla="*/ 550862 h 551111"/>
                <a:gd name="connsiteX8" fmla="*/ 952905 w 5761832"/>
                <a:gd name="connsiteY8" fmla="*/ 538458 h 551111"/>
                <a:gd name="connsiteX9" fmla="*/ 919163 w 5761832"/>
                <a:gd name="connsiteY9" fmla="*/ 542130 h 551111"/>
                <a:gd name="connsiteX10" fmla="*/ 661194 w 5761832"/>
                <a:gd name="connsiteY10" fmla="*/ 545306 h 551111"/>
                <a:gd name="connsiteX11" fmla="*/ 0 w 5761832"/>
                <a:gd name="connsiteY11" fmla="*/ 519112 h 551111"/>
                <a:gd name="connsiteX12" fmla="*/ 200025 w 5761832"/>
                <a:gd name="connsiteY12" fmla="*/ 263525 h 551111"/>
                <a:gd name="connsiteX13" fmla="*/ 793 w 5761832"/>
                <a:gd name="connsiteY13" fmla="*/ 0 h 551111"/>
                <a:gd name="connsiteX0" fmla="*/ 793 w 5528877"/>
                <a:gd name="connsiteY0" fmla="*/ 0 h 551111"/>
                <a:gd name="connsiteX1" fmla="*/ 374650 w 5528877"/>
                <a:gd name="connsiteY1" fmla="*/ 23812 h 551111"/>
                <a:gd name="connsiteX2" fmla="*/ 916782 w 5528877"/>
                <a:gd name="connsiteY2" fmla="*/ 11112 h 551111"/>
                <a:gd name="connsiteX3" fmla="*/ 945507 w 5528877"/>
                <a:gd name="connsiteY3" fmla="*/ 12193 h 551111"/>
                <a:gd name="connsiteX4" fmla="*/ 4862512 w 5528877"/>
                <a:gd name="connsiteY4" fmla="*/ 11112 h 551111"/>
                <a:gd name="connsiteX5" fmla="*/ 5076032 w 5528877"/>
                <a:gd name="connsiteY5" fmla="*/ 19050 h 551111"/>
                <a:gd name="connsiteX6" fmla="*/ 5251450 w 5528877"/>
                <a:gd name="connsiteY6" fmla="*/ 550862 h 551111"/>
                <a:gd name="connsiteX7" fmla="*/ 952905 w 5528877"/>
                <a:gd name="connsiteY7" fmla="*/ 538458 h 551111"/>
                <a:gd name="connsiteX8" fmla="*/ 919163 w 5528877"/>
                <a:gd name="connsiteY8" fmla="*/ 542130 h 551111"/>
                <a:gd name="connsiteX9" fmla="*/ 661194 w 5528877"/>
                <a:gd name="connsiteY9" fmla="*/ 545306 h 551111"/>
                <a:gd name="connsiteX10" fmla="*/ 0 w 5528877"/>
                <a:gd name="connsiteY10" fmla="*/ 519112 h 551111"/>
                <a:gd name="connsiteX11" fmla="*/ 200025 w 5528877"/>
                <a:gd name="connsiteY11" fmla="*/ 263525 h 551111"/>
                <a:gd name="connsiteX12" fmla="*/ 793 w 5528877"/>
                <a:gd name="connsiteY12" fmla="*/ 0 h 551111"/>
                <a:gd name="connsiteX0" fmla="*/ 793 w 5528877"/>
                <a:gd name="connsiteY0" fmla="*/ 0 h 551111"/>
                <a:gd name="connsiteX1" fmla="*/ 374650 w 5528877"/>
                <a:gd name="connsiteY1" fmla="*/ 23812 h 551111"/>
                <a:gd name="connsiteX2" fmla="*/ 916782 w 5528877"/>
                <a:gd name="connsiteY2" fmla="*/ 11112 h 551111"/>
                <a:gd name="connsiteX3" fmla="*/ 945507 w 5528877"/>
                <a:gd name="connsiteY3" fmla="*/ 12193 h 551111"/>
                <a:gd name="connsiteX4" fmla="*/ 5076032 w 5528877"/>
                <a:gd name="connsiteY4" fmla="*/ 19050 h 551111"/>
                <a:gd name="connsiteX5" fmla="*/ 5251450 w 5528877"/>
                <a:gd name="connsiteY5" fmla="*/ 550862 h 551111"/>
                <a:gd name="connsiteX6" fmla="*/ 952905 w 5528877"/>
                <a:gd name="connsiteY6" fmla="*/ 538458 h 551111"/>
                <a:gd name="connsiteX7" fmla="*/ 919163 w 5528877"/>
                <a:gd name="connsiteY7" fmla="*/ 542130 h 551111"/>
                <a:gd name="connsiteX8" fmla="*/ 661194 w 5528877"/>
                <a:gd name="connsiteY8" fmla="*/ 545306 h 551111"/>
                <a:gd name="connsiteX9" fmla="*/ 0 w 5528877"/>
                <a:gd name="connsiteY9" fmla="*/ 519112 h 551111"/>
                <a:gd name="connsiteX10" fmla="*/ 200025 w 5528877"/>
                <a:gd name="connsiteY10" fmla="*/ 263525 h 551111"/>
                <a:gd name="connsiteX11" fmla="*/ 793 w 5528877"/>
                <a:gd name="connsiteY11" fmla="*/ 0 h 551111"/>
                <a:gd name="connsiteX0" fmla="*/ 793 w 5251450"/>
                <a:gd name="connsiteY0" fmla="*/ 0 h 551111"/>
                <a:gd name="connsiteX1" fmla="*/ 374650 w 5251450"/>
                <a:gd name="connsiteY1" fmla="*/ 23812 h 551111"/>
                <a:gd name="connsiteX2" fmla="*/ 916782 w 5251450"/>
                <a:gd name="connsiteY2" fmla="*/ 11112 h 551111"/>
                <a:gd name="connsiteX3" fmla="*/ 945507 w 5251450"/>
                <a:gd name="connsiteY3" fmla="*/ 12193 h 551111"/>
                <a:gd name="connsiteX4" fmla="*/ 5251450 w 5251450"/>
                <a:gd name="connsiteY4" fmla="*/ 550862 h 551111"/>
                <a:gd name="connsiteX5" fmla="*/ 952905 w 5251450"/>
                <a:gd name="connsiteY5" fmla="*/ 538458 h 551111"/>
                <a:gd name="connsiteX6" fmla="*/ 919163 w 5251450"/>
                <a:gd name="connsiteY6" fmla="*/ 542130 h 551111"/>
                <a:gd name="connsiteX7" fmla="*/ 661194 w 5251450"/>
                <a:gd name="connsiteY7" fmla="*/ 545306 h 551111"/>
                <a:gd name="connsiteX8" fmla="*/ 0 w 5251450"/>
                <a:gd name="connsiteY8" fmla="*/ 519112 h 551111"/>
                <a:gd name="connsiteX9" fmla="*/ 200025 w 5251450"/>
                <a:gd name="connsiteY9" fmla="*/ 263525 h 551111"/>
                <a:gd name="connsiteX10" fmla="*/ 793 w 5251450"/>
                <a:gd name="connsiteY10" fmla="*/ 0 h 551111"/>
                <a:gd name="connsiteX0" fmla="*/ 793 w 952905"/>
                <a:gd name="connsiteY0" fmla="*/ 0 h 551111"/>
                <a:gd name="connsiteX1" fmla="*/ 374650 w 952905"/>
                <a:gd name="connsiteY1" fmla="*/ 23812 h 551111"/>
                <a:gd name="connsiteX2" fmla="*/ 916782 w 952905"/>
                <a:gd name="connsiteY2" fmla="*/ 11112 h 551111"/>
                <a:gd name="connsiteX3" fmla="*/ 945507 w 952905"/>
                <a:gd name="connsiteY3" fmla="*/ 12193 h 551111"/>
                <a:gd name="connsiteX4" fmla="*/ 952905 w 952905"/>
                <a:gd name="connsiteY4" fmla="*/ 538458 h 551111"/>
                <a:gd name="connsiteX5" fmla="*/ 919163 w 952905"/>
                <a:gd name="connsiteY5" fmla="*/ 542130 h 551111"/>
                <a:gd name="connsiteX6" fmla="*/ 661194 w 952905"/>
                <a:gd name="connsiteY6" fmla="*/ 545306 h 551111"/>
                <a:gd name="connsiteX7" fmla="*/ 0 w 952905"/>
                <a:gd name="connsiteY7" fmla="*/ 519112 h 551111"/>
                <a:gd name="connsiteX8" fmla="*/ 200025 w 952905"/>
                <a:gd name="connsiteY8" fmla="*/ 263525 h 551111"/>
                <a:gd name="connsiteX9" fmla="*/ 793 w 952905"/>
                <a:gd name="connsiteY9" fmla="*/ 0 h 551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52905" h="551111">
                  <a:moveTo>
                    <a:pt x="793" y="0"/>
                  </a:moveTo>
                  <a:cubicBezTo>
                    <a:pt x="123031" y="24606"/>
                    <a:pt x="250031" y="15875"/>
                    <a:pt x="374650" y="23812"/>
                  </a:cubicBezTo>
                  <a:cubicBezTo>
                    <a:pt x="555361" y="19579"/>
                    <a:pt x="750359" y="24870"/>
                    <a:pt x="916782" y="11112"/>
                  </a:cubicBezTo>
                  <a:lnTo>
                    <a:pt x="945507" y="12193"/>
                  </a:lnTo>
                  <a:lnTo>
                    <a:pt x="952905" y="538458"/>
                  </a:lnTo>
                  <a:lnTo>
                    <a:pt x="919163" y="542130"/>
                  </a:lnTo>
                  <a:lnTo>
                    <a:pt x="661194" y="545306"/>
                  </a:lnTo>
                  <a:cubicBezTo>
                    <a:pt x="526521" y="548481"/>
                    <a:pt x="206111" y="565943"/>
                    <a:pt x="0" y="519112"/>
                  </a:cubicBezTo>
                  <a:lnTo>
                    <a:pt x="200025" y="263525"/>
                  </a:lnTo>
                  <a:cubicBezTo>
                    <a:pt x="124089" y="185208"/>
                    <a:pt x="79110" y="128323"/>
                    <a:pt x="793" y="0"/>
                  </a:cubicBezTo>
                  <a:close/>
                </a:path>
              </a:pathLst>
            </a:custGeom>
            <a:noFill/>
            <a:ln w="19050">
              <a:solidFill>
                <a:srgbClr val="CBF34B"/>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grpSp>
      <p:grpSp>
        <p:nvGrpSpPr>
          <p:cNvPr id="12" name="Group 5"/>
          <p:cNvGrpSpPr>
            <a:grpSpLocks/>
          </p:cNvGrpSpPr>
          <p:nvPr/>
        </p:nvGrpSpPr>
        <p:grpSpPr bwMode="auto">
          <a:xfrm>
            <a:off x="3323353" y="1817428"/>
            <a:ext cx="5316246" cy="3355882"/>
            <a:chOff x="2430980" y="1329772"/>
            <a:chExt cx="3938587" cy="1011238"/>
          </a:xfrm>
        </p:grpSpPr>
        <p:pic>
          <p:nvPicPr>
            <p:cNvPr id="1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0980" y="1329772"/>
              <a:ext cx="3938587" cy="1011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Rounded Rectangle 13"/>
            <p:cNvSpPr/>
            <p:nvPr/>
          </p:nvSpPr>
          <p:spPr>
            <a:xfrm>
              <a:off x="2485402" y="1364856"/>
              <a:ext cx="3777280" cy="939384"/>
            </a:xfrm>
            <a:prstGeom prst="roundRect">
              <a:avLst>
                <a:gd name="adj" fmla="val 12108"/>
              </a:avLst>
            </a:prstGeom>
            <a:noFill/>
            <a:ln w="19050">
              <a:solidFill>
                <a:srgbClr val="996633"/>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grpSp>
      <p:grpSp>
        <p:nvGrpSpPr>
          <p:cNvPr id="15" name="Group 10"/>
          <p:cNvGrpSpPr>
            <a:grpSpLocks/>
          </p:cNvGrpSpPr>
          <p:nvPr/>
        </p:nvGrpSpPr>
        <p:grpSpPr bwMode="auto">
          <a:xfrm>
            <a:off x="3654201" y="701074"/>
            <a:ext cx="4651375" cy="1010428"/>
            <a:chOff x="2671148" y="1311915"/>
            <a:chExt cx="3938587" cy="1011238"/>
          </a:xfrm>
        </p:grpSpPr>
        <p:pic>
          <p:nvPicPr>
            <p:cNvPr id="1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71148" y="1311915"/>
              <a:ext cx="3938587" cy="1011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Rounded Rectangle 16"/>
            <p:cNvSpPr/>
            <p:nvPr/>
          </p:nvSpPr>
          <p:spPr>
            <a:xfrm>
              <a:off x="2762555" y="1386588"/>
              <a:ext cx="3777280" cy="861115"/>
            </a:xfrm>
            <a:prstGeom prst="roundRect">
              <a:avLst>
                <a:gd name="adj" fmla="val 12108"/>
              </a:avLst>
            </a:prstGeom>
            <a:noFill/>
            <a:ln w="19050">
              <a:solidFill>
                <a:srgbClr val="996633"/>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grpSp>
      <p:sp>
        <p:nvSpPr>
          <p:cNvPr id="18" name="TextBox 17"/>
          <p:cNvSpPr txBox="1"/>
          <p:nvPr/>
        </p:nvSpPr>
        <p:spPr>
          <a:xfrm>
            <a:off x="4336943" y="970295"/>
            <a:ext cx="3284875" cy="461665"/>
          </a:xfrm>
          <a:prstGeom prst="rect">
            <a:avLst/>
          </a:prstGeom>
          <a:noFill/>
        </p:spPr>
        <p:txBody>
          <a:bodyPr wrap="none">
            <a:spAutoFit/>
          </a:bodyPr>
          <a:lstStyle/>
          <a:p>
            <a:pPr algn="ctr" fontAlgn="auto">
              <a:spcBef>
                <a:spcPts val="0"/>
              </a:spcBef>
              <a:spcAft>
                <a:spcPts val="0"/>
              </a:spcAft>
              <a:defRPr/>
            </a:pPr>
            <a:r>
              <a:rPr lang="en-US" sz="2400" b="1" dirty="0">
                <a:solidFill>
                  <a:srgbClr val="C00000"/>
                </a:solidFill>
                <a:effectLst>
                  <a:innerShdw blurRad="63500" dist="50800" dir="13500000">
                    <a:prstClr val="black">
                      <a:alpha val="50000"/>
                    </a:prstClr>
                  </a:innerShdw>
                </a:effectLst>
                <a:latin typeface="Times New Roman" panose="02020603050405020304" pitchFamily="18" charset="0"/>
                <a:ea typeface="Verdana" pitchFamily="34" charset="0"/>
                <a:cs typeface="Times New Roman" panose="02020603050405020304" pitchFamily="18" charset="0"/>
              </a:rPr>
              <a:t>1</a:t>
            </a:r>
            <a:r>
              <a:rPr lang="en-US" sz="2400" b="1" dirty="0" smtClean="0">
                <a:solidFill>
                  <a:srgbClr val="C00000"/>
                </a:solidFill>
                <a:effectLst>
                  <a:innerShdw blurRad="63500" dist="50800" dir="13500000">
                    <a:prstClr val="black">
                      <a:alpha val="50000"/>
                    </a:prstClr>
                  </a:innerShdw>
                </a:effectLst>
                <a:latin typeface="Times New Roman" panose="02020603050405020304" pitchFamily="18" charset="0"/>
                <a:ea typeface="Verdana" pitchFamily="34" charset="0"/>
                <a:cs typeface="Times New Roman" panose="02020603050405020304" pitchFamily="18" charset="0"/>
              </a:rPr>
              <a:t>. </a:t>
            </a:r>
            <a:r>
              <a:rPr lang="en-US" sz="2400" b="1" dirty="0" err="1" smtClean="0">
                <a:solidFill>
                  <a:srgbClr val="C00000"/>
                </a:solidFill>
                <a:effectLst>
                  <a:innerShdw blurRad="63500" dist="50800" dir="13500000">
                    <a:prstClr val="black">
                      <a:alpha val="50000"/>
                    </a:prstClr>
                  </a:innerShdw>
                </a:effectLst>
                <a:latin typeface="Times New Roman" panose="02020603050405020304" pitchFamily="18" charset="0"/>
                <a:ea typeface="Verdana" pitchFamily="34" charset="0"/>
                <a:cs typeface="Times New Roman" panose="02020603050405020304" pitchFamily="18" charset="0"/>
              </a:rPr>
              <a:t>Chức</a:t>
            </a:r>
            <a:r>
              <a:rPr lang="en-US" sz="2400" b="1" dirty="0" smtClean="0">
                <a:solidFill>
                  <a:srgbClr val="C00000"/>
                </a:solidFill>
                <a:effectLst>
                  <a:innerShdw blurRad="63500" dist="50800" dir="13500000">
                    <a:prstClr val="black">
                      <a:alpha val="50000"/>
                    </a:prstClr>
                  </a:innerShdw>
                </a:effectLst>
                <a:latin typeface="Times New Roman" panose="02020603050405020304" pitchFamily="18" charset="0"/>
                <a:ea typeface="Verdana" pitchFamily="34" charset="0"/>
                <a:cs typeface="Times New Roman" panose="02020603050405020304" pitchFamily="18" charset="0"/>
              </a:rPr>
              <a:t> </a:t>
            </a:r>
            <a:r>
              <a:rPr lang="en-US" sz="2400" b="1" dirty="0" err="1" smtClean="0">
                <a:solidFill>
                  <a:srgbClr val="C00000"/>
                </a:solidFill>
                <a:effectLst>
                  <a:innerShdw blurRad="63500" dist="50800" dir="13500000">
                    <a:prstClr val="black">
                      <a:alpha val="50000"/>
                    </a:prstClr>
                  </a:innerShdw>
                </a:effectLst>
                <a:latin typeface="Times New Roman" panose="02020603050405020304" pitchFamily="18" charset="0"/>
                <a:ea typeface="Verdana" pitchFamily="34" charset="0"/>
                <a:cs typeface="Times New Roman" panose="02020603050405020304" pitchFamily="18" charset="0"/>
              </a:rPr>
              <a:t>năng</a:t>
            </a:r>
            <a:r>
              <a:rPr lang="en-US" sz="2400" b="1" dirty="0" smtClean="0">
                <a:solidFill>
                  <a:srgbClr val="C00000"/>
                </a:solidFill>
                <a:effectLst>
                  <a:innerShdw blurRad="63500" dist="50800" dir="13500000">
                    <a:prstClr val="black">
                      <a:alpha val="50000"/>
                    </a:prstClr>
                  </a:innerShdw>
                </a:effectLst>
                <a:latin typeface="Times New Roman" panose="02020603050405020304" pitchFamily="18" charset="0"/>
                <a:ea typeface="Verdana" pitchFamily="34" charset="0"/>
                <a:cs typeface="Times New Roman" panose="02020603050405020304" pitchFamily="18" charset="0"/>
              </a:rPr>
              <a:t> </a:t>
            </a:r>
            <a:r>
              <a:rPr lang="en-US" sz="2400" b="1" dirty="0" err="1" smtClean="0">
                <a:solidFill>
                  <a:srgbClr val="C00000"/>
                </a:solidFill>
                <a:effectLst>
                  <a:innerShdw blurRad="63500" dist="50800" dir="13500000">
                    <a:prstClr val="black">
                      <a:alpha val="50000"/>
                    </a:prstClr>
                  </a:innerShdw>
                </a:effectLst>
                <a:latin typeface="Times New Roman" panose="02020603050405020304" pitchFamily="18" charset="0"/>
                <a:ea typeface="Verdana" pitchFamily="34" charset="0"/>
                <a:cs typeface="Times New Roman" panose="02020603050405020304" pitchFamily="18" charset="0"/>
              </a:rPr>
              <a:t>chơi</a:t>
            </a:r>
            <a:r>
              <a:rPr lang="en-US" sz="2400" b="1" dirty="0" smtClean="0">
                <a:solidFill>
                  <a:srgbClr val="C00000"/>
                </a:solidFill>
                <a:effectLst>
                  <a:innerShdw blurRad="63500" dist="50800" dir="13500000">
                    <a:prstClr val="black">
                      <a:alpha val="50000"/>
                    </a:prstClr>
                  </a:innerShdw>
                </a:effectLst>
                <a:latin typeface="Times New Roman" panose="02020603050405020304" pitchFamily="18" charset="0"/>
                <a:ea typeface="Verdana" pitchFamily="34" charset="0"/>
                <a:cs typeface="Times New Roman" panose="02020603050405020304" pitchFamily="18" charset="0"/>
              </a:rPr>
              <a:t> </a:t>
            </a:r>
            <a:r>
              <a:rPr lang="en-US" sz="2400" b="1" dirty="0" err="1" smtClean="0">
                <a:solidFill>
                  <a:srgbClr val="C00000"/>
                </a:solidFill>
                <a:effectLst>
                  <a:innerShdw blurRad="63500" dist="50800" dir="13500000">
                    <a:prstClr val="black">
                      <a:alpha val="50000"/>
                    </a:prstClr>
                  </a:innerShdw>
                </a:effectLst>
                <a:latin typeface="Times New Roman" panose="02020603050405020304" pitchFamily="18" charset="0"/>
                <a:ea typeface="Verdana" pitchFamily="34" charset="0"/>
                <a:cs typeface="Times New Roman" panose="02020603050405020304" pitchFamily="18" charset="0"/>
              </a:rPr>
              <a:t>nhạc</a:t>
            </a:r>
            <a:endParaRPr lang="en-US" sz="2400" b="1" dirty="0">
              <a:solidFill>
                <a:srgbClr val="C00000"/>
              </a:solidFill>
              <a:effectLst>
                <a:innerShdw blurRad="63500" dist="50800" dir="13500000">
                  <a:prstClr val="black">
                    <a:alpha val="50000"/>
                  </a:prstClr>
                </a:innerShdw>
              </a:effectLst>
              <a:latin typeface="Times New Roman" panose="02020603050405020304" pitchFamily="18" charset="0"/>
              <a:ea typeface="Verdana" pitchFamily="34" charset="0"/>
              <a:cs typeface="Times New Roman" panose="02020603050405020304" pitchFamily="18" charset="0"/>
            </a:endParaRPr>
          </a:p>
        </p:txBody>
      </p:sp>
      <p:sp>
        <p:nvSpPr>
          <p:cNvPr id="19" name="Rectangle 24"/>
          <p:cNvSpPr>
            <a:spLocks noChangeArrowheads="1"/>
          </p:cNvSpPr>
          <p:nvPr/>
        </p:nvSpPr>
        <p:spPr bwMode="auto">
          <a:xfrm>
            <a:off x="4576693" y="1886748"/>
            <a:ext cx="4003368" cy="3416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285750" indent="-285750" eaLnBrk="0" hangingPunct="0">
              <a:buClr>
                <a:srgbClr val="D7181F"/>
              </a:buClr>
              <a:buFont typeface="Arial" panose="020B0604020202020204" pitchFamily="34" charset="0"/>
              <a:buChar char="•"/>
            </a:pPr>
            <a:r>
              <a:rPr lang="en-US" b="1" dirty="0" err="1" smtClean="0">
                <a:solidFill>
                  <a:srgbClr val="C00000"/>
                </a:solidFill>
                <a:latin typeface="Times New Roman" panose="02020603050405020304" pitchFamily="18" charset="0"/>
                <a:cs typeface="Times New Roman" panose="02020603050405020304" pitchFamily="18" charset="0"/>
              </a:rPr>
              <a:t>Là</a:t>
            </a:r>
            <a:r>
              <a:rPr lang="en-US" b="1" dirty="0" smtClean="0">
                <a:solidFill>
                  <a:srgbClr val="C00000"/>
                </a:solidFill>
                <a:latin typeface="Times New Roman" panose="02020603050405020304" pitchFamily="18" charset="0"/>
                <a:cs typeface="Times New Roman" panose="02020603050405020304" pitchFamily="18" charset="0"/>
              </a:rPr>
              <a:t> </a:t>
            </a:r>
            <a:r>
              <a:rPr lang="en-US" b="1" dirty="0" err="1" smtClean="0">
                <a:solidFill>
                  <a:srgbClr val="C00000"/>
                </a:solidFill>
                <a:latin typeface="Times New Roman" panose="02020603050405020304" pitchFamily="18" charset="0"/>
                <a:cs typeface="Times New Roman" panose="02020603050405020304" pitchFamily="18" charset="0"/>
              </a:rPr>
              <a:t>chức</a:t>
            </a:r>
            <a:r>
              <a:rPr lang="en-US" b="1" dirty="0" smtClean="0">
                <a:solidFill>
                  <a:srgbClr val="C00000"/>
                </a:solidFill>
                <a:latin typeface="Times New Roman" panose="02020603050405020304" pitchFamily="18" charset="0"/>
                <a:cs typeface="Times New Roman" panose="02020603050405020304" pitchFamily="18" charset="0"/>
              </a:rPr>
              <a:t> </a:t>
            </a:r>
            <a:r>
              <a:rPr lang="en-US" b="1" dirty="0" err="1" smtClean="0">
                <a:solidFill>
                  <a:srgbClr val="C00000"/>
                </a:solidFill>
                <a:latin typeface="Times New Roman" panose="02020603050405020304" pitchFamily="18" charset="0"/>
                <a:cs typeface="Times New Roman" panose="02020603050405020304" pitchFamily="18" charset="0"/>
              </a:rPr>
              <a:t>năng</a:t>
            </a:r>
            <a:r>
              <a:rPr lang="en-US" b="1" dirty="0" smtClean="0">
                <a:solidFill>
                  <a:srgbClr val="C00000"/>
                </a:solidFill>
                <a:latin typeface="Times New Roman" panose="02020603050405020304" pitchFamily="18" charset="0"/>
                <a:cs typeface="Times New Roman" panose="02020603050405020304" pitchFamily="18" charset="0"/>
              </a:rPr>
              <a:t> </a:t>
            </a:r>
            <a:r>
              <a:rPr lang="en-US" b="1" dirty="0" err="1" smtClean="0">
                <a:solidFill>
                  <a:srgbClr val="C00000"/>
                </a:solidFill>
                <a:latin typeface="Times New Roman" panose="02020603050405020304" pitchFamily="18" charset="0"/>
                <a:cs typeface="Times New Roman" panose="02020603050405020304" pitchFamily="18" charset="0"/>
              </a:rPr>
              <a:t>chính</a:t>
            </a:r>
            <a:r>
              <a:rPr lang="en-US" b="1" dirty="0" smtClean="0">
                <a:solidFill>
                  <a:srgbClr val="C00000"/>
                </a:solidFill>
                <a:latin typeface="Times New Roman" panose="02020603050405020304" pitchFamily="18" charset="0"/>
                <a:cs typeface="Times New Roman" panose="02020603050405020304" pitchFamily="18" charset="0"/>
              </a:rPr>
              <a:t> </a:t>
            </a:r>
            <a:r>
              <a:rPr lang="en-US" b="1" dirty="0" err="1" smtClean="0">
                <a:solidFill>
                  <a:srgbClr val="C00000"/>
                </a:solidFill>
                <a:latin typeface="Times New Roman" panose="02020603050405020304" pitchFamily="18" charset="0"/>
                <a:cs typeface="Times New Roman" panose="02020603050405020304" pitchFamily="18" charset="0"/>
              </a:rPr>
              <a:t>của</a:t>
            </a:r>
            <a:r>
              <a:rPr lang="en-US" b="1" dirty="0" smtClean="0">
                <a:solidFill>
                  <a:srgbClr val="C00000"/>
                </a:solidFill>
                <a:latin typeface="Times New Roman" panose="02020603050405020304" pitchFamily="18" charset="0"/>
                <a:cs typeface="Times New Roman" panose="02020603050405020304" pitchFamily="18" charset="0"/>
              </a:rPr>
              <a:t> </a:t>
            </a:r>
            <a:r>
              <a:rPr lang="en-US" b="1" dirty="0" err="1" smtClean="0">
                <a:solidFill>
                  <a:srgbClr val="C00000"/>
                </a:solidFill>
                <a:latin typeface="Times New Roman" panose="02020603050405020304" pitchFamily="18" charset="0"/>
                <a:cs typeface="Times New Roman" panose="02020603050405020304" pitchFamily="18" charset="0"/>
              </a:rPr>
              <a:t>phần</a:t>
            </a:r>
            <a:r>
              <a:rPr lang="en-US" b="1" dirty="0" smtClean="0">
                <a:solidFill>
                  <a:srgbClr val="C00000"/>
                </a:solidFill>
                <a:latin typeface="Times New Roman" panose="02020603050405020304" pitchFamily="18" charset="0"/>
                <a:cs typeface="Times New Roman" panose="02020603050405020304" pitchFamily="18" charset="0"/>
              </a:rPr>
              <a:t> </a:t>
            </a:r>
            <a:r>
              <a:rPr lang="en-US" b="1" dirty="0" err="1" smtClean="0">
                <a:solidFill>
                  <a:srgbClr val="C00000"/>
                </a:solidFill>
                <a:latin typeface="Times New Roman" panose="02020603050405020304" pitchFamily="18" charset="0"/>
                <a:cs typeface="Times New Roman" panose="02020603050405020304" pitchFamily="18" charset="0"/>
              </a:rPr>
              <a:t>mềm</a:t>
            </a:r>
            <a:r>
              <a:rPr lang="en-US" b="1" dirty="0" smtClean="0">
                <a:solidFill>
                  <a:srgbClr val="C00000"/>
                </a:solidFill>
                <a:latin typeface="Times New Roman" panose="02020603050405020304" pitchFamily="18" charset="0"/>
                <a:cs typeface="Times New Roman" panose="02020603050405020304" pitchFamily="18" charset="0"/>
              </a:rPr>
              <a:t>.</a:t>
            </a:r>
          </a:p>
          <a:p>
            <a:pPr marL="285750" indent="-285750" eaLnBrk="0" hangingPunct="0">
              <a:buClr>
                <a:srgbClr val="D7181F"/>
              </a:buClr>
              <a:buFont typeface="Arial" panose="020B0604020202020204" pitchFamily="34" charset="0"/>
              <a:buChar char="•"/>
            </a:pPr>
            <a:r>
              <a:rPr lang="en-US" b="1" dirty="0" err="1" smtClean="0">
                <a:solidFill>
                  <a:srgbClr val="C00000"/>
                </a:solidFill>
                <a:latin typeface="Times New Roman" panose="02020603050405020304" pitchFamily="18" charset="0"/>
                <a:cs typeface="Times New Roman" panose="02020603050405020304" pitchFamily="18" charset="0"/>
              </a:rPr>
              <a:t>Có</a:t>
            </a:r>
            <a:r>
              <a:rPr lang="en-US" b="1" dirty="0" smtClean="0">
                <a:solidFill>
                  <a:srgbClr val="C00000"/>
                </a:solidFill>
                <a:latin typeface="Times New Roman" panose="02020603050405020304" pitchFamily="18" charset="0"/>
                <a:cs typeface="Times New Roman" panose="02020603050405020304" pitchFamily="18" charset="0"/>
              </a:rPr>
              <a:t> </a:t>
            </a:r>
            <a:r>
              <a:rPr lang="en-US" b="1" dirty="0" err="1" smtClean="0">
                <a:solidFill>
                  <a:srgbClr val="C00000"/>
                </a:solidFill>
                <a:latin typeface="Times New Roman" panose="02020603050405020304" pitchFamily="18" charset="0"/>
                <a:cs typeface="Times New Roman" panose="02020603050405020304" pitchFamily="18" charset="0"/>
              </a:rPr>
              <a:t>khả</a:t>
            </a:r>
            <a:r>
              <a:rPr lang="en-US" b="1" dirty="0" smtClean="0">
                <a:solidFill>
                  <a:srgbClr val="C00000"/>
                </a:solidFill>
                <a:latin typeface="Times New Roman" panose="02020603050405020304" pitchFamily="18" charset="0"/>
                <a:cs typeface="Times New Roman" panose="02020603050405020304" pitchFamily="18" charset="0"/>
              </a:rPr>
              <a:t> </a:t>
            </a:r>
            <a:r>
              <a:rPr lang="en-US" b="1" dirty="0" err="1" smtClean="0">
                <a:solidFill>
                  <a:srgbClr val="C00000"/>
                </a:solidFill>
                <a:latin typeface="Times New Roman" panose="02020603050405020304" pitchFamily="18" charset="0"/>
                <a:cs typeface="Times New Roman" panose="02020603050405020304" pitchFamily="18" charset="0"/>
              </a:rPr>
              <a:t>năng</a:t>
            </a:r>
            <a:r>
              <a:rPr lang="en-US" b="1" dirty="0" smtClean="0">
                <a:solidFill>
                  <a:srgbClr val="C00000"/>
                </a:solidFill>
                <a:latin typeface="Times New Roman" panose="02020603050405020304" pitchFamily="18" charset="0"/>
                <a:cs typeface="Times New Roman" panose="02020603050405020304" pitchFamily="18" charset="0"/>
              </a:rPr>
              <a:t> </a:t>
            </a:r>
            <a:r>
              <a:rPr lang="en-US" b="1" dirty="0" err="1" smtClean="0">
                <a:solidFill>
                  <a:srgbClr val="C00000"/>
                </a:solidFill>
                <a:latin typeface="Times New Roman" panose="02020603050405020304" pitchFamily="18" charset="0"/>
                <a:cs typeface="Times New Roman" panose="02020603050405020304" pitchFamily="18" charset="0"/>
              </a:rPr>
              <a:t>phát</a:t>
            </a:r>
            <a:r>
              <a:rPr lang="en-US" b="1" dirty="0" smtClean="0">
                <a:solidFill>
                  <a:srgbClr val="C00000"/>
                </a:solidFill>
                <a:latin typeface="Times New Roman" panose="02020603050405020304" pitchFamily="18" charset="0"/>
                <a:cs typeface="Times New Roman" panose="02020603050405020304" pitchFamily="18" charset="0"/>
              </a:rPr>
              <a:t> </a:t>
            </a:r>
            <a:r>
              <a:rPr lang="en-US" b="1" dirty="0" err="1" smtClean="0">
                <a:solidFill>
                  <a:srgbClr val="C00000"/>
                </a:solidFill>
                <a:latin typeface="Times New Roman" panose="02020603050405020304" pitchFamily="18" charset="0"/>
                <a:cs typeface="Times New Roman" panose="02020603050405020304" pitchFamily="18" charset="0"/>
              </a:rPr>
              <a:t>được</a:t>
            </a:r>
            <a:r>
              <a:rPr lang="en-US" b="1" dirty="0" smtClean="0">
                <a:solidFill>
                  <a:srgbClr val="C00000"/>
                </a:solidFill>
                <a:latin typeface="Times New Roman" panose="02020603050405020304" pitchFamily="18" charset="0"/>
                <a:cs typeface="Times New Roman" panose="02020603050405020304" pitchFamily="18" charset="0"/>
              </a:rPr>
              <a:t> </a:t>
            </a:r>
            <a:r>
              <a:rPr lang="en-US" b="1" dirty="0" err="1" smtClean="0">
                <a:solidFill>
                  <a:srgbClr val="C00000"/>
                </a:solidFill>
                <a:latin typeface="Times New Roman" panose="02020603050405020304" pitchFamily="18" charset="0"/>
                <a:cs typeface="Times New Roman" panose="02020603050405020304" pitchFamily="18" charset="0"/>
              </a:rPr>
              <a:t>các</a:t>
            </a:r>
            <a:r>
              <a:rPr lang="en-US" b="1" dirty="0" smtClean="0">
                <a:solidFill>
                  <a:srgbClr val="C00000"/>
                </a:solidFill>
                <a:latin typeface="Times New Roman" panose="02020603050405020304" pitchFamily="18" charset="0"/>
                <a:cs typeface="Times New Roman" panose="02020603050405020304" pitchFamily="18" charset="0"/>
              </a:rPr>
              <a:t> </a:t>
            </a:r>
            <a:r>
              <a:rPr lang="en-US" b="1" dirty="0" err="1" smtClean="0">
                <a:solidFill>
                  <a:srgbClr val="C00000"/>
                </a:solidFill>
                <a:latin typeface="Times New Roman" panose="02020603050405020304" pitchFamily="18" charset="0"/>
                <a:cs typeface="Times New Roman" panose="02020603050405020304" pitchFamily="18" charset="0"/>
              </a:rPr>
              <a:t>định</a:t>
            </a:r>
            <a:r>
              <a:rPr lang="en-US" b="1" dirty="0" smtClean="0">
                <a:solidFill>
                  <a:srgbClr val="C00000"/>
                </a:solidFill>
                <a:latin typeface="Times New Roman" panose="02020603050405020304" pitchFamily="18" charset="0"/>
                <a:cs typeface="Times New Roman" panose="02020603050405020304" pitchFamily="18" charset="0"/>
              </a:rPr>
              <a:t> </a:t>
            </a:r>
            <a:r>
              <a:rPr lang="en-US" b="1" dirty="0" err="1" smtClean="0">
                <a:solidFill>
                  <a:srgbClr val="C00000"/>
                </a:solidFill>
                <a:latin typeface="Times New Roman" panose="02020603050405020304" pitchFamily="18" charset="0"/>
                <a:cs typeface="Times New Roman" panose="02020603050405020304" pitchFamily="18" charset="0"/>
              </a:rPr>
              <a:t>dạng</a:t>
            </a:r>
            <a:r>
              <a:rPr lang="en-US" b="1" dirty="0" smtClean="0">
                <a:solidFill>
                  <a:srgbClr val="C00000"/>
                </a:solidFill>
                <a:latin typeface="Times New Roman" panose="02020603050405020304" pitchFamily="18" charset="0"/>
                <a:cs typeface="Times New Roman" panose="02020603050405020304" pitchFamily="18" charset="0"/>
              </a:rPr>
              <a:t> mp3, wav,..</a:t>
            </a:r>
          </a:p>
          <a:p>
            <a:pPr marL="285750" indent="-285750" eaLnBrk="0" hangingPunct="0">
              <a:buClr>
                <a:srgbClr val="D7181F"/>
              </a:buClr>
              <a:buFont typeface="Arial" panose="020B0604020202020204" pitchFamily="34" charset="0"/>
              <a:buChar char="•"/>
            </a:pPr>
            <a:r>
              <a:rPr lang="en-US" b="1" dirty="0" err="1" smtClean="0">
                <a:solidFill>
                  <a:srgbClr val="C00000"/>
                </a:solidFill>
                <a:latin typeface="Times New Roman" panose="02020603050405020304" pitchFamily="18" charset="0"/>
                <a:cs typeface="Times New Roman" panose="02020603050405020304" pitchFamily="18" charset="0"/>
              </a:rPr>
              <a:t>Có</a:t>
            </a:r>
            <a:r>
              <a:rPr lang="en-US" b="1" dirty="0" smtClean="0">
                <a:solidFill>
                  <a:srgbClr val="C00000"/>
                </a:solidFill>
                <a:latin typeface="Times New Roman" panose="02020603050405020304" pitchFamily="18" charset="0"/>
                <a:cs typeface="Times New Roman" panose="02020603050405020304" pitchFamily="18" charset="0"/>
              </a:rPr>
              <a:t> </a:t>
            </a:r>
            <a:r>
              <a:rPr lang="en-US" b="1" dirty="0" err="1" smtClean="0">
                <a:solidFill>
                  <a:srgbClr val="C00000"/>
                </a:solidFill>
                <a:latin typeface="Times New Roman" panose="02020603050405020304" pitchFamily="18" charset="0"/>
                <a:cs typeface="Times New Roman" panose="02020603050405020304" pitchFamily="18" charset="0"/>
              </a:rPr>
              <a:t>thể</a:t>
            </a:r>
            <a:r>
              <a:rPr lang="en-US" b="1" dirty="0" smtClean="0">
                <a:solidFill>
                  <a:srgbClr val="C00000"/>
                </a:solidFill>
                <a:latin typeface="Times New Roman" panose="02020603050405020304" pitchFamily="18" charset="0"/>
                <a:cs typeface="Times New Roman" panose="02020603050405020304" pitchFamily="18" charset="0"/>
              </a:rPr>
              <a:t> </a:t>
            </a:r>
            <a:r>
              <a:rPr lang="en-US" b="1" dirty="0" err="1" smtClean="0">
                <a:solidFill>
                  <a:srgbClr val="C00000"/>
                </a:solidFill>
                <a:latin typeface="Times New Roman" panose="02020603050405020304" pitchFamily="18" charset="0"/>
                <a:cs typeface="Times New Roman" panose="02020603050405020304" pitchFamily="18" charset="0"/>
              </a:rPr>
              <a:t>tạm</a:t>
            </a:r>
            <a:r>
              <a:rPr lang="en-US" b="1" dirty="0" smtClean="0">
                <a:solidFill>
                  <a:srgbClr val="C00000"/>
                </a:solidFill>
                <a:latin typeface="Times New Roman" panose="02020603050405020304" pitchFamily="18" charset="0"/>
                <a:cs typeface="Times New Roman" panose="02020603050405020304" pitchFamily="18" charset="0"/>
              </a:rPr>
              <a:t> </a:t>
            </a:r>
            <a:r>
              <a:rPr lang="en-US" b="1" dirty="0" err="1" smtClean="0">
                <a:solidFill>
                  <a:srgbClr val="C00000"/>
                </a:solidFill>
                <a:latin typeface="Times New Roman" panose="02020603050405020304" pitchFamily="18" charset="0"/>
                <a:cs typeface="Times New Roman" panose="02020603050405020304" pitchFamily="18" charset="0"/>
              </a:rPr>
              <a:t>ngưng</a:t>
            </a:r>
            <a:r>
              <a:rPr lang="en-US" b="1" dirty="0" smtClean="0">
                <a:solidFill>
                  <a:srgbClr val="C00000"/>
                </a:solidFill>
                <a:latin typeface="Times New Roman" panose="02020603050405020304" pitchFamily="18" charset="0"/>
                <a:cs typeface="Times New Roman" panose="02020603050405020304" pitchFamily="18" charset="0"/>
              </a:rPr>
              <a:t>, </a:t>
            </a:r>
            <a:r>
              <a:rPr lang="en-US" b="1" dirty="0" err="1" smtClean="0">
                <a:solidFill>
                  <a:srgbClr val="C00000"/>
                </a:solidFill>
                <a:latin typeface="Times New Roman" panose="02020603050405020304" pitchFamily="18" charset="0"/>
                <a:cs typeface="Times New Roman" panose="02020603050405020304" pitchFamily="18" charset="0"/>
              </a:rPr>
              <a:t>hoặc</a:t>
            </a:r>
            <a:r>
              <a:rPr lang="en-US" b="1" dirty="0" smtClean="0">
                <a:solidFill>
                  <a:srgbClr val="C00000"/>
                </a:solidFill>
                <a:latin typeface="Times New Roman" panose="02020603050405020304" pitchFamily="18" charset="0"/>
                <a:cs typeface="Times New Roman" panose="02020603050405020304" pitchFamily="18" charset="0"/>
              </a:rPr>
              <a:t>  </a:t>
            </a:r>
            <a:r>
              <a:rPr lang="en-US" b="1" dirty="0" err="1" smtClean="0">
                <a:solidFill>
                  <a:srgbClr val="C00000"/>
                </a:solidFill>
                <a:latin typeface="Times New Roman" panose="02020603050405020304" pitchFamily="18" charset="0"/>
                <a:cs typeface="Times New Roman" panose="02020603050405020304" pitchFamily="18" charset="0"/>
              </a:rPr>
              <a:t>tiếp</a:t>
            </a:r>
            <a:r>
              <a:rPr lang="en-US" b="1" dirty="0" smtClean="0">
                <a:solidFill>
                  <a:srgbClr val="C00000"/>
                </a:solidFill>
                <a:latin typeface="Times New Roman" panose="02020603050405020304" pitchFamily="18" charset="0"/>
                <a:cs typeface="Times New Roman" panose="02020603050405020304" pitchFamily="18" charset="0"/>
              </a:rPr>
              <a:t> </a:t>
            </a:r>
            <a:r>
              <a:rPr lang="en-US" b="1" dirty="0" err="1" smtClean="0">
                <a:solidFill>
                  <a:srgbClr val="C00000"/>
                </a:solidFill>
                <a:latin typeface="Times New Roman" panose="02020603050405020304" pitchFamily="18" charset="0"/>
                <a:cs typeface="Times New Roman" panose="02020603050405020304" pitchFamily="18" charset="0"/>
              </a:rPr>
              <a:t>tục</a:t>
            </a:r>
            <a:r>
              <a:rPr lang="en-US" b="1" dirty="0" smtClean="0">
                <a:solidFill>
                  <a:srgbClr val="C00000"/>
                </a:solidFill>
                <a:latin typeface="Times New Roman" panose="02020603050405020304" pitchFamily="18" charset="0"/>
                <a:cs typeface="Times New Roman" panose="02020603050405020304" pitchFamily="18" charset="0"/>
              </a:rPr>
              <a:t> </a:t>
            </a:r>
            <a:r>
              <a:rPr lang="en-US" b="1" dirty="0" err="1" smtClean="0">
                <a:solidFill>
                  <a:srgbClr val="C00000"/>
                </a:solidFill>
                <a:latin typeface="Times New Roman" panose="02020603050405020304" pitchFamily="18" charset="0"/>
                <a:cs typeface="Times New Roman" panose="02020603050405020304" pitchFamily="18" charset="0"/>
              </a:rPr>
              <a:t>phát</a:t>
            </a:r>
            <a:r>
              <a:rPr lang="en-US" b="1" dirty="0" smtClean="0">
                <a:solidFill>
                  <a:srgbClr val="C00000"/>
                </a:solidFill>
                <a:latin typeface="Times New Roman" panose="02020603050405020304" pitchFamily="18" charset="0"/>
                <a:cs typeface="Times New Roman" panose="02020603050405020304" pitchFamily="18" charset="0"/>
              </a:rPr>
              <a:t> </a:t>
            </a:r>
            <a:r>
              <a:rPr lang="en-US" b="1" dirty="0" err="1" smtClean="0">
                <a:solidFill>
                  <a:srgbClr val="C00000"/>
                </a:solidFill>
                <a:latin typeface="Times New Roman" panose="02020603050405020304" pitchFamily="18" charset="0"/>
                <a:cs typeface="Times New Roman" panose="02020603050405020304" pitchFamily="18" charset="0"/>
              </a:rPr>
              <a:t>bài</a:t>
            </a:r>
            <a:r>
              <a:rPr lang="en-US" b="1" dirty="0" smtClean="0">
                <a:solidFill>
                  <a:srgbClr val="C00000"/>
                </a:solidFill>
                <a:latin typeface="Times New Roman" panose="02020603050405020304" pitchFamily="18" charset="0"/>
                <a:cs typeface="Times New Roman" panose="02020603050405020304" pitchFamily="18" charset="0"/>
              </a:rPr>
              <a:t> </a:t>
            </a:r>
            <a:r>
              <a:rPr lang="en-US" b="1" dirty="0" err="1" smtClean="0">
                <a:solidFill>
                  <a:srgbClr val="C00000"/>
                </a:solidFill>
                <a:latin typeface="Times New Roman" panose="02020603050405020304" pitchFamily="18" charset="0"/>
                <a:cs typeface="Times New Roman" panose="02020603050405020304" pitchFamily="18" charset="0"/>
              </a:rPr>
              <a:t>hát</a:t>
            </a:r>
            <a:r>
              <a:rPr lang="en-US" b="1" dirty="0" smtClean="0">
                <a:solidFill>
                  <a:srgbClr val="C00000"/>
                </a:solidFill>
                <a:latin typeface="Times New Roman" panose="02020603050405020304" pitchFamily="18" charset="0"/>
                <a:cs typeface="Times New Roman" panose="02020603050405020304" pitchFamily="18" charset="0"/>
              </a:rPr>
              <a:t>.</a:t>
            </a:r>
          </a:p>
          <a:p>
            <a:pPr marL="285750" indent="-285750" eaLnBrk="0" hangingPunct="0">
              <a:buClr>
                <a:srgbClr val="D7181F"/>
              </a:buClr>
              <a:buFont typeface="Arial" panose="020B0604020202020204" pitchFamily="34" charset="0"/>
              <a:buChar char="•"/>
            </a:pPr>
            <a:r>
              <a:rPr lang="en-US" b="1" dirty="0" err="1" smtClean="0">
                <a:solidFill>
                  <a:srgbClr val="C00000"/>
                </a:solidFill>
                <a:latin typeface="Times New Roman" panose="02020603050405020304" pitchFamily="18" charset="0"/>
                <a:cs typeface="Times New Roman" panose="02020603050405020304" pitchFamily="18" charset="0"/>
              </a:rPr>
              <a:t>Có</a:t>
            </a:r>
            <a:r>
              <a:rPr lang="en-US" b="1" dirty="0" smtClean="0">
                <a:solidFill>
                  <a:srgbClr val="C00000"/>
                </a:solidFill>
                <a:latin typeface="Times New Roman" panose="02020603050405020304" pitchFamily="18" charset="0"/>
                <a:cs typeface="Times New Roman" panose="02020603050405020304" pitchFamily="18" charset="0"/>
              </a:rPr>
              <a:t> </a:t>
            </a:r>
            <a:r>
              <a:rPr lang="en-US" b="1" dirty="0" err="1" smtClean="0">
                <a:solidFill>
                  <a:srgbClr val="C00000"/>
                </a:solidFill>
                <a:latin typeface="Times New Roman" panose="02020603050405020304" pitchFamily="18" charset="0"/>
                <a:cs typeface="Times New Roman" panose="02020603050405020304" pitchFamily="18" charset="0"/>
              </a:rPr>
              <a:t>thể</a:t>
            </a:r>
            <a:r>
              <a:rPr lang="en-US" b="1" dirty="0" smtClean="0">
                <a:solidFill>
                  <a:srgbClr val="C00000"/>
                </a:solidFill>
                <a:latin typeface="Times New Roman" panose="02020603050405020304" pitchFamily="18" charset="0"/>
                <a:cs typeface="Times New Roman" panose="02020603050405020304" pitchFamily="18" charset="0"/>
              </a:rPr>
              <a:t> </a:t>
            </a:r>
            <a:r>
              <a:rPr lang="en-US" b="1" dirty="0" err="1" smtClean="0">
                <a:solidFill>
                  <a:srgbClr val="C00000"/>
                </a:solidFill>
                <a:latin typeface="Times New Roman" panose="02020603050405020304" pitchFamily="18" charset="0"/>
                <a:cs typeface="Times New Roman" panose="02020603050405020304" pitchFamily="18" charset="0"/>
              </a:rPr>
              <a:t>chuyển</a:t>
            </a:r>
            <a:r>
              <a:rPr lang="en-US" b="1" dirty="0" smtClean="0">
                <a:solidFill>
                  <a:srgbClr val="C00000"/>
                </a:solidFill>
                <a:latin typeface="Times New Roman" panose="02020603050405020304" pitchFamily="18" charset="0"/>
                <a:cs typeface="Times New Roman" panose="02020603050405020304" pitchFamily="18" charset="0"/>
              </a:rPr>
              <a:t> </a:t>
            </a:r>
            <a:r>
              <a:rPr lang="en-US" b="1" dirty="0" err="1" smtClean="0">
                <a:solidFill>
                  <a:srgbClr val="C00000"/>
                </a:solidFill>
                <a:latin typeface="Times New Roman" panose="02020603050405020304" pitchFamily="18" charset="0"/>
                <a:cs typeface="Times New Roman" panose="02020603050405020304" pitchFamily="18" charset="0"/>
              </a:rPr>
              <a:t>tới</a:t>
            </a:r>
            <a:r>
              <a:rPr lang="en-US" b="1" dirty="0" smtClean="0">
                <a:solidFill>
                  <a:srgbClr val="C00000"/>
                </a:solidFill>
                <a:latin typeface="Times New Roman" panose="02020603050405020304" pitchFamily="18" charset="0"/>
                <a:cs typeface="Times New Roman" panose="02020603050405020304" pitchFamily="18" charset="0"/>
              </a:rPr>
              <a:t> </a:t>
            </a:r>
            <a:r>
              <a:rPr lang="en-US" b="1" dirty="0" err="1" smtClean="0">
                <a:solidFill>
                  <a:srgbClr val="C00000"/>
                </a:solidFill>
                <a:latin typeface="Times New Roman" panose="02020603050405020304" pitchFamily="18" charset="0"/>
                <a:cs typeface="Times New Roman" panose="02020603050405020304" pitchFamily="18" charset="0"/>
              </a:rPr>
              <a:t>bài</a:t>
            </a:r>
            <a:r>
              <a:rPr lang="en-US" b="1" dirty="0" smtClean="0">
                <a:solidFill>
                  <a:srgbClr val="C00000"/>
                </a:solidFill>
                <a:latin typeface="Times New Roman" panose="02020603050405020304" pitchFamily="18" charset="0"/>
                <a:cs typeface="Times New Roman" panose="02020603050405020304" pitchFamily="18" charset="0"/>
              </a:rPr>
              <a:t> </a:t>
            </a:r>
            <a:r>
              <a:rPr lang="en-US" b="1" dirty="0" err="1" smtClean="0">
                <a:solidFill>
                  <a:srgbClr val="C00000"/>
                </a:solidFill>
                <a:latin typeface="Times New Roman" panose="02020603050405020304" pitchFamily="18" charset="0"/>
                <a:cs typeface="Times New Roman" panose="02020603050405020304" pitchFamily="18" charset="0"/>
              </a:rPr>
              <a:t>hát</a:t>
            </a:r>
            <a:r>
              <a:rPr lang="en-US" b="1" dirty="0" smtClean="0">
                <a:solidFill>
                  <a:srgbClr val="C00000"/>
                </a:solidFill>
                <a:latin typeface="Times New Roman" panose="02020603050405020304" pitchFamily="18" charset="0"/>
                <a:cs typeface="Times New Roman" panose="02020603050405020304" pitchFamily="18" charset="0"/>
              </a:rPr>
              <a:t> </a:t>
            </a:r>
            <a:r>
              <a:rPr lang="en-US" b="1" dirty="0" err="1" smtClean="0">
                <a:solidFill>
                  <a:srgbClr val="C00000"/>
                </a:solidFill>
                <a:latin typeface="Times New Roman" panose="02020603050405020304" pitchFamily="18" charset="0"/>
                <a:cs typeface="Times New Roman" panose="02020603050405020304" pitchFamily="18" charset="0"/>
              </a:rPr>
              <a:t>kế</a:t>
            </a:r>
            <a:r>
              <a:rPr lang="en-US" b="1" dirty="0" smtClean="0">
                <a:solidFill>
                  <a:srgbClr val="C00000"/>
                </a:solidFill>
                <a:latin typeface="Times New Roman" panose="02020603050405020304" pitchFamily="18" charset="0"/>
                <a:cs typeface="Times New Roman" panose="02020603050405020304" pitchFamily="18" charset="0"/>
              </a:rPr>
              <a:t> </a:t>
            </a:r>
            <a:r>
              <a:rPr lang="en-US" b="1" dirty="0" err="1" smtClean="0">
                <a:solidFill>
                  <a:srgbClr val="C00000"/>
                </a:solidFill>
                <a:latin typeface="Times New Roman" panose="02020603050405020304" pitchFamily="18" charset="0"/>
                <a:cs typeface="Times New Roman" panose="02020603050405020304" pitchFamily="18" charset="0"/>
              </a:rPr>
              <a:t>tiếp</a:t>
            </a:r>
            <a:r>
              <a:rPr lang="en-US" b="1" dirty="0" smtClean="0">
                <a:solidFill>
                  <a:srgbClr val="C00000"/>
                </a:solidFill>
                <a:latin typeface="Times New Roman" panose="02020603050405020304" pitchFamily="18" charset="0"/>
                <a:cs typeface="Times New Roman" panose="02020603050405020304" pitchFamily="18" charset="0"/>
              </a:rPr>
              <a:t> </a:t>
            </a:r>
            <a:r>
              <a:rPr lang="en-US" b="1" dirty="0" err="1" smtClean="0">
                <a:solidFill>
                  <a:srgbClr val="C00000"/>
                </a:solidFill>
                <a:latin typeface="Times New Roman" panose="02020603050405020304" pitchFamily="18" charset="0"/>
                <a:cs typeface="Times New Roman" panose="02020603050405020304" pitchFamily="18" charset="0"/>
              </a:rPr>
              <a:t>hoặc</a:t>
            </a:r>
            <a:r>
              <a:rPr lang="en-US" b="1" dirty="0" smtClean="0">
                <a:solidFill>
                  <a:srgbClr val="C00000"/>
                </a:solidFill>
                <a:latin typeface="Times New Roman" panose="02020603050405020304" pitchFamily="18" charset="0"/>
                <a:cs typeface="Times New Roman" panose="02020603050405020304" pitchFamily="18" charset="0"/>
              </a:rPr>
              <a:t> </a:t>
            </a:r>
            <a:r>
              <a:rPr lang="en-US" b="1" dirty="0" err="1" smtClean="0">
                <a:solidFill>
                  <a:srgbClr val="C00000"/>
                </a:solidFill>
                <a:latin typeface="Times New Roman" panose="02020603050405020304" pitchFamily="18" charset="0"/>
                <a:cs typeface="Times New Roman" panose="02020603050405020304" pitchFamily="18" charset="0"/>
              </a:rPr>
              <a:t>trước</a:t>
            </a:r>
            <a:r>
              <a:rPr lang="en-US" b="1" dirty="0" smtClean="0">
                <a:solidFill>
                  <a:srgbClr val="C00000"/>
                </a:solidFill>
                <a:latin typeface="Times New Roman" panose="02020603050405020304" pitchFamily="18" charset="0"/>
                <a:cs typeface="Times New Roman" panose="02020603050405020304" pitchFamily="18" charset="0"/>
              </a:rPr>
              <a:t> </a:t>
            </a:r>
            <a:r>
              <a:rPr lang="en-US" b="1" dirty="0" err="1" smtClean="0">
                <a:solidFill>
                  <a:srgbClr val="C00000"/>
                </a:solidFill>
                <a:latin typeface="Times New Roman" panose="02020603050405020304" pitchFamily="18" charset="0"/>
                <a:cs typeface="Times New Roman" panose="02020603050405020304" pitchFamily="18" charset="0"/>
              </a:rPr>
              <a:t>đó</a:t>
            </a:r>
            <a:r>
              <a:rPr lang="en-US" b="1" dirty="0" smtClean="0">
                <a:solidFill>
                  <a:srgbClr val="C00000"/>
                </a:solidFill>
                <a:latin typeface="Times New Roman" panose="02020603050405020304" pitchFamily="18" charset="0"/>
                <a:cs typeface="Times New Roman" panose="02020603050405020304" pitchFamily="18" charset="0"/>
              </a:rPr>
              <a:t> </a:t>
            </a:r>
            <a:r>
              <a:rPr lang="en-US" b="1" dirty="0" err="1" smtClean="0">
                <a:solidFill>
                  <a:srgbClr val="C00000"/>
                </a:solidFill>
                <a:latin typeface="Times New Roman" panose="02020603050405020304" pitchFamily="18" charset="0"/>
                <a:cs typeface="Times New Roman" panose="02020603050405020304" pitchFamily="18" charset="0"/>
              </a:rPr>
              <a:t>trong</a:t>
            </a:r>
            <a:r>
              <a:rPr lang="en-US" b="1" dirty="0" smtClean="0">
                <a:solidFill>
                  <a:srgbClr val="C00000"/>
                </a:solidFill>
                <a:latin typeface="Times New Roman" panose="02020603050405020304" pitchFamily="18" charset="0"/>
                <a:cs typeface="Times New Roman" panose="02020603050405020304" pitchFamily="18" charset="0"/>
              </a:rPr>
              <a:t> playlist.</a:t>
            </a:r>
          </a:p>
          <a:p>
            <a:pPr marL="285750" indent="-285750" eaLnBrk="0" hangingPunct="0">
              <a:buClr>
                <a:srgbClr val="D7181F"/>
              </a:buClr>
              <a:buFont typeface="Arial" panose="020B0604020202020204" pitchFamily="34" charset="0"/>
              <a:buChar char="•"/>
            </a:pPr>
            <a:r>
              <a:rPr lang="en-US" b="1" dirty="0" err="1" smtClean="0">
                <a:solidFill>
                  <a:srgbClr val="C00000"/>
                </a:solidFill>
                <a:latin typeface="Times New Roman" panose="02020603050405020304" pitchFamily="18" charset="0"/>
                <a:cs typeface="Times New Roman" panose="02020603050405020304" pitchFamily="18" charset="0"/>
              </a:rPr>
              <a:t>Có</a:t>
            </a:r>
            <a:r>
              <a:rPr lang="en-US" b="1" dirty="0" smtClean="0">
                <a:solidFill>
                  <a:srgbClr val="C00000"/>
                </a:solidFill>
                <a:latin typeface="Times New Roman" panose="02020603050405020304" pitchFamily="18" charset="0"/>
                <a:cs typeface="Times New Roman" panose="02020603050405020304" pitchFamily="18" charset="0"/>
              </a:rPr>
              <a:t> </a:t>
            </a:r>
            <a:r>
              <a:rPr lang="en-US" b="1" dirty="0" err="1" smtClean="0">
                <a:solidFill>
                  <a:srgbClr val="C00000"/>
                </a:solidFill>
                <a:latin typeface="Times New Roman" panose="02020603050405020304" pitchFamily="18" charset="0"/>
                <a:cs typeface="Times New Roman" panose="02020603050405020304" pitchFamily="18" charset="0"/>
              </a:rPr>
              <a:t>thể</a:t>
            </a:r>
            <a:r>
              <a:rPr lang="en-US" b="1" dirty="0" smtClean="0">
                <a:solidFill>
                  <a:srgbClr val="C00000"/>
                </a:solidFill>
                <a:latin typeface="Times New Roman" panose="02020603050405020304" pitchFamily="18" charset="0"/>
                <a:cs typeface="Times New Roman" panose="02020603050405020304" pitchFamily="18" charset="0"/>
              </a:rPr>
              <a:t> stop, </a:t>
            </a:r>
            <a:r>
              <a:rPr lang="en-US" b="1" dirty="0" err="1" smtClean="0">
                <a:solidFill>
                  <a:srgbClr val="C00000"/>
                </a:solidFill>
                <a:latin typeface="Times New Roman" panose="02020603050405020304" pitchFamily="18" charset="0"/>
                <a:cs typeface="Times New Roman" panose="02020603050405020304" pitchFamily="18" charset="0"/>
              </a:rPr>
              <a:t>tua</a:t>
            </a:r>
            <a:r>
              <a:rPr lang="en-US" b="1" dirty="0" smtClean="0">
                <a:solidFill>
                  <a:srgbClr val="C00000"/>
                </a:solidFill>
                <a:latin typeface="Times New Roman" panose="02020603050405020304" pitchFamily="18" charset="0"/>
                <a:cs typeface="Times New Roman" panose="02020603050405020304" pitchFamily="18" charset="0"/>
              </a:rPr>
              <a:t> </a:t>
            </a:r>
            <a:r>
              <a:rPr lang="en-US" b="1" dirty="0" err="1" smtClean="0">
                <a:solidFill>
                  <a:srgbClr val="C00000"/>
                </a:solidFill>
                <a:latin typeface="Times New Roman" panose="02020603050405020304" pitchFamily="18" charset="0"/>
                <a:cs typeface="Times New Roman" panose="02020603050405020304" pitchFamily="18" charset="0"/>
              </a:rPr>
              <a:t>nhanh</a:t>
            </a:r>
            <a:r>
              <a:rPr lang="en-US" b="1" dirty="0" smtClean="0">
                <a:solidFill>
                  <a:srgbClr val="C00000"/>
                </a:solidFill>
                <a:latin typeface="Times New Roman" panose="02020603050405020304" pitchFamily="18" charset="0"/>
                <a:cs typeface="Times New Roman" panose="02020603050405020304" pitchFamily="18" charset="0"/>
              </a:rPr>
              <a:t> </a:t>
            </a:r>
            <a:r>
              <a:rPr lang="en-US" b="1" dirty="0" err="1" smtClean="0">
                <a:solidFill>
                  <a:srgbClr val="C00000"/>
                </a:solidFill>
                <a:latin typeface="Times New Roman" panose="02020603050405020304" pitchFamily="18" charset="0"/>
                <a:cs typeface="Times New Roman" panose="02020603050405020304" pitchFamily="18" charset="0"/>
              </a:rPr>
              <a:t>bài</a:t>
            </a:r>
            <a:r>
              <a:rPr lang="en-US" b="1" dirty="0" smtClean="0">
                <a:solidFill>
                  <a:srgbClr val="C00000"/>
                </a:solidFill>
                <a:latin typeface="Times New Roman" panose="02020603050405020304" pitchFamily="18" charset="0"/>
                <a:cs typeface="Times New Roman" panose="02020603050405020304" pitchFamily="18" charset="0"/>
              </a:rPr>
              <a:t> </a:t>
            </a:r>
            <a:r>
              <a:rPr lang="en-US" b="1" dirty="0" err="1" smtClean="0">
                <a:solidFill>
                  <a:srgbClr val="C00000"/>
                </a:solidFill>
                <a:latin typeface="Times New Roman" panose="02020603050405020304" pitchFamily="18" charset="0"/>
                <a:cs typeface="Times New Roman" panose="02020603050405020304" pitchFamily="18" charset="0"/>
              </a:rPr>
              <a:t>hát</a:t>
            </a:r>
            <a:r>
              <a:rPr lang="en-US" b="1" dirty="0" smtClean="0">
                <a:solidFill>
                  <a:srgbClr val="C00000"/>
                </a:solidFill>
                <a:latin typeface="Times New Roman" panose="02020603050405020304" pitchFamily="18" charset="0"/>
                <a:cs typeface="Times New Roman" panose="02020603050405020304" pitchFamily="18" charset="0"/>
              </a:rPr>
              <a:t> </a:t>
            </a:r>
            <a:r>
              <a:rPr lang="en-US" b="1" dirty="0" err="1" smtClean="0">
                <a:solidFill>
                  <a:srgbClr val="C00000"/>
                </a:solidFill>
                <a:latin typeface="Times New Roman" panose="02020603050405020304" pitchFamily="18" charset="0"/>
                <a:cs typeface="Times New Roman" panose="02020603050405020304" pitchFamily="18" charset="0"/>
              </a:rPr>
              <a:t>tới</a:t>
            </a:r>
            <a:r>
              <a:rPr lang="en-US" b="1" dirty="0" smtClean="0">
                <a:solidFill>
                  <a:srgbClr val="C00000"/>
                </a:solidFill>
                <a:latin typeface="Times New Roman" panose="02020603050405020304" pitchFamily="18" charset="0"/>
                <a:cs typeface="Times New Roman" panose="02020603050405020304" pitchFamily="18" charset="0"/>
              </a:rPr>
              <a:t> </a:t>
            </a:r>
            <a:r>
              <a:rPr lang="en-US" b="1" dirty="0" err="1" smtClean="0">
                <a:solidFill>
                  <a:srgbClr val="C00000"/>
                </a:solidFill>
                <a:latin typeface="Times New Roman" panose="02020603050405020304" pitchFamily="18" charset="0"/>
                <a:cs typeface="Times New Roman" panose="02020603050405020304" pitchFamily="18" charset="0"/>
              </a:rPr>
              <a:t>đoạn</a:t>
            </a:r>
            <a:r>
              <a:rPr lang="en-US" b="1" dirty="0" smtClean="0">
                <a:solidFill>
                  <a:srgbClr val="C00000"/>
                </a:solidFill>
                <a:latin typeface="Times New Roman" panose="02020603050405020304" pitchFamily="18" charset="0"/>
                <a:cs typeface="Times New Roman" panose="02020603050405020304" pitchFamily="18" charset="0"/>
              </a:rPr>
              <a:t> </a:t>
            </a:r>
            <a:r>
              <a:rPr lang="en-US" b="1" dirty="0" err="1" smtClean="0">
                <a:solidFill>
                  <a:srgbClr val="C00000"/>
                </a:solidFill>
                <a:latin typeface="Times New Roman" panose="02020603050405020304" pitchFamily="18" charset="0"/>
                <a:cs typeface="Times New Roman" panose="02020603050405020304" pitchFamily="18" charset="0"/>
              </a:rPr>
              <a:t>cần</a:t>
            </a:r>
            <a:r>
              <a:rPr lang="en-US" b="1" dirty="0" smtClean="0">
                <a:solidFill>
                  <a:srgbClr val="C00000"/>
                </a:solidFill>
                <a:latin typeface="Times New Roman" panose="02020603050405020304" pitchFamily="18" charset="0"/>
                <a:cs typeface="Times New Roman" panose="02020603050405020304" pitchFamily="18" charset="0"/>
              </a:rPr>
              <a:t> </a:t>
            </a:r>
            <a:r>
              <a:rPr lang="en-US" b="1" dirty="0" err="1" smtClean="0">
                <a:solidFill>
                  <a:srgbClr val="C00000"/>
                </a:solidFill>
                <a:latin typeface="Times New Roman" panose="02020603050405020304" pitchFamily="18" charset="0"/>
                <a:cs typeface="Times New Roman" panose="02020603050405020304" pitchFamily="18" charset="0"/>
              </a:rPr>
              <a:t>nghe</a:t>
            </a:r>
            <a:r>
              <a:rPr lang="en-US" b="1" dirty="0" smtClean="0">
                <a:solidFill>
                  <a:srgbClr val="C00000"/>
                </a:solidFill>
                <a:latin typeface="Times New Roman" panose="02020603050405020304" pitchFamily="18" charset="0"/>
                <a:cs typeface="Times New Roman" panose="02020603050405020304" pitchFamily="18" charset="0"/>
              </a:rPr>
              <a:t>.</a:t>
            </a:r>
          </a:p>
          <a:p>
            <a:pPr marL="285750" indent="-285750" eaLnBrk="0" hangingPunct="0">
              <a:buClr>
                <a:srgbClr val="D7181F"/>
              </a:buClr>
              <a:buFont typeface="Arial" panose="020B0604020202020204" pitchFamily="34" charset="0"/>
              <a:buChar char="•"/>
            </a:pPr>
            <a:r>
              <a:rPr lang="en-US" b="1" dirty="0" err="1" smtClean="0">
                <a:solidFill>
                  <a:srgbClr val="C00000"/>
                </a:solidFill>
                <a:latin typeface="Times New Roman" panose="02020603050405020304" pitchFamily="18" charset="0"/>
                <a:cs typeface="Times New Roman" panose="02020603050405020304" pitchFamily="18" charset="0"/>
              </a:rPr>
              <a:t>Hiển</a:t>
            </a:r>
            <a:r>
              <a:rPr lang="en-US" b="1" dirty="0" smtClean="0">
                <a:solidFill>
                  <a:srgbClr val="C00000"/>
                </a:solidFill>
                <a:latin typeface="Times New Roman" panose="02020603050405020304" pitchFamily="18" charset="0"/>
                <a:cs typeface="Times New Roman" panose="02020603050405020304" pitchFamily="18" charset="0"/>
              </a:rPr>
              <a:t> </a:t>
            </a:r>
            <a:r>
              <a:rPr lang="en-US" b="1" dirty="0" err="1" smtClean="0">
                <a:solidFill>
                  <a:srgbClr val="C00000"/>
                </a:solidFill>
                <a:latin typeface="Times New Roman" panose="02020603050405020304" pitchFamily="18" charset="0"/>
                <a:cs typeface="Times New Roman" panose="02020603050405020304" pitchFamily="18" charset="0"/>
              </a:rPr>
              <a:t>thị</a:t>
            </a:r>
            <a:r>
              <a:rPr lang="en-US" b="1" dirty="0" smtClean="0">
                <a:solidFill>
                  <a:srgbClr val="C00000"/>
                </a:solidFill>
                <a:latin typeface="Times New Roman" panose="02020603050405020304" pitchFamily="18" charset="0"/>
                <a:cs typeface="Times New Roman" panose="02020603050405020304" pitchFamily="18" charset="0"/>
              </a:rPr>
              <a:t> </a:t>
            </a:r>
            <a:r>
              <a:rPr lang="en-US" b="1" dirty="0" err="1" smtClean="0">
                <a:solidFill>
                  <a:srgbClr val="C00000"/>
                </a:solidFill>
                <a:latin typeface="Times New Roman" panose="02020603050405020304" pitchFamily="18" charset="0"/>
                <a:cs typeface="Times New Roman" panose="02020603050405020304" pitchFamily="18" charset="0"/>
              </a:rPr>
              <a:t>thời</a:t>
            </a:r>
            <a:r>
              <a:rPr lang="en-US" b="1" dirty="0" smtClean="0">
                <a:solidFill>
                  <a:srgbClr val="C00000"/>
                </a:solidFill>
                <a:latin typeface="Times New Roman" panose="02020603050405020304" pitchFamily="18" charset="0"/>
                <a:cs typeface="Times New Roman" panose="02020603050405020304" pitchFamily="18" charset="0"/>
              </a:rPr>
              <a:t> </a:t>
            </a:r>
            <a:r>
              <a:rPr lang="en-US" b="1" dirty="0" err="1" smtClean="0">
                <a:solidFill>
                  <a:srgbClr val="C00000"/>
                </a:solidFill>
                <a:latin typeface="Times New Roman" panose="02020603050405020304" pitchFamily="18" charset="0"/>
                <a:cs typeface="Times New Roman" panose="02020603050405020304" pitchFamily="18" charset="0"/>
              </a:rPr>
              <a:t>gian</a:t>
            </a:r>
            <a:r>
              <a:rPr lang="en-US" b="1" dirty="0" smtClean="0">
                <a:solidFill>
                  <a:srgbClr val="C00000"/>
                </a:solidFill>
                <a:latin typeface="Times New Roman" panose="02020603050405020304" pitchFamily="18" charset="0"/>
                <a:cs typeface="Times New Roman" panose="02020603050405020304" pitchFamily="18" charset="0"/>
              </a:rPr>
              <a:t> </a:t>
            </a:r>
            <a:r>
              <a:rPr lang="en-US" b="1" dirty="0" err="1" smtClean="0">
                <a:solidFill>
                  <a:srgbClr val="C00000"/>
                </a:solidFill>
                <a:latin typeface="Times New Roman" panose="02020603050405020304" pitchFamily="18" charset="0"/>
                <a:cs typeface="Times New Roman" panose="02020603050405020304" pitchFamily="18" charset="0"/>
              </a:rPr>
              <a:t>phát</a:t>
            </a:r>
            <a:r>
              <a:rPr lang="en-US" b="1" dirty="0" smtClean="0">
                <a:solidFill>
                  <a:srgbClr val="C00000"/>
                </a:solidFill>
                <a:latin typeface="Times New Roman" panose="02020603050405020304" pitchFamily="18" charset="0"/>
                <a:cs typeface="Times New Roman" panose="02020603050405020304" pitchFamily="18" charset="0"/>
              </a:rPr>
              <a:t> </a:t>
            </a:r>
            <a:r>
              <a:rPr lang="en-US" b="1" dirty="0" err="1" smtClean="0">
                <a:solidFill>
                  <a:srgbClr val="C00000"/>
                </a:solidFill>
                <a:latin typeface="Times New Roman" panose="02020603050405020304" pitchFamily="18" charset="0"/>
                <a:cs typeface="Times New Roman" panose="02020603050405020304" pitchFamily="18" charset="0"/>
              </a:rPr>
              <a:t>nhạc</a:t>
            </a:r>
            <a:r>
              <a:rPr lang="en-US" b="1" dirty="0" smtClean="0">
                <a:solidFill>
                  <a:srgbClr val="C00000"/>
                </a:solidFill>
                <a:latin typeface="Times New Roman" panose="02020603050405020304" pitchFamily="18" charset="0"/>
                <a:cs typeface="Times New Roman" panose="02020603050405020304" pitchFamily="18" charset="0"/>
              </a:rPr>
              <a:t>.</a:t>
            </a:r>
          </a:p>
          <a:p>
            <a:pPr marL="285750" indent="-285750" eaLnBrk="0" hangingPunct="0">
              <a:buClr>
                <a:srgbClr val="D7181F"/>
              </a:buClr>
              <a:buFont typeface="Arial" panose="020B0604020202020204" pitchFamily="34" charset="0"/>
              <a:buChar char="•"/>
            </a:pPr>
            <a:r>
              <a:rPr lang="en-US" b="1" dirty="0" err="1" smtClean="0">
                <a:solidFill>
                  <a:srgbClr val="C00000"/>
                </a:solidFill>
                <a:latin typeface="Times New Roman" panose="02020603050405020304" pitchFamily="18" charset="0"/>
                <a:cs typeface="Times New Roman" panose="02020603050405020304" pitchFamily="18" charset="0"/>
              </a:rPr>
              <a:t>Có</a:t>
            </a:r>
            <a:r>
              <a:rPr lang="en-US" b="1" dirty="0" smtClean="0">
                <a:solidFill>
                  <a:srgbClr val="C00000"/>
                </a:solidFill>
                <a:latin typeface="Times New Roman" panose="02020603050405020304" pitchFamily="18" charset="0"/>
                <a:cs typeface="Times New Roman" panose="02020603050405020304" pitchFamily="18" charset="0"/>
              </a:rPr>
              <a:t> </a:t>
            </a:r>
            <a:r>
              <a:rPr lang="en-US" b="1" dirty="0" err="1" smtClean="0">
                <a:solidFill>
                  <a:srgbClr val="C00000"/>
                </a:solidFill>
                <a:latin typeface="Times New Roman" panose="02020603050405020304" pitchFamily="18" charset="0"/>
                <a:cs typeface="Times New Roman" panose="02020603050405020304" pitchFamily="18" charset="0"/>
              </a:rPr>
              <a:t>thể</a:t>
            </a:r>
            <a:r>
              <a:rPr lang="en-US" b="1" dirty="0" smtClean="0">
                <a:solidFill>
                  <a:srgbClr val="C00000"/>
                </a:solidFill>
                <a:latin typeface="Times New Roman" panose="02020603050405020304" pitchFamily="18" charset="0"/>
                <a:cs typeface="Times New Roman" panose="02020603050405020304" pitchFamily="18" charset="0"/>
              </a:rPr>
              <a:t> </a:t>
            </a:r>
            <a:r>
              <a:rPr lang="en-US" b="1" dirty="0" err="1" smtClean="0">
                <a:solidFill>
                  <a:srgbClr val="C00000"/>
                </a:solidFill>
                <a:latin typeface="Times New Roman" panose="02020603050405020304" pitchFamily="18" charset="0"/>
                <a:cs typeface="Times New Roman" panose="02020603050405020304" pitchFamily="18" charset="0"/>
              </a:rPr>
              <a:t>chỉnh</a:t>
            </a:r>
            <a:r>
              <a:rPr lang="en-US" b="1" dirty="0" smtClean="0">
                <a:solidFill>
                  <a:srgbClr val="C00000"/>
                </a:solidFill>
                <a:latin typeface="Times New Roman" panose="02020603050405020304" pitchFamily="18" charset="0"/>
                <a:cs typeface="Times New Roman" panose="02020603050405020304" pitchFamily="18" charset="0"/>
              </a:rPr>
              <a:t> </a:t>
            </a:r>
            <a:r>
              <a:rPr lang="en-US" b="1" dirty="0" err="1" smtClean="0">
                <a:solidFill>
                  <a:srgbClr val="C00000"/>
                </a:solidFill>
                <a:latin typeface="Times New Roman" panose="02020603050405020304" pitchFamily="18" charset="0"/>
                <a:cs typeface="Times New Roman" panose="02020603050405020304" pitchFamily="18" charset="0"/>
              </a:rPr>
              <a:t>độ</a:t>
            </a:r>
            <a:r>
              <a:rPr lang="en-US" b="1" dirty="0" smtClean="0">
                <a:solidFill>
                  <a:srgbClr val="C00000"/>
                </a:solidFill>
                <a:latin typeface="Times New Roman" panose="02020603050405020304" pitchFamily="18" charset="0"/>
                <a:cs typeface="Times New Roman" panose="02020603050405020304" pitchFamily="18" charset="0"/>
              </a:rPr>
              <a:t> </a:t>
            </a:r>
            <a:r>
              <a:rPr lang="en-US" b="1" dirty="0" err="1" smtClean="0">
                <a:solidFill>
                  <a:srgbClr val="C00000"/>
                </a:solidFill>
                <a:latin typeface="Times New Roman" panose="02020603050405020304" pitchFamily="18" charset="0"/>
                <a:cs typeface="Times New Roman" panose="02020603050405020304" pitchFamily="18" charset="0"/>
              </a:rPr>
              <a:t>lớn</a:t>
            </a:r>
            <a:r>
              <a:rPr lang="en-US" b="1" dirty="0" smtClean="0">
                <a:solidFill>
                  <a:srgbClr val="C00000"/>
                </a:solidFill>
                <a:latin typeface="Times New Roman" panose="02020603050405020304" pitchFamily="18" charset="0"/>
                <a:cs typeface="Times New Roman" panose="02020603050405020304" pitchFamily="18" charset="0"/>
              </a:rPr>
              <a:t> </a:t>
            </a:r>
            <a:r>
              <a:rPr lang="en-US" b="1" dirty="0" err="1" smtClean="0">
                <a:solidFill>
                  <a:srgbClr val="C00000"/>
                </a:solidFill>
                <a:latin typeface="Times New Roman" panose="02020603050405020304" pitchFamily="18" charset="0"/>
                <a:cs typeface="Times New Roman" panose="02020603050405020304" pitchFamily="18" charset="0"/>
              </a:rPr>
              <a:t>của</a:t>
            </a:r>
            <a:r>
              <a:rPr lang="en-US" b="1" dirty="0" smtClean="0">
                <a:solidFill>
                  <a:srgbClr val="C00000"/>
                </a:solidFill>
                <a:latin typeface="Times New Roman" panose="02020603050405020304" pitchFamily="18" charset="0"/>
                <a:cs typeface="Times New Roman" panose="02020603050405020304" pitchFamily="18" charset="0"/>
              </a:rPr>
              <a:t> </a:t>
            </a:r>
            <a:r>
              <a:rPr lang="en-US" b="1" dirty="0" err="1" smtClean="0">
                <a:solidFill>
                  <a:srgbClr val="C00000"/>
                </a:solidFill>
                <a:latin typeface="Times New Roman" panose="02020603050405020304" pitchFamily="18" charset="0"/>
                <a:cs typeface="Times New Roman" panose="02020603050405020304" pitchFamily="18" charset="0"/>
              </a:rPr>
              <a:t>âm</a:t>
            </a:r>
            <a:r>
              <a:rPr lang="en-US" b="1" dirty="0" smtClean="0">
                <a:solidFill>
                  <a:srgbClr val="C00000"/>
                </a:solidFill>
                <a:latin typeface="Times New Roman" panose="02020603050405020304" pitchFamily="18" charset="0"/>
                <a:cs typeface="Times New Roman" panose="02020603050405020304" pitchFamily="18" charset="0"/>
              </a:rPr>
              <a:t> </a:t>
            </a:r>
            <a:r>
              <a:rPr lang="en-US" b="1" dirty="0" err="1" smtClean="0">
                <a:solidFill>
                  <a:srgbClr val="C00000"/>
                </a:solidFill>
                <a:latin typeface="Times New Roman" panose="02020603050405020304" pitchFamily="18" charset="0"/>
                <a:cs typeface="Times New Roman" panose="02020603050405020304" pitchFamily="18" charset="0"/>
              </a:rPr>
              <a:t>lượng</a:t>
            </a:r>
            <a:r>
              <a:rPr lang="en-US" b="1" dirty="0" smtClean="0">
                <a:solidFill>
                  <a:srgbClr val="C00000"/>
                </a:solidFill>
                <a:latin typeface="Times New Roman" panose="02020603050405020304" pitchFamily="18" charset="0"/>
                <a:cs typeface="Times New Roman" panose="02020603050405020304" pitchFamily="18" charset="0"/>
              </a:rPr>
              <a:t>.</a:t>
            </a:r>
          </a:p>
          <a:p>
            <a:pPr marL="285750" indent="-285750" eaLnBrk="0" hangingPunct="0">
              <a:buClr>
                <a:srgbClr val="D7181F"/>
              </a:buClr>
              <a:buFont typeface="Arial" panose="020B0604020202020204" pitchFamily="34" charset="0"/>
              <a:buChar char="•"/>
            </a:pPr>
            <a:endParaRPr lang="en-US" b="1" dirty="0">
              <a:solidFill>
                <a:srgbClr val="C00000"/>
              </a:solidFill>
              <a:latin typeface="Times New Roman" panose="02020603050405020304" pitchFamily="18" charset="0"/>
              <a:cs typeface="Times New Roman" panose="02020603050405020304" pitchFamily="18" charset="0"/>
            </a:endParaRPr>
          </a:p>
        </p:txBody>
      </p:sp>
      <p:grpSp>
        <p:nvGrpSpPr>
          <p:cNvPr id="20" name="Group 86"/>
          <p:cNvGrpSpPr>
            <a:grpSpLocks/>
          </p:cNvGrpSpPr>
          <p:nvPr/>
        </p:nvGrpSpPr>
        <p:grpSpPr bwMode="auto">
          <a:xfrm>
            <a:off x="3105241" y="2753979"/>
            <a:ext cx="1548785" cy="1187726"/>
            <a:chOff x="2452688" y="2863775"/>
            <a:chExt cx="1819275" cy="662858"/>
          </a:xfrm>
        </p:grpSpPr>
        <p:sp>
          <p:nvSpPr>
            <p:cNvPr id="21" name="Freeform 20"/>
            <p:cNvSpPr/>
            <p:nvPr/>
          </p:nvSpPr>
          <p:spPr>
            <a:xfrm>
              <a:off x="2452688" y="2863775"/>
              <a:ext cx="1819275" cy="583569"/>
            </a:xfrm>
            <a:custGeom>
              <a:avLst/>
              <a:gdLst>
                <a:gd name="connsiteX0" fmla="*/ 1824037 w 1824037"/>
                <a:gd name="connsiteY0" fmla="*/ 300038 h 585788"/>
                <a:gd name="connsiteX1" fmla="*/ 1590675 w 1824037"/>
                <a:gd name="connsiteY1" fmla="*/ 71438 h 585788"/>
                <a:gd name="connsiteX2" fmla="*/ 500062 w 1824037"/>
                <a:gd name="connsiteY2" fmla="*/ 0 h 585788"/>
                <a:gd name="connsiteX3" fmla="*/ 9525 w 1824037"/>
                <a:gd name="connsiteY3" fmla="*/ 66675 h 585788"/>
                <a:gd name="connsiteX4" fmla="*/ 0 w 1824037"/>
                <a:gd name="connsiteY4" fmla="*/ 581025 h 585788"/>
                <a:gd name="connsiteX5" fmla="*/ 233362 w 1824037"/>
                <a:gd name="connsiteY5" fmla="*/ 500063 h 585788"/>
                <a:gd name="connsiteX6" fmla="*/ 842962 w 1824037"/>
                <a:gd name="connsiteY6" fmla="*/ 538163 h 585788"/>
                <a:gd name="connsiteX7" fmla="*/ 1614487 w 1824037"/>
                <a:gd name="connsiteY7" fmla="*/ 585788 h 585788"/>
                <a:gd name="connsiteX8" fmla="*/ 1824037 w 1824037"/>
                <a:gd name="connsiteY8" fmla="*/ 300038 h 585788"/>
                <a:gd name="connsiteX0" fmla="*/ 1824037 w 1824037"/>
                <a:gd name="connsiteY0" fmla="*/ 300038 h 585788"/>
                <a:gd name="connsiteX1" fmla="*/ 1590675 w 1824037"/>
                <a:gd name="connsiteY1" fmla="*/ 71438 h 585788"/>
                <a:gd name="connsiteX2" fmla="*/ 500062 w 1824037"/>
                <a:gd name="connsiteY2" fmla="*/ 0 h 585788"/>
                <a:gd name="connsiteX3" fmla="*/ 9525 w 1824037"/>
                <a:gd name="connsiteY3" fmla="*/ 66675 h 585788"/>
                <a:gd name="connsiteX4" fmla="*/ 0 w 1824037"/>
                <a:gd name="connsiteY4" fmla="*/ 581025 h 585788"/>
                <a:gd name="connsiteX5" fmla="*/ 233362 w 1824037"/>
                <a:gd name="connsiteY5" fmla="*/ 500063 h 585788"/>
                <a:gd name="connsiteX6" fmla="*/ 842962 w 1824037"/>
                <a:gd name="connsiteY6" fmla="*/ 538163 h 585788"/>
                <a:gd name="connsiteX7" fmla="*/ 1614487 w 1824037"/>
                <a:gd name="connsiteY7" fmla="*/ 585788 h 585788"/>
                <a:gd name="connsiteX8" fmla="*/ 1824037 w 1824037"/>
                <a:gd name="connsiteY8" fmla="*/ 300038 h 585788"/>
                <a:gd name="connsiteX0" fmla="*/ 1824037 w 1824037"/>
                <a:gd name="connsiteY0" fmla="*/ 303288 h 589038"/>
                <a:gd name="connsiteX1" fmla="*/ 1590675 w 1824037"/>
                <a:gd name="connsiteY1" fmla="*/ 74688 h 589038"/>
                <a:gd name="connsiteX2" fmla="*/ 500062 w 1824037"/>
                <a:gd name="connsiteY2" fmla="*/ 3250 h 589038"/>
                <a:gd name="connsiteX3" fmla="*/ 9525 w 1824037"/>
                <a:gd name="connsiteY3" fmla="*/ 69925 h 589038"/>
                <a:gd name="connsiteX4" fmla="*/ 0 w 1824037"/>
                <a:gd name="connsiteY4" fmla="*/ 584275 h 589038"/>
                <a:gd name="connsiteX5" fmla="*/ 233362 w 1824037"/>
                <a:gd name="connsiteY5" fmla="*/ 503313 h 589038"/>
                <a:gd name="connsiteX6" fmla="*/ 842962 w 1824037"/>
                <a:gd name="connsiteY6" fmla="*/ 541413 h 589038"/>
                <a:gd name="connsiteX7" fmla="*/ 1614487 w 1824037"/>
                <a:gd name="connsiteY7" fmla="*/ 589038 h 589038"/>
                <a:gd name="connsiteX8" fmla="*/ 1824037 w 1824037"/>
                <a:gd name="connsiteY8" fmla="*/ 303288 h 589038"/>
                <a:gd name="connsiteX0" fmla="*/ 1824037 w 1824037"/>
                <a:gd name="connsiteY0" fmla="*/ 303288 h 589038"/>
                <a:gd name="connsiteX1" fmla="*/ 1590675 w 1824037"/>
                <a:gd name="connsiteY1" fmla="*/ 74688 h 589038"/>
                <a:gd name="connsiteX2" fmla="*/ 500062 w 1824037"/>
                <a:gd name="connsiteY2" fmla="*/ 3250 h 589038"/>
                <a:gd name="connsiteX3" fmla="*/ 9525 w 1824037"/>
                <a:gd name="connsiteY3" fmla="*/ 69925 h 589038"/>
                <a:gd name="connsiteX4" fmla="*/ 0 w 1824037"/>
                <a:gd name="connsiteY4" fmla="*/ 584275 h 589038"/>
                <a:gd name="connsiteX5" fmla="*/ 233362 w 1824037"/>
                <a:gd name="connsiteY5" fmla="*/ 503313 h 589038"/>
                <a:gd name="connsiteX6" fmla="*/ 842962 w 1824037"/>
                <a:gd name="connsiteY6" fmla="*/ 541413 h 589038"/>
                <a:gd name="connsiteX7" fmla="*/ 1614487 w 1824037"/>
                <a:gd name="connsiteY7" fmla="*/ 589038 h 589038"/>
                <a:gd name="connsiteX8" fmla="*/ 1824037 w 1824037"/>
                <a:gd name="connsiteY8" fmla="*/ 303288 h 589038"/>
                <a:gd name="connsiteX0" fmla="*/ 1824037 w 1824037"/>
                <a:gd name="connsiteY0" fmla="*/ 303288 h 589038"/>
                <a:gd name="connsiteX1" fmla="*/ 1590675 w 1824037"/>
                <a:gd name="connsiteY1" fmla="*/ 74688 h 589038"/>
                <a:gd name="connsiteX2" fmla="*/ 500062 w 1824037"/>
                <a:gd name="connsiteY2" fmla="*/ 3250 h 589038"/>
                <a:gd name="connsiteX3" fmla="*/ 9525 w 1824037"/>
                <a:gd name="connsiteY3" fmla="*/ 69925 h 589038"/>
                <a:gd name="connsiteX4" fmla="*/ 0 w 1824037"/>
                <a:gd name="connsiteY4" fmla="*/ 584275 h 589038"/>
                <a:gd name="connsiteX5" fmla="*/ 233362 w 1824037"/>
                <a:gd name="connsiteY5" fmla="*/ 503313 h 589038"/>
                <a:gd name="connsiteX6" fmla="*/ 842962 w 1824037"/>
                <a:gd name="connsiteY6" fmla="*/ 541413 h 589038"/>
                <a:gd name="connsiteX7" fmla="*/ 1614487 w 1824037"/>
                <a:gd name="connsiteY7" fmla="*/ 589038 h 589038"/>
                <a:gd name="connsiteX8" fmla="*/ 1824037 w 1824037"/>
                <a:gd name="connsiteY8" fmla="*/ 303288 h 589038"/>
                <a:gd name="connsiteX0" fmla="*/ 1824037 w 1824037"/>
                <a:gd name="connsiteY0" fmla="*/ 303288 h 589038"/>
                <a:gd name="connsiteX1" fmla="*/ 1590675 w 1824037"/>
                <a:gd name="connsiteY1" fmla="*/ 74688 h 589038"/>
                <a:gd name="connsiteX2" fmla="*/ 500062 w 1824037"/>
                <a:gd name="connsiteY2" fmla="*/ 3250 h 589038"/>
                <a:gd name="connsiteX3" fmla="*/ 9525 w 1824037"/>
                <a:gd name="connsiteY3" fmla="*/ 69925 h 589038"/>
                <a:gd name="connsiteX4" fmla="*/ 0 w 1824037"/>
                <a:gd name="connsiteY4" fmla="*/ 577131 h 589038"/>
                <a:gd name="connsiteX5" fmla="*/ 233362 w 1824037"/>
                <a:gd name="connsiteY5" fmla="*/ 503313 h 589038"/>
                <a:gd name="connsiteX6" fmla="*/ 842962 w 1824037"/>
                <a:gd name="connsiteY6" fmla="*/ 541413 h 589038"/>
                <a:gd name="connsiteX7" fmla="*/ 1614487 w 1824037"/>
                <a:gd name="connsiteY7" fmla="*/ 589038 h 589038"/>
                <a:gd name="connsiteX8" fmla="*/ 1824037 w 1824037"/>
                <a:gd name="connsiteY8" fmla="*/ 303288 h 589038"/>
                <a:gd name="connsiteX0" fmla="*/ 1824037 w 1824037"/>
                <a:gd name="connsiteY0" fmla="*/ 303288 h 589038"/>
                <a:gd name="connsiteX1" fmla="*/ 1590675 w 1824037"/>
                <a:gd name="connsiteY1" fmla="*/ 74688 h 589038"/>
                <a:gd name="connsiteX2" fmla="*/ 500062 w 1824037"/>
                <a:gd name="connsiteY2" fmla="*/ 3250 h 589038"/>
                <a:gd name="connsiteX3" fmla="*/ 9525 w 1824037"/>
                <a:gd name="connsiteY3" fmla="*/ 69925 h 589038"/>
                <a:gd name="connsiteX4" fmla="*/ 0 w 1824037"/>
                <a:gd name="connsiteY4" fmla="*/ 577131 h 589038"/>
                <a:gd name="connsiteX5" fmla="*/ 233362 w 1824037"/>
                <a:gd name="connsiteY5" fmla="*/ 503313 h 589038"/>
                <a:gd name="connsiteX6" fmla="*/ 842962 w 1824037"/>
                <a:gd name="connsiteY6" fmla="*/ 541413 h 589038"/>
                <a:gd name="connsiteX7" fmla="*/ 1614487 w 1824037"/>
                <a:gd name="connsiteY7" fmla="*/ 589038 h 589038"/>
                <a:gd name="connsiteX8" fmla="*/ 1824037 w 1824037"/>
                <a:gd name="connsiteY8" fmla="*/ 303288 h 589038"/>
                <a:gd name="connsiteX0" fmla="*/ 1824037 w 1824037"/>
                <a:gd name="connsiteY0" fmla="*/ 303288 h 584276"/>
                <a:gd name="connsiteX1" fmla="*/ 1590675 w 1824037"/>
                <a:gd name="connsiteY1" fmla="*/ 74688 h 584276"/>
                <a:gd name="connsiteX2" fmla="*/ 500062 w 1824037"/>
                <a:gd name="connsiteY2" fmla="*/ 3250 h 584276"/>
                <a:gd name="connsiteX3" fmla="*/ 9525 w 1824037"/>
                <a:gd name="connsiteY3" fmla="*/ 69925 h 584276"/>
                <a:gd name="connsiteX4" fmla="*/ 0 w 1824037"/>
                <a:gd name="connsiteY4" fmla="*/ 577131 h 584276"/>
                <a:gd name="connsiteX5" fmla="*/ 233362 w 1824037"/>
                <a:gd name="connsiteY5" fmla="*/ 503313 h 584276"/>
                <a:gd name="connsiteX6" fmla="*/ 842962 w 1824037"/>
                <a:gd name="connsiteY6" fmla="*/ 541413 h 584276"/>
                <a:gd name="connsiteX7" fmla="*/ 1604962 w 1824037"/>
                <a:gd name="connsiteY7" fmla="*/ 584276 h 584276"/>
                <a:gd name="connsiteX8" fmla="*/ 1824037 w 1824037"/>
                <a:gd name="connsiteY8" fmla="*/ 303288 h 584276"/>
                <a:gd name="connsiteX0" fmla="*/ 1824037 w 1824037"/>
                <a:gd name="connsiteY0" fmla="*/ 303288 h 584276"/>
                <a:gd name="connsiteX1" fmla="*/ 1590675 w 1824037"/>
                <a:gd name="connsiteY1" fmla="*/ 74688 h 584276"/>
                <a:gd name="connsiteX2" fmla="*/ 500062 w 1824037"/>
                <a:gd name="connsiteY2" fmla="*/ 3250 h 584276"/>
                <a:gd name="connsiteX3" fmla="*/ 9525 w 1824037"/>
                <a:gd name="connsiteY3" fmla="*/ 69925 h 584276"/>
                <a:gd name="connsiteX4" fmla="*/ 0 w 1824037"/>
                <a:gd name="connsiteY4" fmla="*/ 577131 h 584276"/>
                <a:gd name="connsiteX5" fmla="*/ 233362 w 1824037"/>
                <a:gd name="connsiteY5" fmla="*/ 503313 h 584276"/>
                <a:gd name="connsiteX6" fmla="*/ 842962 w 1824037"/>
                <a:gd name="connsiteY6" fmla="*/ 541413 h 584276"/>
                <a:gd name="connsiteX7" fmla="*/ 1604962 w 1824037"/>
                <a:gd name="connsiteY7" fmla="*/ 584276 h 584276"/>
                <a:gd name="connsiteX8" fmla="*/ 1824037 w 1824037"/>
                <a:gd name="connsiteY8" fmla="*/ 303288 h 584276"/>
                <a:gd name="connsiteX0" fmla="*/ 1824037 w 1824037"/>
                <a:gd name="connsiteY0" fmla="*/ 303288 h 584276"/>
                <a:gd name="connsiteX1" fmla="*/ 1590675 w 1824037"/>
                <a:gd name="connsiteY1" fmla="*/ 74688 h 584276"/>
                <a:gd name="connsiteX2" fmla="*/ 500062 w 1824037"/>
                <a:gd name="connsiteY2" fmla="*/ 3250 h 584276"/>
                <a:gd name="connsiteX3" fmla="*/ 9525 w 1824037"/>
                <a:gd name="connsiteY3" fmla="*/ 69925 h 584276"/>
                <a:gd name="connsiteX4" fmla="*/ 0 w 1824037"/>
                <a:gd name="connsiteY4" fmla="*/ 577131 h 584276"/>
                <a:gd name="connsiteX5" fmla="*/ 233362 w 1824037"/>
                <a:gd name="connsiteY5" fmla="*/ 503313 h 584276"/>
                <a:gd name="connsiteX6" fmla="*/ 842962 w 1824037"/>
                <a:gd name="connsiteY6" fmla="*/ 541413 h 584276"/>
                <a:gd name="connsiteX7" fmla="*/ 1604962 w 1824037"/>
                <a:gd name="connsiteY7" fmla="*/ 584276 h 584276"/>
                <a:gd name="connsiteX8" fmla="*/ 1824037 w 1824037"/>
                <a:gd name="connsiteY8" fmla="*/ 303288 h 584276"/>
                <a:gd name="connsiteX0" fmla="*/ 1824037 w 1824037"/>
                <a:gd name="connsiteY0" fmla="*/ 303288 h 584276"/>
                <a:gd name="connsiteX1" fmla="*/ 1590675 w 1824037"/>
                <a:gd name="connsiteY1" fmla="*/ 74688 h 584276"/>
                <a:gd name="connsiteX2" fmla="*/ 500062 w 1824037"/>
                <a:gd name="connsiteY2" fmla="*/ 3250 h 584276"/>
                <a:gd name="connsiteX3" fmla="*/ 9525 w 1824037"/>
                <a:gd name="connsiteY3" fmla="*/ 69925 h 584276"/>
                <a:gd name="connsiteX4" fmla="*/ 0 w 1824037"/>
                <a:gd name="connsiteY4" fmla="*/ 577131 h 584276"/>
                <a:gd name="connsiteX5" fmla="*/ 233362 w 1824037"/>
                <a:gd name="connsiteY5" fmla="*/ 503313 h 584276"/>
                <a:gd name="connsiteX6" fmla="*/ 842962 w 1824037"/>
                <a:gd name="connsiteY6" fmla="*/ 541413 h 584276"/>
                <a:gd name="connsiteX7" fmla="*/ 1604962 w 1824037"/>
                <a:gd name="connsiteY7" fmla="*/ 584276 h 584276"/>
                <a:gd name="connsiteX8" fmla="*/ 1824037 w 1824037"/>
                <a:gd name="connsiteY8" fmla="*/ 303288 h 584276"/>
                <a:gd name="connsiteX0" fmla="*/ 1824037 w 1824037"/>
                <a:gd name="connsiteY0" fmla="*/ 303288 h 584276"/>
                <a:gd name="connsiteX1" fmla="*/ 1604962 w 1824037"/>
                <a:gd name="connsiteY1" fmla="*/ 74688 h 584276"/>
                <a:gd name="connsiteX2" fmla="*/ 500062 w 1824037"/>
                <a:gd name="connsiteY2" fmla="*/ 3250 h 584276"/>
                <a:gd name="connsiteX3" fmla="*/ 9525 w 1824037"/>
                <a:gd name="connsiteY3" fmla="*/ 69925 h 584276"/>
                <a:gd name="connsiteX4" fmla="*/ 0 w 1824037"/>
                <a:gd name="connsiteY4" fmla="*/ 577131 h 584276"/>
                <a:gd name="connsiteX5" fmla="*/ 233362 w 1824037"/>
                <a:gd name="connsiteY5" fmla="*/ 503313 h 584276"/>
                <a:gd name="connsiteX6" fmla="*/ 842962 w 1824037"/>
                <a:gd name="connsiteY6" fmla="*/ 541413 h 584276"/>
                <a:gd name="connsiteX7" fmla="*/ 1604962 w 1824037"/>
                <a:gd name="connsiteY7" fmla="*/ 584276 h 584276"/>
                <a:gd name="connsiteX8" fmla="*/ 1824037 w 1824037"/>
                <a:gd name="connsiteY8" fmla="*/ 303288 h 584276"/>
                <a:gd name="connsiteX0" fmla="*/ 1819275 w 1819275"/>
                <a:gd name="connsiteY0" fmla="*/ 312813 h 584276"/>
                <a:gd name="connsiteX1" fmla="*/ 1604962 w 1819275"/>
                <a:gd name="connsiteY1" fmla="*/ 74688 h 584276"/>
                <a:gd name="connsiteX2" fmla="*/ 500062 w 1819275"/>
                <a:gd name="connsiteY2" fmla="*/ 3250 h 584276"/>
                <a:gd name="connsiteX3" fmla="*/ 9525 w 1819275"/>
                <a:gd name="connsiteY3" fmla="*/ 69925 h 584276"/>
                <a:gd name="connsiteX4" fmla="*/ 0 w 1819275"/>
                <a:gd name="connsiteY4" fmla="*/ 577131 h 584276"/>
                <a:gd name="connsiteX5" fmla="*/ 233362 w 1819275"/>
                <a:gd name="connsiteY5" fmla="*/ 503313 h 584276"/>
                <a:gd name="connsiteX6" fmla="*/ 842962 w 1819275"/>
                <a:gd name="connsiteY6" fmla="*/ 541413 h 584276"/>
                <a:gd name="connsiteX7" fmla="*/ 1604962 w 1819275"/>
                <a:gd name="connsiteY7" fmla="*/ 584276 h 584276"/>
                <a:gd name="connsiteX8" fmla="*/ 1819275 w 1819275"/>
                <a:gd name="connsiteY8" fmla="*/ 312813 h 584276"/>
                <a:gd name="connsiteX0" fmla="*/ 1819275 w 1819275"/>
                <a:gd name="connsiteY0" fmla="*/ 312813 h 584276"/>
                <a:gd name="connsiteX1" fmla="*/ 1604962 w 1819275"/>
                <a:gd name="connsiteY1" fmla="*/ 74688 h 584276"/>
                <a:gd name="connsiteX2" fmla="*/ 500062 w 1819275"/>
                <a:gd name="connsiteY2" fmla="*/ 3250 h 584276"/>
                <a:gd name="connsiteX3" fmla="*/ 9525 w 1819275"/>
                <a:gd name="connsiteY3" fmla="*/ 69925 h 584276"/>
                <a:gd name="connsiteX4" fmla="*/ 0 w 1819275"/>
                <a:gd name="connsiteY4" fmla="*/ 577131 h 584276"/>
                <a:gd name="connsiteX5" fmla="*/ 233362 w 1819275"/>
                <a:gd name="connsiteY5" fmla="*/ 503313 h 584276"/>
                <a:gd name="connsiteX6" fmla="*/ 842962 w 1819275"/>
                <a:gd name="connsiteY6" fmla="*/ 541413 h 584276"/>
                <a:gd name="connsiteX7" fmla="*/ 1604962 w 1819275"/>
                <a:gd name="connsiteY7" fmla="*/ 584276 h 584276"/>
                <a:gd name="connsiteX8" fmla="*/ 1819275 w 1819275"/>
                <a:gd name="connsiteY8" fmla="*/ 312813 h 584276"/>
                <a:gd name="connsiteX0" fmla="*/ 1819275 w 1819275"/>
                <a:gd name="connsiteY0" fmla="*/ 312813 h 584276"/>
                <a:gd name="connsiteX1" fmla="*/ 1604962 w 1819275"/>
                <a:gd name="connsiteY1" fmla="*/ 74688 h 584276"/>
                <a:gd name="connsiteX2" fmla="*/ 500062 w 1819275"/>
                <a:gd name="connsiteY2" fmla="*/ 3250 h 584276"/>
                <a:gd name="connsiteX3" fmla="*/ 9525 w 1819275"/>
                <a:gd name="connsiteY3" fmla="*/ 69925 h 584276"/>
                <a:gd name="connsiteX4" fmla="*/ 0 w 1819275"/>
                <a:gd name="connsiteY4" fmla="*/ 577131 h 584276"/>
                <a:gd name="connsiteX5" fmla="*/ 233362 w 1819275"/>
                <a:gd name="connsiteY5" fmla="*/ 503313 h 584276"/>
                <a:gd name="connsiteX6" fmla="*/ 842962 w 1819275"/>
                <a:gd name="connsiteY6" fmla="*/ 541413 h 584276"/>
                <a:gd name="connsiteX7" fmla="*/ 1604962 w 1819275"/>
                <a:gd name="connsiteY7" fmla="*/ 584276 h 584276"/>
                <a:gd name="connsiteX8" fmla="*/ 1819275 w 1819275"/>
                <a:gd name="connsiteY8" fmla="*/ 312813 h 584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19275" h="584276">
                  <a:moveTo>
                    <a:pt x="1819275" y="312813"/>
                  </a:moveTo>
                  <a:lnTo>
                    <a:pt x="1604962" y="74688"/>
                  </a:lnTo>
                  <a:cubicBezTo>
                    <a:pt x="1243806" y="74688"/>
                    <a:pt x="868362" y="27063"/>
                    <a:pt x="500062" y="3250"/>
                  </a:cubicBezTo>
                  <a:cubicBezTo>
                    <a:pt x="348456" y="-718"/>
                    <a:pt x="108744" y="-14213"/>
                    <a:pt x="9525" y="69925"/>
                  </a:cubicBezTo>
                  <a:lnTo>
                    <a:pt x="0" y="577131"/>
                  </a:lnTo>
                  <a:cubicBezTo>
                    <a:pt x="23020" y="507281"/>
                    <a:pt x="191294" y="513631"/>
                    <a:pt x="233362" y="503313"/>
                  </a:cubicBezTo>
                  <a:cubicBezTo>
                    <a:pt x="477043" y="496963"/>
                    <a:pt x="658812" y="514426"/>
                    <a:pt x="842962" y="541413"/>
                  </a:cubicBezTo>
                  <a:cubicBezTo>
                    <a:pt x="1020762" y="560464"/>
                    <a:pt x="1350962" y="569988"/>
                    <a:pt x="1604962" y="584276"/>
                  </a:cubicBezTo>
                  <a:lnTo>
                    <a:pt x="1819275" y="312813"/>
                  </a:lnTo>
                  <a:close/>
                </a:path>
              </a:pathLst>
            </a:custGeom>
            <a:gradFill flip="none" rotWithShape="1">
              <a:gsLst>
                <a:gs pos="22000">
                  <a:srgbClr val="9DCA0D"/>
                </a:gs>
                <a:gs pos="0">
                  <a:srgbClr val="9DCA0D">
                    <a:lumMod val="95000"/>
                    <a:lumOff val="5000"/>
                  </a:srgbClr>
                </a:gs>
                <a:gs pos="49000">
                  <a:srgbClr val="9DCA0D">
                    <a:lumMod val="90000"/>
                  </a:srgbClr>
                </a:gs>
                <a:gs pos="60000">
                  <a:srgbClr val="9DCA0D"/>
                </a:gs>
                <a:gs pos="100000">
                  <a:srgbClr val="9DCA0D">
                    <a:lumMod val="80000"/>
                  </a:srgbClr>
                </a:gs>
                <a:gs pos="84000">
                  <a:srgbClr val="9DCA0D">
                    <a:lumMod val="50000"/>
                    <a:lumOff val="50000"/>
                  </a:srgbClr>
                </a:gs>
                <a:gs pos="80000">
                  <a:srgbClr val="9DCA0D">
                    <a:lumMod val="50000"/>
                    <a:lumOff val="50000"/>
                  </a:srgbClr>
                </a:gs>
              </a:gsLst>
              <a:lin ang="10800000" scaled="1"/>
              <a:tileRect/>
            </a:gradFill>
            <a:ln w="3175">
              <a:noFill/>
            </a:ln>
            <a:effectLst>
              <a:outerShdw blurRad="50800" dist="38100" dir="5400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2" name="Freeform 21"/>
            <p:cNvSpPr/>
            <p:nvPr/>
          </p:nvSpPr>
          <p:spPr>
            <a:xfrm>
              <a:off x="2452688" y="3369468"/>
              <a:ext cx="247755" cy="157165"/>
            </a:xfrm>
            <a:custGeom>
              <a:avLst/>
              <a:gdLst>
                <a:gd name="connsiteX0" fmla="*/ 233362 w 242887"/>
                <a:gd name="connsiteY0" fmla="*/ 138113 h 138113"/>
                <a:gd name="connsiteX1" fmla="*/ 242887 w 242887"/>
                <a:gd name="connsiteY1" fmla="*/ 0 h 138113"/>
                <a:gd name="connsiteX2" fmla="*/ 0 w 242887"/>
                <a:gd name="connsiteY2" fmla="*/ 66675 h 138113"/>
                <a:gd name="connsiteX3" fmla="*/ 233362 w 242887"/>
                <a:gd name="connsiteY3" fmla="*/ 138113 h 138113"/>
                <a:gd name="connsiteX0" fmla="*/ 235743 w 245268"/>
                <a:gd name="connsiteY0" fmla="*/ 138113 h 138113"/>
                <a:gd name="connsiteX1" fmla="*/ 245268 w 245268"/>
                <a:gd name="connsiteY1" fmla="*/ 0 h 138113"/>
                <a:gd name="connsiteX2" fmla="*/ 0 w 245268"/>
                <a:gd name="connsiteY2" fmla="*/ 78581 h 138113"/>
                <a:gd name="connsiteX3" fmla="*/ 235743 w 245268"/>
                <a:gd name="connsiteY3" fmla="*/ 138113 h 138113"/>
                <a:gd name="connsiteX0" fmla="*/ 235743 w 245268"/>
                <a:gd name="connsiteY0" fmla="*/ 138113 h 138113"/>
                <a:gd name="connsiteX1" fmla="*/ 245268 w 245268"/>
                <a:gd name="connsiteY1" fmla="*/ 0 h 138113"/>
                <a:gd name="connsiteX2" fmla="*/ 0 w 245268"/>
                <a:gd name="connsiteY2" fmla="*/ 78581 h 138113"/>
                <a:gd name="connsiteX3" fmla="*/ 235743 w 245268"/>
                <a:gd name="connsiteY3" fmla="*/ 138113 h 138113"/>
                <a:gd name="connsiteX0" fmla="*/ 240506 w 245268"/>
                <a:gd name="connsiteY0" fmla="*/ 159545 h 159545"/>
                <a:gd name="connsiteX1" fmla="*/ 245268 w 245268"/>
                <a:gd name="connsiteY1" fmla="*/ 0 h 159545"/>
                <a:gd name="connsiteX2" fmla="*/ 0 w 245268"/>
                <a:gd name="connsiteY2" fmla="*/ 78581 h 159545"/>
                <a:gd name="connsiteX3" fmla="*/ 240506 w 245268"/>
                <a:gd name="connsiteY3" fmla="*/ 159545 h 159545"/>
                <a:gd name="connsiteX0" fmla="*/ 240506 w 245268"/>
                <a:gd name="connsiteY0" fmla="*/ 159545 h 159545"/>
                <a:gd name="connsiteX1" fmla="*/ 245268 w 245268"/>
                <a:gd name="connsiteY1" fmla="*/ 0 h 159545"/>
                <a:gd name="connsiteX2" fmla="*/ 0 w 245268"/>
                <a:gd name="connsiteY2" fmla="*/ 78581 h 159545"/>
                <a:gd name="connsiteX3" fmla="*/ 240506 w 245268"/>
                <a:gd name="connsiteY3" fmla="*/ 159545 h 159545"/>
                <a:gd name="connsiteX0" fmla="*/ 240506 w 245268"/>
                <a:gd name="connsiteY0" fmla="*/ 159545 h 159545"/>
                <a:gd name="connsiteX1" fmla="*/ 245268 w 245268"/>
                <a:gd name="connsiteY1" fmla="*/ 0 h 159545"/>
                <a:gd name="connsiteX2" fmla="*/ 0 w 245268"/>
                <a:gd name="connsiteY2" fmla="*/ 78581 h 159545"/>
                <a:gd name="connsiteX3" fmla="*/ 240506 w 245268"/>
                <a:gd name="connsiteY3" fmla="*/ 159545 h 159545"/>
                <a:gd name="connsiteX0" fmla="*/ 240506 w 245268"/>
                <a:gd name="connsiteY0" fmla="*/ 159545 h 159545"/>
                <a:gd name="connsiteX1" fmla="*/ 245268 w 245268"/>
                <a:gd name="connsiteY1" fmla="*/ 0 h 159545"/>
                <a:gd name="connsiteX2" fmla="*/ 0 w 245268"/>
                <a:gd name="connsiteY2" fmla="*/ 78581 h 159545"/>
                <a:gd name="connsiteX3" fmla="*/ 240506 w 245268"/>
                <a:gd name="connsiteY3" fmla="*/ 159545 h 159545"/>
                <a:gd name="connsiteX0" fmla="*/ 240506 w 245268"/>
                <a:gd name="connsiteY0" fmla="*/ 159545 h 159545"/>
                <a:gd name="connsiteX1" fmla="*/ 245268 w 245268"/>
                <a:gd name="connsiteY1" fmla="*/ 0 h 159545"/>
                <a:gd name="connsiteX2" fmla="*/ 0 w 245268"/>
                <a:gd name="connsiteY2" fmla="*/ 78581 h 159545"/>
                <a:gd name="connsiteX3" fmla="*/ 240506 w 245268"/>
                <a:gd name="connsiteY3" fmla="*/ 159545 h 159545"/>
                <a:gd name="connsiteX0" fmla="*/ 240506 w 245268"/>
                <a:gd name="connsiteY0" fmla="*/ 159545 h 159545"/>
                <a:gd name="connsiteX1" fmla="*/ 245268 w 245268"/>
                <a:gd name="connsiteY1" fmla="*/ 0 h 159545"/>
                <a:gd name="connsiteX2" fmla="*/ 0 w 245268"/>
                <a:gd name="connsiteY2" fmla="*/ 78581 h 159545"/>
                <a:gd name="connsiteX3" fmla="*/ 240506 w 245268"/>
                <a:gd name="connsiteY3" fmla="*/ 159545 h 159545"/>
                <a:gd name="connsiteX0" fmla="*/ 240506 w 245268"/>
                <a:gd name="connsiteY0" fmla="*/ 159545 h 159545"/>
                <a:gd name="connsiteX1" fmla="*/ 245268 w 245268"/>
                <a:gd name="connsiteY1" fmla="*/ 0 h 159545"/>
                <a:gd name="connsiteX2" fmla="*/ 0 w 245268"/>
                <a:gd name="connsiteY2" fmla="*/ 78581 h 159545"/>
                <a:gd name="connsiteX3" fmla="*/ 240506 w 245268"/>
                <a:gd name="connsiteY3" fmla="*/ 159545 h 159545"/>
                <a:gd name="connsiteX0" fmla="*/ 240506 w 242887"/>
                <a:gd name="connsiteY0" fmla="*/ 147639 h 147639"/>
                <a:gd name="connsiteX1" fmla="*/ 242887 w 242887"/>
                <a:gd name="connsiteY1" fmla="*/ 0 h 147639"/>
                <a:gd name="connsiteX2" fmla="*/ 0 w 242887"/>
                <a:gd name="connsiteY2" fmla="*/ 66675 h 147639"/>
                <a:gd name="connsiteX3" fmla="*/ 240506 w 242887"/>
                <a:gd name="connsiteY3" fmla="*/ 147639 h 147639"/>
                <a:gd name="connsiteX0" fmla="*/ 240506 w 245268"/>
                <a:gd name="connsiteY0" fmla="*/ 154783 h 154783"/>
                <a:gd name="connsiteX1" fmla="*/ 245268 w 245268"/>
                <a:gd name="connsiteY1" fmla="*/ 0 h 154783"/>
                <a:gd name="connsiteX2" fmla="*/ 0 w 245268"/>
                <a:gd name="connsiteY2" fmla="*/ 73819 h 154783"/>
                <a:gd name="connsiteX3" fmla="*/ 240506 w 245268"/>
                <a:gd name="connsiteY3" fmla="*/ 154783 h 154783"/>
                <a:gd name="connsiteX0" fmla="*/ 247650 w 247755"/>
                <a:gd name="connsiteY0" fmla="*/ 157165 h 157165"/>
                <a:gd name="connsiteX1" fmla="*/ 245268 w 247755"/>
                <a:gd name="connsiteY1" fmla="*/ 0 h 157165"/>
                <a:gd name="connsiteX2" fmla="*/ 0 w 247755"/>
                <a:gd name="connsiteY2" fmla="*/ 73819 h 157165"/>
                <a:gd name="connsiteX3" fmla="*/ 247650 w 247755"/>
                <a:gd name="connsiteY3" fmla="*/ 157165 h 157165"/>
              </a:gdLst>
              <a:ahLst/>
              <a:cxnLst>
                <a:cxn ang="0">
                  <a:pos x="connsiteX0" y="connsiteY0"/>
                </a:cxn>
                <a:cxn ang="0">
                  <a:pos x="connsiteX1" y="connsiteY1"/>
                </a:cxn>
                <a:cxn ang="0">
                  <a:pos x="connsiteX2" y="connsiteY2"/>
                </a:cxn>
                <a:cxn ang="0">
                  <a:pos x="connsiteX3" y="connsiteY3"/>
                </a:cxn>
              </a:cxnLst>
              <a:rect l="l" t="t" r="r" b="b"/>
              <a:pathLst>
                <a:path w="247755" h="157165">
                  <a:moveTo>
                    <a:pt x="247650" y="157165"/>
                  </a:moveTo>
                  <a:cubicBezTo>
                    <a:pt x="248444" y="107952"/>
                    <a:pt x="244474" y="49213"/>
                    <a:pt x="245268" y="0"/>
                  </a:cubicBezTo>
                  <a:cubicBezTo>
                    <a:pt x="192087" y="2382"/>
                    <a:pt x="22225" y="4762"/>
                    <a:pt x="0" y="73819"/>
                  </a:cubicBezTo>
                  <a:cubicBezTo>
                    <a:pt x="35718" y="122238"/>
                    <a:pt x="178594" y="156371"/>
                    <a:pt x="247650" y="157165"/>
                  </a:cubicBezTo>
                  <a:close/>
                </a:path>
              </a:pathLst>
            </a:custGeom>
            <a:solidFill>
              <a:srgbClr val="7B9E0A"/>
            </a:solidFill>
            <a:ln w="3175">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grpSp>
      <p:sp>
        <p:nvSpPr>
          <p:cNvPr id="23" name="Rectangle 22"/>
          <p:cNvSpPr/>
          <p:nvPr/>
        </p:nvSpPr>
        <p:spPr>
          <a:xfrm>
            <a:off x="3066217" y="2916256"/>
            <a:ext cx="1491447" cy="646331"/>
          </a:xfrm>
          <a:prstGeom prst="rect">
            <a:avLst/>
          </a:prstGeom>
        </p:spPr>
        <p:txBody>
          <a:bodyPr anchor="ctr">
            <a:spAutoFit/>
          </a:bodyPr>
          <a:lstStyle/>
          <a:p>
            <a:pPr fontAlgn="auto">
              <a:spcBef>
                <a:spcPts val="0"/>
              </a:spcBef>
              <a:spcAft>
                <a:spcPts val="0"/>
              </a:spcAft>
              <a:defRPr/>
            </a:pPr>
            <a:r>
              <a:rPr lang="en-US" b="1" kern="0" dirty="0" smtClean="0">
                <a:solidFill>
                  <a:schemeClr val="bg1"/>
                </a:solidFill>
                <a:effectLst>
                  <a:glow rad="127000">
                    <a:srgbClr val="526907">
                      <a:alpha val="80000"/>
                    </a:srgbClr>
                  </a:glow>
                </a:effectLst>
                <a:latin typeface="Arial" pitchFamily="34" charset="0"/>
              </a:rPr>
              <a:t>1.1 </a:t>
            </a:r>
            <a:r>
              <a:rPr lang="en-US" b="1" kern="0" dirty="0" err="1" smtClean="0">
                <a:solidFill>
                  <a:schemeClr val="bg1"/>
                </a:solidFill>
                <a:effectLst>
                  <a:glow rad="127000">
                    <a:srgbClr val="526907">
                      <a:alpha val="80000"/>
                    </a:srgbClr>
                  </a:glow>
                </a:effectLst>
                <a:latin typeface="Arial" pitchFamily="34" charset="0"/>
              </a:rPr>
              <a:t>Mô</a:t>
            </a:r>
            <a:r>
              <a:rPr lang="en-US" b="1" kern="0" dirty="0" smtClean="0">
                <a:solidFill>
                  <a:schemeClr val="bg1"/>
                </a:solidFill>
                <a:effectLst>
                  <a:glow rad="127000">
                    <a:srgbClr val="526907">
                      <a:alpha val="80000"/>
                    </a:srgbClr>
                  </a:glow>
                </a:effectLst>
                <a:latin typeface="Arial" pitchFamily="34" charset="0"/>
              </a:rPr>
              <a:t> </a:t>
            </a:r>
            <a:r>
              <a:rPr lang="en-US" b="1" kern="0" dirty="0" err="1" smtClean="0">
                <a:solidFill>
                  <a:schemeClr val="bg1"/>
                </a:solidFill>
                <a:effectLst>
                  <a:glow rad="127000">
                    <a:srgbClr val="526907">
                      <a:alpha val="80000"/>
                    </a:srgbClr>
                  </a:glow>
                </a:effectLst>
                <a:latin typeface="Arial" pitchFamily="34" charset="0"/>
              </a:rPr>
              <a:t>tả</a:t>
            </a:r>
            <a:r>
              <a:rPr lang="en-US" b="1" kern="0" dirty="0" smtClean="0">
                <a:solidFill>
                  <a:schemeClr val="bg1"/>
                </a:solidFill>
                <a:effectLst>
                  <a:glow rad="127000">
                    <a:srgbClr val="526907">
                      <a:alpha val="80000"/>
                    </a:srgbClr>
                  </a:glow>
                </a:effectLst>
                <a:latin typeface="Arial" pitchFamily="34" charset="0"/>
              </a:rPr>
              <a:t>   </a:t>
            </a:r>
            <a:r>
              <a:rPr lang="en-US" b="1" kern="0" dirty="0" err="1" smtClean="0">
                <a:solidFill>
                  <a:schemeClr val="bg1"/>
                </a:solidFill>
                <a:effectLst>
                  <a:glow rad="127000">
                    <a:srgbClr val="526907">
                      <a:alpha val="80000"/>
                    </a:srgbClr>
                  </a:glow>
                </a:effectLst>
                <a:latin typeface="Arial" pitchFamily="34" charset="0"/>
              </a:rPr>
              <a:t>chức</a:t>
            </a:r>
            <a:r>
              <a:rPr lang="en-US" b="1" kern="0" dirty="0" smtClean="0">
                <a:solidFill>
                  <a:schemeClr val="bg1"/>
                </a:solidFill>
                <a:effectLst>
                  <a:glow rad="127000">
                    <a:srgbClr val="526907">
                      <a:alpha val="80000"/>
                    </a:srgbClr>
                  </a:glow>
                </a:effectLst>
                <a:latin typeface="Arial" pitchFamily="34" charset="0"/>
              </a:rPr>
              <a:t> </a:t>
            </a:r>
            <a:r>
              <a:rPr lang="en-US" b="1" kern="0" dirty="0" err="1" smtClean="0">
                <a:solidFill>
                  <a:schemeClr val="bg1"/>
                </a:solidFill>
                <a:effectLst>
                  <a:glow rad="127000">
                    <a:srgbClr val="526907">
                      <a:alpha val="80000"/>
                    </a:srgbClr>
                  </a:glow>
                </a:effectLst>
                <a:latin typeface="Arial" pitchFamily="34" charset="0"/>
              </a:rPr>
              <a:t>năng</a:t>
            </a:r>
            <a:endParaRPr lang="en-US" b="1" kern="0" dirty="0">
              <a:solidFill>
                <a:schemeClr val="bg1"/>
              </a:solidFill>
              <a:effectLst>
                <a:glow rad="127000">
                  <a:srgbClr val="526907">
                    <a:alpha val="80000"/>
                  </a:srgbClr>
                </a:glow>
              </a:effectLst>
              <a:latin typeface="Arial" pitchFamily="34" charset="0"/>
            </a:endParaRPr>
          </a:p>
        </p:txBody>
      </p:sp>
      <p:grpSp>
        <p:nvGrpSpPr>
          <p:cNvPr id="57" name="Group 80"/>
          <p:cNvGrpSpPr>
            <a:grpSpLocks/>
          </p:cNvGrpSpPr>
          <p:nvPr/>
        </p:nvGrpSpPr>
        <p:grpSpPr bwMode="auto">
          <a:xfrm>
            <a:off x="2387849" y="5687883"/>
            <a:ext cx="1047750" cy="493712"/>
            <a:chOff x="1714500" y="3094038"/>
            <a:chExt cx="1047750" cy="551111"/>
          </a:xfrm>
        </p:grpSpPr>
        <p:sp>
          <p:nvSpPr>
            <p:cNvPr id="58" name="Freeform 57"/>
            <p:cNvSpPr/>
            <p:nvPr/>
          </p:nvSpPr>
          <p:spPr>
            <a:xfrm>
              <a:off x="1714500" y="3094038"/>
              <a:ext cx="1047750" cy="551111"/>
            </a:xfrm>
            <a:custGeom>
              <a:avLst/>
              <a:gdLst>
                <a:gd name="connsiteX0" fmla="*/ 12700 w 5759450"/>
                <a:gd name="connsiteY0" fmla="*/ 0 h 565150"/>
                <a:gd name="connsiteX1" fmla="*/ 374650 w 5759450"/>
                <a:gd name="connsiteY1" fmla="*/ 38100 h 565150"/>
                <a:gd name="connsiteX2" fmla="*/ 5073650 w 5759450"/>
                <a:gd name="connsiteY2" fmla="*/ 38100 h 565150"/>
                <a:gd name="connsiteX3" fmla="*/ 5759450 w 5759450"/>
                <a:gd name="connsiteY3" fmla="*/ 6350 h 565150"/>
                <a:gd name="connsiteX4" fmla="*/ 5594350 w 5759450"/>
                <a:gd name="connsiteY4" fmla="*/ 279400 h 565150"/>
                <a:gd name="connsiteX5" fmla="*/ 5759450 w 5759450"/>
                <a:gd name="connsiteY5" fmla="*/ 552450 h 565150"/>
                <a:gd name="connsiteX6" fmla="*/ 5251450 w 5759450"/>
                <a:gd name="connsiteY6" fmla="*/ 565150 h 565150"/>
                <a:gd name="connsiteX7" fmla="*/ 654050 w 5759450"/>
                <a:gd name="connsiteY7" fmla="*/ 552450 h 565150"/>
                <a:gd name="connsiteX8" fmla="*/ 0 w 5759450"/>
                <a:gd name="connsiteY8" fmla="*/ 533400 h 565150"/>
                <a:gd name="connsiteX9" fmla="*/ 190500 w 5759450"/>
                <a:gd name="connsiteY9" fmla="*/ 254000 h 565150"/>
                <a:gd name="connsiteX10" fmla="*/ 12700 w 5759450"/>
                <a:gd name="connsiteY10" fmla="*/ 0 h 565150"/>
                <a:gd name="connsiteX0" fmla="*/ 12700 w 5759450"/>
                <a:gd name="connsiteY0" fmla="*/ 0 h 565150"/>
                <a:gd name="connsiteX1" fmla="*/ 374650 w 5759450"/>
                <a:gd name="connsiteY1" fmla="*/ 38100 h 565150"/>
                <a:gd name="connsiteX2" fmla="*/ 5073650 w 5759450"/>
                <a:gd name="connsiteY2" fmla="*/ 38100 h 565150"/>
                <a:gd name="connsiteX3" fmla="*/ 5759450 w 5759450"/>
                <a:gd name="connsiteY3" fmla="*/ 6350 h 565150"/>
                <a:gd name="connsiteX4" fmla="*/ 5594350 w 5759450"/>
                <a:gd name="connsiteY4" fmla="*/ 279400 h 565150"/>
                <a:gd name="connsiteX5" fmla="*/ 5759450 w 5759450"/>
                <a:gd name="connsiteY5" fmla="*/ 552450 h 565150"/>
                <a:gd name="connsiteX6" fmla="*/ 5251450 w 5759450"/>
                <a:gd name="connsiteY6" fmla="*/ 565150 h 565150"/>
                <a:gd name="connsiteX7" fmla="*/ 654050 w 5759450"/>
                <a:gd name="connsiteY7" fmla="*/ 552450 h 565150"/>
                <a:gd name="connsiteX8" fmla="*/ 0 w 5759450"/>
                <a:gd name="connsiteY8" fmla="*/ 533400 h 565150"/>
                <a:gd name="connsiteX9" fmla="*/ 190500 w 5759450"/>
                <a:gd name="connsiteY9" fmla="*/ 254000 h 565150"/>
                <a:gd name="connsiteX10" fmla="*/ 12700 w 5759450"/>
                <a:gd name="connsiteY10" fmla="*/ 0 h 565150"/>
                <a:gd name="connsiteX0" fmla="*/ 12700 w 5759450"/>
                <a:gd name="connsiteY0" fmla="*/ 0 h 565150"/>
                <a:gd name="connsiteX1" fmla="*/ 374650 w 5759450"/>
                <a:gd name="connsiteY1" fmla="*/ 38100 h 565150"/>
                <a:gd name="connsiteX2" fmla="*/ 5073650 w 5759450"/>
                <a:gd name="connsiteY2" fmla="*/ 38100 h 565150"/>
                <a:gd name="connsiteX3" fmla="*/ 5759450 w 5759450"/>
                <a:gd name="connsiteY3" fmla="*/ 6350 h 565150"/>
                <a:gd name="connsiteX4" fmla="*/ 5594350 w 5759450"/>
                <a:gd name="connsiteY4" fmla="*/ 279400 h 565150"/>
                <a:gd name="connsiteX5" fmla="*/ 5759450 w 5759450"/>
                <a:gd name="connsiteY5" fmla="*/ 552450 h 565150"/>
                <a:gd name="connsiteX6" fmla="*/ 5251450 w 5759450"/>
                <a:gd name="connsiteY6" fmla="*/ 565150 h 565150"/>
                <a:gd name="connsiteX7" fmla="*/ 654050 w 5759450"/>
                <a:gd name="connsiteY7" fmla="*/ 552450 h 565150"/>
                <a:gd name="connsiteX8" fmla="*/ 0 w 5759450"/>
                <a:gd name="connsiteY8" fmla="*/ 533400 h 565150"/>
                <a:gd name="connsiteX9" fmla="*/ 190500 w 5759450"/>
                <a:gd name="connsiteY9" fmla="*/ 254000 h 565150"/>
                <a:gd name="connsiteX10" fmla="*/ 12700 w 5759450"/>
                <a:gd name="connsiteY10" fmla="*/ 0 h 565150"/>
                <a:gd name="connsiteX0" fmla="*/ 22225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190500 w 5759450"/>
                <a:gd name="connsiteY9" fmla="*/ 247650 h 558800"/>
                <a:gd name="connsiteX10" fmla="*/ 22225 w 5759450"/>
                <a:gd name="connsiteY10" fmla="*/ 7938 h 558800"/>
                <a:gd name="connsiteX0" fmla="*/ 22225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190500 w 5759450"/>
                <a:gd name="connsiteY9" fmla="*/ 247650 h 558800"/>
                <a:gd name="connsiteX10" fmla="*/ 30956 w 5759450"/>
                <a:gd name="connsiteY10" fmla="*/ 28575 h 558800"/>
                <a:gd name="connsiteX11" fmla="*/ 22225 w 5759450"/>
                <a:gd name="connsiteY11" fmla="*/ 7938 h 558800"/>
                <a:gd name="connsiteX0" fmla="*/ 22225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190500 w 5759450"/>
                <a:gd name="connsiteY9" fmla="*/ 247650 h 558800"/>
                <a:gd name="connsiteX10" fmla="*/ 19050 w 5759450"/>
                <a:gd name="connsiteY10" fmla="*/ 35719 h 558800"/>
                <a:gd name="connsiteX11" fmla="*/ 22225 w 5759450"/>
                <a:gd name="connsiteY11" fmla="*/ 7938 h 558800"/>
                <a:gd name="connsiteX0" fmla="*/ 24606 w 5761831"/>
                <a:gd name="connsiteY0" fmla="*/ 7938 h 558800"/>
                <a:gd name="connsiteX1" fmla="*/ 377031 w 5761831"/>
                <a:gd name="connsiteY1" fmla="*/ 31750 h 558800"/>
                <a:gd name="connsiteX2" fmla="*/ 5076031 w 5761831"/>
                <a:gd name="connsiteY2" fmla="*/ 31750 h 558800"/>
                <a:gd name="connsiteX3" fmla="*/ 5761831 w 5761831"/>
                <a:gd name="connsiteY3" fmla="*/ 0 h 558800"/>
                <a:gd name="connsiteX4" fmla="*/ 5596731 w 5761831"/>
                <a:gd name="connsiteY4" fmla="*/ 273050 h 558800"/>
                <a:gd name="connsiteX5" fmla="*/ 5761831 w 5761831"/>
                <a:gd name="connsiteY5" fmla="*/ 546100 h 558800"/>
                <a:gd name="connsiteX6" fmla="*/ 5253831 w 5761831"/>
                <a:gd name="connsiteY6" fmla="*/ 558800 h 558800"/>
                <a:gd name="connsiteX7" fmla="*/ 656431 w 5761831"/>
                <a:gd name="connsiteY7" fmla="*/ 546100 h 558800"/>
                <a:gd name="connsiteX8" fmla="*/ 2381 w 5761831"/>
                <a:gd name="connsiteY8" fmla="*/ 527050 h 558800"/>
                <a:gd name="connsiteX9" fmla="*/ 192881 w 5761831"/>
                <a:gd name="connsiteY9" fmla="*/ 247650 h 558800"/>
                <a:gd name="connsiteX10" fmla="*/ 0 w 5761831"/>
                <a:gd name="connsiteY10" fmla="*/ 30957 h 558800"/>
                <a:gd name="connsiteX11" fmla="*/ 24606 w 5761831"/>
                <a:gd name="connsiteY11" fmla="*/ 7938 h 558800"/>
                <a:gd name="connsiteX0" fmla="*/ 22225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190500 w 5759450"/>
                <a:gd name="connsiteY9" fmla="*/ 247650 h 558800"/>
                <a:gd name="connsiteX10" fmla="*/ 22225 w 5759450"/>
                <a:gd name="connsiteY10" fmla="*/ 7938 h 558800"/>
                <a:gd name="connsiteX0" fmla="*/ 793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190500 w 5759450"/>
                <a:gd name="connsiteY9" fmla="*/ 247650 h 558800"/>
                <a:gd name="connsiteX10" fmla="*/ 793 w 5759450"/>
                <a:gd name="connsiteY10" fmla="*/ 7938 h 558800"/>
                <a:gd name="connsiteX0" fmla="*/ 793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190500 w 5759450"/>
                <a:gd name="connsiteY9" fmla="*/ 247650 h 558800"/>
                <a:gd name="connsiteX10" fmla="*/ 793 w 5759450"/>
                <a:gd name="connsiteY10" fmla="*/ 7938 h 558800"/>
                <a:gd name="connsiteX0" fmla="*/ 793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200025 w 5759450"/>
                <a:gd name="connsiteY9" fmla="*/ 271463 h 558800"/>
                <a:gd name="connsiteX10" fmla="*/ 793 w 5759450"/>
                <a:gd name="connsiteY10" fmla="*/ 7938 h 558800"/>
                <a:gd name="connsiteX0" fmla="*/ 793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200025 w 5759450"/>
                <a:gd name="connsiteY9" fmla="*/ 271463 h 558800"/>
                <a:gd name="connsiteX10" fmla="*/ 793 w 5759450"/>
                <a:gd name="connsiteY10" fmla="*/ 7938 h 558800"/>
                <a:gd name="connsiteX0" fmla="*/ 793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200025 w 5759450"/>
                <a:gd name="connsiteY9" fmla="*/ 271463 h 558800"/>
                <a:gd name="connsiteX10" fmla="*/ 793 w 5759450"/>
                <a:gd name="connsiteY10" fmla="*/ 7938 h 558800"/>
                <a:gd name="connsiteX0" fmla="*/ 793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200025 w 5759450"/>
                <a:gd name="connsiteY9" fmla="*/ 271463 h 558800"/>
                <a:gd name="connsiteX10" fmla="*/ 793 w 5759450"/>
                <a:gd name="connsiteY10" fmla="*/ 7938 h 558800"/>
                <a:gd name="connsiteX0" fmla="*/ 793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200025 w 5759450"/>
                <a:gd name="connsiteY9" fmla="*/ 271463 h 558800"/>
                <a:gd name="connsiteX10" fmla="*/ 793 w 5759450"/>
                <a:gd name="connsiteY10" fmla="*/ 7938 h 558800"/>
                <a:gd name="connsiteX0" fmla="*/ 793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61194 w 5759450"/>
                <a:gd name="connsiteY7" fmla="*/ 553244 h 558800"/>
                <a:gd name="connsiteX8" fmla="*/ 0 w 5759450"/>
                <a:gd name="connsiteY8" fmla="*/ 527050 h 558800"/>
                <a:gd name="connsiteX9" fmla="*/ 200025 w 5759450"/>
                <a:gd name="connsiteY9" fmla="*/ 271463 h 558800"/>
                <a:gd name="connsiteX10" fmla="*/ 793 w 5759450"/>
                <a:gd name="connsiteY10" fmla="*/ 7938 h 558800"/>
                <a:gd name="connsiteX0" fmla="*/ 793 w 5759450"/>
                <a:gd name="connsiteY0" fmla="*/ 7938 h 559049"/>
                <a:gd name="connsiteX1" fmla="*/ 374650 w 5759450"/>
                <a:gd name="connsiteY1" fmla="*/ 31750 h 559049"/>
                <a:gd name="connsiteX2" fmla="*/ 5073650 w 5759450"/>
                <a:gd name="connsiteY2" fmla="*/ 31750 h 559049"/>
                <a:gd name="connsiteX3" fmla="*/ 5759450 w 5759450"/>
                <a:gd name="connsiteY3" fmla="*/ 0 h 559049"/>
                <a:gd name="connsiteX4" fmla="*/ 5594350 w 5759450"/>
                <a:gd name="connsiteY4" fmla="*/ 273050 h 559049"/>
                <a:gd name="connsiteX5" fmla="*/ 5759450 w 5759450"/>
                <a:gd name="connsiteY5" fmla="*/ 546100 h 559049"/>
                <a:gd name="connsiteX6" fmla="*/ 5251450 w 5759450"/>
                <a:gd name="connsiteY6" fmla="*/ 558800 h 559049"/>
                <a:gd name="connsiteX7" fmla="*/ 661194 w 5759450"/>
                <a:gd name="connsiteY7" fmla="*/ 553244 h 559049"/>
                <a:gd name="connsiteX8" fmla="*/ 0 w 5759450"/>
                <a:gd name="connsiteY8" fmla="*/ 527050 h 559049"/>
                <a:gd name="connsiteX9" fmla="*/ 200025 w 5759450"/>
                <a:gd name="connsiteY9" fmla="*/ 271463 h 559049"/>
                <a:gd name="connsiteX10" fmla="*/ 793 w 5759450"/>
                <a:gd name="connsiteY10" fmla="*/ 7938 h 559049"/>
                <a:gd name="connsiteX0" fmla="*/ 793 w 5759450"/>
                <a:gd name="connsiteY0" fmla="*/ 7938 h 559049"/>
                <a:gd name="connsiteX1" fmla="*/ 374650 w 5759450"/>
                <a:gd name="connsiteY1" fmla="*/ 31750 h 559049"/>
                <a:gd name="connsiteX2" fmla="*/ 919163 w 5759450"/>
                <a:gd name="connsiteY2" fmla="*/ 28575 h 559049"/>
                <a:gd name="connsiteX3" fmla="*/ 5073650 w 5759450"/>
                <a:gd name="connsiteY3" fmla="*/ 31750 h 559049"/>
                <a:gd name="connsiteX4" fmla="*/ 5759450 w 5759450"/>
                <a:gd name="connsiteY4" fmla="*/ 0 h 559049"/>
                <a:gd name="connsiteX5" fmla="*/ 5594350 w 5759450"/>
                <a:gd name="connsiteY5" fmla="*/ 273050 h 559049"/>
                <a:gd name="connsiteX6" fmla="*/ 5759450 w 5759450"/>
                <a:gd name="connsiteY6" fmla="*/ 546100 h 559049"/>
                <a:gd name="connsiteX7" fmla="*/ 5251450 w 5759450"/>
                <a:gd name="connsiteY7" fmla="*/ 558800 h 559049"/>
                <a:gd name="connsiteX8" fmla="*/ 661194 w 5759450"/>
                <a:gd name="connsiteY8" fmla="*/ 553244 h 559049"/>
                <a:gd name="connsiteX9" fmla="*/ 0 w 5759450"/>
                <a:gd name="connsiteY9" fmla="*/ 527050 h 559049"/>
                <a:gd name="connsiteX10" fmla="*/ 200025 w 5759450"/>
                <a:gd name="connsiteY10" fmla="*/ 271463 h 559049"/>
                <a:gd name="connsiteX11" fmla="*/ 793 w 5759450"/>
                <a:gd name="connsiteY11"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5073650 w 5759450"/>
                <a:gd name="connsiteY3" fmla="*/ 31750 h 559049"/>
                <a:gd name="connsiteX4" fmla="*/ 5759450 w 5759450"/>
                <a:gd name="connsiteY4" fmla="*/ 0 h 559049"/>
                <a:gd name="connsiteX5" fmla="*/ 5594350 w 5759450"/>
                <a:gd name="connsiteY5" fmla="*/ 273050 h 559049"/>
                <a:gd name="connsiteX6" fmla="*/ 5759450 w 5759450"/>
                <a:gd name="connsiteY6" fmla="*/ 546100 h 559049"/>
                <a:gd name="connsiteX7" fmla="*/ 5251450 w 5759450"/>
                <a:gd name="connsiteY7" fmla="*/ 558800 h 559049"/>
                <a:gd name="connsiteX8" fmla="*/ 661194 w 5759450"/>
                <a:gd name="connsiteY8" fmla="*/ 553244 h 559049"/>
                <a:gd name="connsiteX9" fmla="*/ 0 w 5759450"/>
                <a:gd name="connsiteY9" fmla="*/ 527050 h 559049"/>
                <a:gd name="connsiteX10" fmla="*/ 200025 w 5759450"/>
                <a:gd name="connsiteY10" fmla="*/ 271463 h 559049"/>
                <a:gd name="connsiteX11" fmla="*/ 793 w 5759450"/>
                <a:gd name="connsiteY11"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5073650 w 5759450"/>
                <a:gd name="connsiteY3" fmla="*/ 31750 h 559049"/>
                <a:gd name="connsiteX4" fmla="*/ 5759450 w 5759450"/>
                <a:gd name="connsiteY4" fmla="*/ 0 h 559049"/>
                <a:gd name="connsiteX5" fmla="*/ 5594350 w 5759450"/>
                <a:gd name="connsiteY5" fmla="*/ 273050 h 559049"/>
                <a:gd name="connsiteX6" fmla="*/ 5759450 w 5759450"/>
                <a:gd name="connsiteY6" fmla="*/ 546100 h 559049"/>
                <a:gd name="connsiteX7" fmla="*/ 5251450 w 5759450"/>
                <a:gd name="connsiteY7" fmla="*/ 558800 h 559049"/>
                <a:gd name="connsiteX8" fmla="*/ 661194 w 5759450"/>
                <a:gd name="connsiteY8" fmla="*/ 553244 h 559049"/>
                <a:gd name="connsiteX9" fmla="*/ 0 w 5759450"/>
                <a:gd name="connsiteY9" fmla="*/ 527050 h 559049"/>
                <a:gd name="connsiteX10" fmla="*/ 200025 w 5759450"/>
                <a:gd name="connsiteY10" fmla="*/ 271463 h 559049"/>
                <a:gd name="connsiteX11" fmla="*/ 793 w 5759450"/>
                <a:gd name="connsiteY11"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5073650 w 5759450"/>
                <a:gd name="connsiteY3" fmla="*/ 31750 h 559049"/>
                <a:gd name="connsiteX4" fmla="*/ 5759450 w 5759450"/>
                <a:gd name="connsiteY4" fmla="*/ 0 h 559049"/>
                <a:gd name="connsiteX5" fmla="*/ 5594350 w 5759450"/>
                <a:gd name="connsiteY5" fmla="*/ 273050 h 559049"/>
                <a:gd name="connsiteX6" fmla="*/ 5759450 w 5759450"/>
                <a:gd name="connsiteY6" fmla="*/ 546100 h 559049"/>
                <a:gd name="connsiteX7" fmla="*/ 5251450 w 5759450"/>
                <a:gd name="connsiteY7" fmla="*/ 558800 h 559049"/>
                <a:gd name="connsiteX8" fmla="*/ 661194 w 5759450"/>
                <a:gd name="connsiteY8" fmla="*/ 553244 h 559049"/>
                <a:gd name="connsiteX9" fmla="*/ 0 w 5759450"/>
                <a:gd name="connsiteY9" fmla="*/ 527050 h 559049"/>
                <a:gd name="connsiteX10" fmla="*/ 200025 w 5759450"/>
                <a:gd name="connsiteY10" fmla="*/ 271463 h 559049"/>
                <a:gd name="connsiteX11" fmla="*/ 793 w 5759450"/>
                <a:gd name="connsiteY11"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5073650 w 5759450"/>
                <a:gd name="connsiteY3" fmla="*/ 31750 h 559049"/>
                <a:gd name="connsiteX4" fmla="*/ 5759450 w 5759450"/>
                <a:gd name="connsiteY4" fmla="*/ 0 h 559049"/>
                <a:gd name="connsiteX5" fmla="*/ 5594350 w 5759450"/>
                <a:gd name="connsiteY5" fmla="*/ 273050 h 559049"/>
                <a:gd name="connsiteX6" fmla="*/ 5759450 w 5759450"/>
                <a:gd name="connsiteY6" fmla="*/ 546100 h 559049"/>
                <a:gd name="connsiteX7" fmla="*/ 5251450 w 5759450"/>
                <a:gd name="connsiteY7" fmla="*/ 558800 h 559049"/>
                <a:gd name="connsiteX8" fmla="*/ 919163 w 5759450"/>
                <a:gd name="connsiteY8" fmla="*/ 554831 h 559049"/>
                <a:gd name="connsiteX9" fmla="*/ 661194 w 5759450"/>
                <a:gd name="connsiteY9" fmla="*/ 553244 h 559049"/>
                <a:gd name="connsiteX10" fmla="*/ 0 w 5759450"/>
                <a:gd name="connsiteY10" fmla="*/ 527050 h 559049"/>
                <a:gd name="connsiteX11" fmla="*/ 200025 w 5759450"/>
                <a:gd name="connsiteY11" fmla="*/ 271463 h 559049"/>
                <a:gd name="connsiteX12" fmla="*/ 793 w 5759450"/>
                <a:gd name="connsiteY12"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5073650 w 5759450"/>
                <a:gd name="connsiteY3" fmla="*/ 31750 h 559049"/>
                <a:gd name="connsiteX4" fmla="*/ 5759450 w 5759450"/>
                <a:gd name="connsiteY4" fmla="*/ 0 h 559049"/>
                <a:gd name="connsiteX5" fmla="*/ 5594350 w 5759450"/>
                <a:gd name="connsiteY5" fmla="*/ 273050 h 559049"/>
                <a:gd name="connsiteX6" fmla="*/ 5759450 w 5759450"/>
                <a:gd name="connsiteY6" fmla="*/ 546100 h 559049"/>
                <a:gd name="connsiteX7" fmla="*/ 5251450 w 5759450"/>
                <a:gd name="connsiteY7" fmla="*/ 558800 h 559049"/>
                <a:gd name="connsiteX8" fmla="*/ 919163 w 5759450"/>
                <a:gd name="connsiteY8" fmla="*/ 550068 h 559049"/>
                <a:gd name="connsiteX9" fmla="*/ 661194 w 5759450"/>
                <a:gd name="connsiteY9" fmla="*/ 553244 h 559049"/>
                <a:gd name="connsiteX10" fmla="*/ 0 w 5759450"/>
                <a:gd name="connsiteY10" fmla="*/ 527050 h 559049"/>
                <a:gd name="connsiteX11" fmla="*/ 200025 w 5759450"/>
                <a:gd name="connsiteY11" fmla="*/ 271463 h 559049"/>
                <a:gd name="connsiteX12" fmla="*/ 793 w 5759450"/>
                <a:gd name="connsiteY12"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0131 w 5759450"/>
                <a:gd name="connsiteY3" fmla="*/ 30956 h 559049"/>
                <a:gd name="connsiteX4" fmla="*/ 5073650 w 5759450"/>
                <a:gd name="connsiteY4" fmla="*/ 31750 h 559049"/>
                <a:gd name="connsiteX5" fmla="*/ 5759450 w 5759450"/>
                <a:gd name="connsiteY5" fmla="*/ 0 h 559049"/>
                <a:gd name="connsiteX6" fmla="*/ 5594350 w 5759450"/>
                <a:gd name="connsiteY6" fmla="*/ 273050 h 559049"/>
                <a:gd name="connsiteX7" fmla="*/ 5759450 w 5759450"/>
                <a:gd name="connsiteY7" fmla="*/ 546100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3650 w 5759450"/>
                <a:gd name="connsiteY4" fmla="*/ 31750 h 559049"/>
                <a:gd name="connsiteX5" fmla="*/ 5759450 w 5759450"/>
                <a:gd name="connsiteY5" fmla="*/ 0 h 559049"/>
                <a:gd name="connsiteX6" fmla="*/ 5594350 w 5759450"/>
                <a:gd name="connsiteY6" fmla="*/ 273050 h 559049"/>
                <a:gd name="connsiteX7" fmla="*/ 5759450 w 5759450"/>
                <a:gd name="connsiteY7" fmla="*/ 546100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6032 w 5759450"/>
                <a:gd name="connsiteY4" fmla="*/ 26988 h 559049"/>
                <a:gd name="connsiteX5" fmla="*/ 5759450 w 5759450"/>
                <a:gd name="connsiteY5" fmla="*/ 0 h 559049"/>
                <a:gd name="connsiteX6" fmla="*/ 5594350 w 5759450"/>
                <a:gd name="connsiteY6" fmla="*/ 273050 h 559049"/>
                <a:gd name="connsiteX7" fmla="*/ 5759450 w 5759450"/>
                <a:gd name="connsiteY7" fmla="*/ 546100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6032 w 5759450"/>
                <a:gd name="connsiteY4" fmla="*/ 26988 h 559049"/>
                <a:gd name="connsiteX5" fmla="*/ 5759450 w 5759450"/>
                <a:gd name="connsiteY5" fmla="*/ 0 h 559049"/>
                <a:gd name="connsiteX6" fmla="*/ 5594350 w 5759450"/>
                <a:gd name="connsiteY6" fmla="*/ 273050 h 559049"/>
                <a:gd name="connsiteX7" fmla="*/ 5759450 w 5759450"/>
                <a:gd name="connsiteY7" fmla="*/ 546100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6032 w 5759450"/>
                <a:gd name="connsiteY4" fmla="*/ 26988 h 559049"/>
                <a:gd name="connsiteX5" fmla="*/ 5759450 w 5759450"/>
                <a:gd name="connsiteY5" fmla="*/ 0 h 559049"/>
                <a:gd name="connsiteX6" fmla="*/ 5594350 w 5759450"/>
                <a:gd name="connsiteY6" fmla="*/ 273050 h 559049"/>
                <a:gd name="connsiteX7" fmla="*/ 5759450 w 5759450"/>
                <a:gd name="connsiteY7" fmla="*/ 546100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6032 w 5759450"/>
                <a:gd name="connsiteY4" fmla="*/ 26988 h 559049"/>
                <a:gd name="connsiteX5" fmla="*/ 5759450 w 5759450"/>
                <a:gd name="connsiteY5" fmla="*/ 0 h 559049"/>
                <a:gd name="connsiteX6" fmla="*/ 5594350 w 5759450"/>
                <a:gd name="connsiteY6" fmla="*/ 273050 h 559049"/>
                <a:gd name="connsiteX7" fmla="*/ 5759450 w 5759450"/>
                <a:gd name="connsiteY7" fmla="*/ 546100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6032 w 5759450"/>
                <a:gd name="connsiteY4" fmla="*/ 26988 h 559049"/>
                <a:gd name="connsiteX5" fmla="*/ 5759450 w 5759450"/>
                <a:gd name="connsiteY5" fmla="*/ 0 h 559049"/>
                <a:gd name="connsiteX6" fmla="*/ 5577681 w 5759450"/>
                <a:gd name="connsiteY6" fmla="*/ 273050 h 559049"/>
                <a:gd name="connsiteX7" fmla="*/ 5759450 w 5759450"/>
                <a:gd name="connsiteY7" fmla="*/ 546100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6032 w 5759450"/>
                <a:gd name="connsiteY4" fmla="*/ 26988 h 559049"/>
                <a:gd name="connsiteX5" fmla="*/ 5759450 w 5759450"/>
                <a:gd name="connsiteY5" fmla="*/ 0 h 559049"/>
                <a:gd name="connsiteX6" fmla="*/ 5577681 w 5759450"/>
                <a:gd name="connsiteY6" fmla="*/ 273050 h 559049"/>
                <a:gd name="connsiteX7" fmla="*/ 5759450 w 5759450"/>
                <a:gd name="connsiteY7" fmla="*/ 546100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6032 w 5759450"/>
                <a:gd name="connsiteY4" fmla="*/ 26988 h 559049"/>
                <a:gd name="connsiteX5" fmla="*/ 5759450 w 5759450"/>
                <a:gd name="connsiteY5" fmla="*/ 0 h 559049"/>
                <a:gd name="connsiteX6" fmla="*/ 5577681 w 5759450"/>
                <a:gd name="connsiteY6" fmla="*/ 273050 h 559049"/>
                <a:gd name="connsiteX7" fmla="*/ 5754688 w 5759450"/>
                <a:gd name="connsiteY7" fmla="*/ 517525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6032 w 5759450"/>
                <a:gd name="connsiteY4" fmla="*/ 26988 h 559049"/>
                <a:gd name="connsiteX5" fmla="*/ 5759450 w 5759450"/>
                <a:gd name="connsiteY5" fmla="*/ 0 h 559049"/>
                <a:gd name="connsiteX6" fmla="*/ 5577681 w 5759450"/>
                <a:gd name="connsiteY6" fmla="*/ 273050 h 559049"/>
                <a:gd name="connsiteX7" fmla="*/ 5754688 w 5759450"/>
                <a:gd name="connsiteY7" fmla="*/ 517525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61529"/>
                <a:gd name="connsiteX1" fmla="*/ 374650 w 5759450"/>
                <a:gd name="connsiteY1" fmla="*/ 31750 h 561529"/>
                <a:gd name="connsiteX2" fmla="*/ 916782 w 5759450"/>
                <a:gd name="connsiteY2" fmla="*/ 19050 h 561529"/>
                <a:gd name="connsiteX3" fmla="*/ 4862512 w 5759450"/>
                <a:gd name="connsiteY3" fmla="*/ 19050 h 561529"/>
                <a:gd name="connsiteX4" fmla="*/ 5076032 w 5759450"/>
                <a:gd name="connsiteY4" fmla="*/ 26988 h 561529"/>
                <a:gd name="connsiteX5" fmla="*/ 5759450 w 5759450"/>
                <a:gd name="connsiteY5" fmla="*/ 0 h 561529"/>
                <a:gd name="connsiteX6" fmla="*/ 5577681 w 5759450"/>
                <a:gd name="connsiteY6" fmla="*/ 273050 h 561529"/>
                <a:gd name="connsiteX7" fmla="*/ 5754688 w 5759450"/>
                <a:gd name="connsiteY7" fmla="*/ 517525 h 561529"/>
                <a:gd name="connsiteX8" fmla="*/ 5251450 w 5759450"/>
                <a:gd name="connsiteY8" fmla="*/ 558800 h 561529"/>
                <a:gd name="connsiteX9" fmla="*/ 919163 w 5759450"/>
                <a:gd name="connsiteY9" fmla="*/ 550068 h 561529"/>
                <a:gd name="connsiteX10" fmla="*/ 661194 w 5759450"/>
                <a:gd name="connsiteY10" fmla="*/ 553244 h 561529"/>
                <a:gd name="connsiteX11" fmla="*/ 0 w 5759450"/>
                <a:gd name="connsiteY11" fmla="*/ 527050 h 561529"/>
                <a:gd name="connsiteX12" fmla="*/ 200025 w 5759450"/>
                <a:gd name="connsiteY12" fmla="*/ 271463 h 561529"/>
                <a:gd name="connsiteX13" fmla="*/ 793 w 5759450"/>
                <a:gd name="connsiteY13" fmla="*/ 7938 h 561529"/>
                <a:gd name="connsiteX0" fmla="*/ 793 w 5759450"/>
                <a:gd name="connsiteY0" fmla="*/ 7938 h 562791"/>
                <a:gd name="connsiteX1" fmla="*/ 374650 w 5759450"/>
                <a:gd name="connsiteY1" fmla="*/ 31750 h 562791"/>
                <a:gd name="connsiteX2" fmla="*/ 916782 w 5759450"/>
                <a:gd name="connsiteY2" fmla="*/ 19050 h 562791"/>
                <a:gd name="connsiteX3" fmla="*/ 4862512 w 5759450"/>
                <a:gd name="connsiteY3" fmla="*/ 19050 h 562791"/>
                <a:gd name="connsiteX4" fmla="*/ 5076032 w 5759450"/>
                <a:gd name="connsiteY4" fmla="*/ 26988 h 562791"/>
                <a:gd name="connsiteX5" fmla="*/ 5759450 w 5759450"/>
                <a:gd name="connsiteY5" fmla="*/ 0 h 562791"/>
                <a:gd name="connsiteX6" fmla="*/ 5577681 w 5759450"/>
                <a:gd name="connsiteY6" fmla="*/ 273050 h 562791"/>
                <a:gd name="connsiteX7" fmla="*/ 5754688 w 5759450"/>
                <a:gd name="connsiteY7" fmla="*/ 517525 h 562791"/>
                <a:gd name="connsiteX8" fmla="*/ 5251450 w 5759450"/>
                <a:gd name="connsiteY8" fmla="*/ 558800 h 562791"/>
                <a:gd name="connsiteX9" fmla="*/ 919163 w 5759450"/>
                <a:gd name="connsiteY9" fmla="*/ 550068 h 562791"/>
                <a:gd name="connsiteX10" fmla="*/ 661194 w 5759450"/>
                <a:gd name="connsiteY10" fmla="*/ 553244 h 562791"/>
                <a:gd name="connsiteX11" fmla="*/ 0 w 5759450"/>
                <a:gd name="connsiteY11" fmla="*/ 527050 h 562791"/>
                <a:gd name="connsiteX12" fmla="*/ 200025 w 5759450"/>
                <a:gd name="connsiteY12" fmla="*/ 271463 h 562791"/>
                <a:gd name="connsiteX13" fmla="*/ 793 w 5759450"/>
                <a:gd name="connsiteY13" fmla="*/ 7938 h 562791"/>
                <a:gd name="connsiteX0" fmla="*/ 793 w 5761832"/>
                <a:gd name="connsiteY0" fmla="*/ 7938 h 563259"/>
                <a:gd name="connsiteX1" fmla="*/ 374650 w 5761832"/>
                <a:gd name="connsiteY1" fmla="*/ 31750 h 563259"/>
                <a:gd name="connsiteX2" fmla="*/ 916782 w 5761832"/>
                <a:gd name="connsiteY2" fmla="*/ 19050 h 563259"/>
                <a:gd name="connsiteX3" fmla="*/ 4862512 w 5761832"/>
                <a:gd name="connsiteY3" fmla="*/ 19050 h 563259"/>
                <a:gd name="connsiteX4" fmla="*/ 5076032 w 5761832"/>
                <a:gd name="connsiteY4" fmla="*/ 26988 h 563259"/>
                <a:gd name="connsiteX5" fmla="*/ 5759450 w 5761832"/>
                <a:gd name="connsiteY5" fmla="*/ 0 h 563259"/>
                <a:gd name="connsiteX6" fmla="*/ 5577681 w 5761832"/>
                <a:gd name="connsiteY6" fmla="*/ 273050 h 563259"/>
                <a:gd name="connsiteX7" fmla="*/ 5761832 w 5761832"/>
                <a:gd name="connsiteY7" fmla="*/ 522287 h 563259"/>
                <a:gd name="connsiteX8" fmla="*/ 5251450 w 5761832"/>
                <a:gd name="connsiteY8" fmla="*/ 558800 h 563259"/>
                <a:gd name="connsiteX9" fmla="*/ 919163 w 5761832"/>
                <a:gd name="connsiteY9" fmla="*/ 550068 h 563259"/>
                <a:gd name="connsiteX10" fmla="*/ 661194 w 5761832"/>
                <a:gd name="connsiteY10" fmla="*/ 553244 h 563259"/>
                <a:gd name="connsiteX11" fmla="*/ 0 w 5761832"/>
                <a:gd name="connsiteY11" fmla="*/ 527050 h 563259"/>
                <a:gd name="connsiteX12" fmla="*/ 200025 w 5761832"/>
                <a:gd name="connsiteY12" fmla="*/ 271463 h 563259"/>
                <a:gd name="connsiteX13" fmla="*/ 793 w 5761832"/>
                <a:gd name="connsiteY13" fmla="*/ 7938 h 563259"/>
                <a:gd name="connsiteX0" fmla="*/ 793 w 5761832"/>
                <a:gd name="connsiteY0" fmla="*/ 7938 h 563781"/>
                <a:gd name="connsiteX1" fmla="*/ 374650 w 5761832"/>
                <a:gd name="connsiteY1" fmla="*/ 31750 h 563781"/>
                <a:gd name="connsiteX2" fmla="*/ 916782 w 5761832"/>
                <a:gd name="connsiteY2" fmla="*/ 19050 h 563781"/>
                <a:gd name="connsiteX3" fmla="*/ 4862512 w 5761832"/>
                <a:gd name="connsiteY3" fmla="*/ 19050 h 563781"/>
                <a:gd name="connsiteX4" fmla="*/ 5076032 w 5761832"/>
                <a:gd name="connsiteY4" fmla="*/ 26988 h 563781"/>
                <a:gd name="connsiteX5" fmla="*/ 5759450 w 5761832"/>
                <a:gd name="connsiteY5" fmla="*/ 0 h 563781"/>
                <a:gd name="connsiteX6" fmla="*/ 5577681 w 5761832"/>
                <a:gd name="connsiteY6" fmla="*/ 273050 h 563781"/>
                <a:gd name="connsiteX7" fmla="*/ 5761832 w 5761832"/>
                <a:gd name="connsiteY7" fmla="*/ 522287 h 563781"/>
                <a:gd name="connsiteX8" fmla="*/ 5251450 w 5761832"/>
                <a:gd name="connsiteY8" fmla="*/ 558800 h 563781"/>
                <a:gd name="connsiteX9" fmla="*/ 919163 w 5761832"/>
                <a:gd name="connsiteY9" fmla="*/ 550068 h 563781"/>
                <a:gd name="connsiteX10" fmla="*/ 661194 w 5761832"/>
                <a:gd name="connsiteY10" fmla="*/ 553244 h 563781"/>
                <a:gd name="connsiteX11" fmla="*/ 0 w 5761832"/>
                <a:gd name="connsiteY11" fmla="*/ 527050 h 563781"/>
                <a:gd name="connsiteX12" fmla="*/ 200025 w 5761832"/>
                <a:gd name="connsiteY12" fmla="*/ 271463 h 563781"/>
                <a:gd name="connsiteX13" fmla="*/ 793 w 5761832"/>
                <a:gd name="connsiteY13" fmla="*/ 7938 h 563781"/>
                <a:gd name="connsiteX0" fmla="*/ 793 w 5761832"/>
                <a:gd name="connsiteY0" fmla="*/ 7938 h 559049"/>
                <a:gd name="connsiteX1" fmla="*/ 374650 w 5761832"/>
                <a:gd name="connsiteY1" fmla="*/ 31750 h 559049"/>
                <a:gd name="connsiteX2" fmla="*/ 916782 w 5761832"/>
                <a:gd name="connsiteY2" fmla="*/ 19050 h 559049"/>
                <a:gd name="connsiteX3" fmla="*/ 4862512 w 5761832"/>
                <a:gd name="connsiteY3" fmla="*/ 19050 h 559049"/>
                <a:gd name="connsiteX4" fmla="*/ 5076032 w 5761832"/>
                <a:gd name="connsiteY4" fmla="*/ 26988 h 559049"/>
                <a:gd name="connsiteX5" fmla="*/ 5759450 w 5761832"/>
                <a:gd name="connsiteY5" fmla="*/ 0 h 559049"/>
                <a:gd name="connsiteX6" fmla="*/ 5577681 w 5761832"/>
                <a:gd name="connsiteY6" fmla="*/ 273050 h 559049"/>
                <a:gd name="connsiteX7" fmla="*/ 5761832 w 5761832"/>
                <a:gd name="connsiteY7" fmla="*/ 522287 h 559049"/>
                <a:gd name="connsiteX8" fmla="*/ 5251450 w 5761832"/>
                <a:gd name="connsiteY8" fmla="*/ 558800 h 559049"/>
                <a:gd name="connsiteX9" fmla="*/ 919163 w 5761832"/>
                <a:gd name="connsiteY9" fmla="*/ 550068 h 559049"/>
                <a:gd name="connsiteX10" fmla="*/ 661194 w 5761832"/>
                <a:gd name="connsiteY10" fmla="*/ 553244 h 559049"/>
                <a:gd name="connsiteX11" fmla="*/ 0 w 5761832"/>
                <a:gd name="connsiteY11" fmla="*/ 527050 h 559049"/>
                <a:gd name="connsiteX12" fmla="*/ 200025 w 5761832"/>
                <a:gd name="connsiteY12" fmla="*/ 271463 h 559049"/>
                <a:gd name="connsiteX13" fmla="*/ 793 w 5761832"/>
                <a:gd name="connsiteY13" fmla="*/ 7938 h 559049"/>
                <a:gd name="connsiteX0" fmla="*/ 793 w 5761832"/>
                <a:gd name="connsiteY0" fmla="*/ 7938 h 559049"/>
                <a:gd name="connsiteX1" fmla="*/ 374650 w 5761832"/>
                <a:gd name="connsiteY1" fmla="*/ 31750 h 559049"/>
                <a:gd name="connsiteX2" fmla="*/ 916782 w 5761832"/>
                <a:gd name="connsiteY2" fmla="*/ 19050 h 559049"/>
                <a:gd name="connsiteX3" fmla="*/ 1047750 w 5761832"/>
                <a:gd name="connsiteY3" fmla="*/ 14288 h 559049"/>
                <a:gd name="connsiteX4" fmla="*/ 4862512 w 5761832"/>
                <a:gd name="connsiteY4" fmla="*/ 19050 h 559049"/>
                <a:gd name="connsiteX5" fmla="*/ 5076032 w 5761832"/>
                <a:gd name="connsiteY5" fmla="*/ 26988 h 559049"/>
                <a:gd name="connsiteX6" fmla="*/ 5759450 w 5761832"/>
                <a:gd name="connsiteY6" fmla="*/ 0 h 559049"/>
                <a:gd name="connsiteX7" fmla="*/ 5577681 w 5761832"/>
                <a:gd name="connsiteY7" fmla="*/ 273050 h 559049"/>
                <a:gd name="connsiteX8" fmla="*/ 5761832 w 5761832"/>
                <a:gd name="connsiteY8" fmla="*/ 522287 h 559049"/>
                <a:gd name="connsiteX9" fmla="*/ 5251450 w 5761832"/>
                <a:gd name="connsiteY9" fmla="*/ 558800 h 559049"/>
                <a:gd name="connsiteX10" fmla="*/ 919163 w 5761832"/>
                <a:gd name="connsiteY10" fmla="*/ 550068 h 559049"/>
                <a:gd name="connsiteX11" fmla="*/ 661194 w 5761832"/>
                <a:gd name="connsiteY11" fmla="*/ 553244 h 559049"/>
                <a:gd name="connsiteX12" fmla="*/ 0 w 5761832"/>
                <a:gd name="connsiteY12" fmla="*/ 527050 h 559049"/>
                <a:gd name="connsiteX13" fmla="*/ 200025 w 5761832"/>
                <a:gd name="connsiteY13" fmla="*/ 271463 h 559049"/>
                <a:gd name="connsiteX14" fmla="*/ 793 w 5761832"/>
                <a:gd name="connsiteY14" fmla="*/ 7938 h 559049"/>
                <a:gd name="connsiteX0" fmla="*/ 793 w 5761832"/>
                <a:gd name="connsiteY0" fmla="*/ 7938 h 559049"/>
                <a:gd name="connsiteX1" fmla="*/ 374650 w 5761832"/>
                <a:gd name="connsiteY1" fmla="*/ 31750 h 559049"/>
                <a:gd name="connsiteX2" fmla="*/ 916782 w 5761832"/>
                <a:gd name="connsiteY2" fmla="*/ 19050 h 559049"/>
                <a:gd name="connsiteX3" fmla="*/ 1047750 w 5761832"/>
                <a:gd name="connsiteY3" fmla="*/ 14288 h 559049"/>
                <a:gd name="connsiteX4" fmla="*/ 4862512 w 5761832"/>
                <a:gd name="connsiteY4" fmla="*/ 19050 h 559049"/>
                <a:gd name="connsiteX5" fmla="*/ 5076032 w 5761832"/>
                <a:gd name="connsiteY5" fmla="*/ 26988 h 559049"/>
                <a:gd name="connsiteX6" fmla="*/ 5759450 w 5761832"/>
                <a:gd name="connsiteY6" fmla="*/ 0 h 559049"/>
                <a:gd name="connsiteX7" fmla="*/ 5577681 w 5761832"/>
                <a:gd name="connsiteY7" fmla="*/ 273050 h 559049"/>
                <a:gd name="connsiteX8" fmla="*/ 5761832 w 5761832"/>
                <a:gd name="connsiteY8" fmla="*/ 522287 h 559049"/>
                <a:gd name="connsiteX9" fmla="*/ 5251450 w 5761832"/>
                <a:gd name="connsiteY9" fmla="*/ 558800 h 559049"/>
                <a:gd name="connsiteX10" fmla="*/ 1042988 w 5761832"/>
                <a:gd name="connsiteY10" fmla="*/ 547688 h 559049"/>
                <a:gd name="connsiteX11" fmla="*/ 919163 w 5761832"/>
                <a:gd name="connsiteY11" fmla="*/ 550068 h 559049"/>
                <a:gd name="connsiteX12" fmla="*/ 661194 w 5761832"/>
                <a:gd name="connsiteY12" fmla="*/ 553244 h 559049"/>
                <a:gd name="connsiteX13" fmla="*/ 0 w 5761832"/>
                <a:gd name="connsiteY13" fmla="*/ 527050 h 559049"/>
                <a:gd name="connsiteX14" fmla="*/ 200025 w 5761832"/>
                <a:gd name="connsiteY14" fmla="*/ 271463 h 559049"/>
                <a:gd name="connsiteX15" fmla="*/ 793 w 5761832"/>
                <a:gd name="connsiteY15" fmla="*/ 7938 h 559049"/>
                <a:gd name="connsiteX0" fmla="*/ 793 w 5761832"/>
                <a:gd name="connsiteY0" fmla="*/ 7938 h 559049"/>
                <a:gd name="connsiteX1" fmla="*/ 374650 w 5761832"/>
                <a:gd name="connsiteY1" fmla="*/ 31750 h 559049"/>
                <a:gd name="connsiteX2" fmla="*/ 916782 w 5761832"/>
                <a:gd name="connsiteY2" fmla="*/ 19050 h 559049"/>
                <a:gd name="connsiteX3" fmla="*/ 1047750 w 5761832"/>
                <a:gd name="connsiteY3" fmla="*/ 14288 h 559049"/>
                <a:gd name="connsiteX4" fmla="*/ 5076032 w 5761832"/>
                <a:gd name="connsiteY4" fmla="*/ 26988 h 559049"/>
                <a:gd name="connsiteX5" fmla="*/ 5759450 w 5761832"/>
                <a:gd name="connsiteY5" fmla="*/ 0 h 559049"/>
                <a:gd name="connsiteX6" fmla="*/ 5577681 w 5761832"/>
                <a:gd name="connsiteY6" fmla="*/ 273050 h 559049"/>
                <a:gd name="connsiteX7" fmla="*/ 5761832 w 5761832"/>
                <a:gd name="connsiteY7" fmla="*/ 522287 h 559049"/>
                <a:gd name="connsiteX8" fmla="*/ 5251450 w 5761832"/>
                <a:gd name="connsiteY8" fmla="*/ 558800 h 559049"/>
                <a:gd name="connsiteX9" fmla="*/ 1042988 w 5761832"/>
                <a:gd name="connsiteY9" fmla="*/ 547688 h 559049"/>
                <a:gd name="connsiteX10" fmla="*/ 919163 w 5761832"/>
                <a:gd name="connsiteY10" fmla="*/ 550068 h 559049"/>
                <a:gd name="connsiteX11" fmla="*/ 661194 w 5761832"/>
                <a:gd name="connsiteY11" fmla="*/ 553244 h 559049"/>
                <a:gd name="connsiteX12" fmla="*/ 0 w 5761832"/>
                <a:gd name="connsiteY12" fmla="*/ 527050 h 559049"/>
                <a:gd name="connsiteX13" fmla="*/ 200025 w 5761832"/>
                <a:gd name="connsiteY13" fmla="*/ 271463 h 559049"/>
                <a:gd name="connsiteX14" fmla="*/ 793 w 5761832"/>
                <a:gd name="connsiteY14" fmla="*/ 7938 h 559049"/>
                <a:gd name="connsiteX0" fmla="*/ 793 w 5761832"/>
                <a:gd name="connsiteY0" fmla="*/ 7938 h 559049"/>
                <a:gd name="connsiteX1" fmla="*/ 374650 w 5761832"/>
                <a:gd name="connsiteY1" fmla="*/ 31750 h 559049"/>
                <a:gd name="connsiteX2" fmla="*/ 916782 w 5761832"/>
                <a:gd name="connsiteY2" fmla="*/ 19050 h 559049"/>
                <a:gd name="connsiteX3" fmla="*/ 1047750 w 5761832"/>
                <a:gd name="connsiteY3" fmla="*/ 14288 h 559049"/>
                <a:gd name="connsiteX4" fmla="*/ 5759450 w 5761832"/>
                <a:gd name="connsiteY4" fmla="*/ 0 h 559049"/>
                <a:gd name="connsiteX5" fmla="*/ 5577681 w 5761832"/>
                <a:gd name="connsiteY5" fmla="*/ 273050 h 559049"/>
                <a:gd name="connsiteX6" fmla="*/ 5761832 w 5761832"/>
                <a:gd name="connsiteY6" fmla="*/ 522287 h 559049"/>
                <a:gd name="connsiteX7" fmla="*/ 5251450 w 5761832"/>
                <a:gd name="connsiteY7" fmla="*/ 558800 h 559049"/>
                <a:gd name="connsiteX8" fmla="*/ 1042988 w 5761832"/>
                <a:gd name="connsiteY8" fmla="*/ 547688 h 559049"/>
                <a:gd name="connsiteX9" fmla="*/ 919163 w 5761832"/>
                <a:gd name="connsiteY9" fmla="*/ 550068 h 559049"/>
                <a:gd name="connsiteX10" fmla="*/ 661194 w 5761832"/>
                <a:gd name="connsiteY10" fmla="*/ 553244 h 559049"/>
                <a:gd name="connsiteX11" fmla="*/ 0 w 5761832"/>
                <a:gd name="connsiteY11" fmla="*/ 527050 h 559049"/>
                <a:gd name="connsiteX12" fmla="*/ 200025 w 5761832"/>
                <a:gd name="connsiteY12" fmla="*/ 271463 h 559049"/>
                <a:gd name="connsiteX13" fmla="*/ 793 w 5761832"/>
                <a:gd name="connsiteY13" fmla="*/ 7938 h 559049"/>
                <a:gd name="connsiteX0" fmla="*/ 793 w 5761832"/>
                <a:gd name="connsiteY0" fmla="*/ 0 h 551111"/>
                <a:gd name="connsiteX1" fmla="*/ 374650 w 5761832"/>
                <a:gd name="connsiteY1" fmla="*/ 23812 h 551111"/>
                <a:gd name="connsiteX2" fmla="*/ 916782 w 5761832"/>
                <a:gd name="connsiteY2" fmla="*/ 11112 h 551111"/>
                <a:gd name="connsiteX3" fmla="*/ 1047750 w 5761832"/>
                <a:gd name="connsiteY3" fmla="*/ 6350 h 551111"/>
                <a:gd name="connsiteX4" fmla="*/ 5577681 w 5761832"/>
                <a:gd name="connsiteY4" fmla="*/ 265112 h 551111"/>
                <a:gd name="connsiteX5" fmla="*/ 5761832 w 5761832"/>
                <a:gd name="connsiteY5" fmla="*/ 514349 h 551111"/>
                <a:gd name="connsiteX6" fmla="*/ 5251450 w 5761832"/>
                <a:gd name="connsiteY6" fmla="*/ 550862 h 551111"/>
                <a:gd name="connsiteX7" fmla="*/ 1042988 w 5761832"/>
                <a:gd name="connsiteY7" fmla="*/ 539750 h 551111"/>
                <a:gd name="connsiteX8" fmla="*/ 919163 w 5761832"/>
                <a:gd name="connsiteY8" fmla="*/ 542130 h 551111"/>
                <a:gd name="connsiteX9" fmla="*/ 661194 w 5761832"/>
                <a:gd name="connsiteY9" fmla="*/ 545306 h 551111"/>
                <a:gd name="connsiteX10" fmla="*/ 0 w 5761832"/>
                <a:gd name="connsiteY10" fmla="*/ 519112 h 551111"/>
                <a:gd name="connsiteX11" fmla="*/ 200025 w 5761832"/>
                <a:gd name="connsiteY11" fmla="*/ 263525 h 551111"/>
                <a:gd name="connsiteX12" fmla="*/ 793 w 5761832"/>
                <a:gd name="connsiteY12" fmla="*/ 0 h 551111"/>
                <a:gd name="connsiteX0" fmla="*/ 793 w 5761832"/>
                <a:gd name="connsiteY0" fmla="*/ 0 h 551111"/>
                <a:gd name="connsiteX1" fmla="*/ 374650 w 5761832"/>
                <a:gd name="connsiteY1" fmla="*/ 23812 h 551111"/>
                <a:gd name="connsiteX2" fmla="*/ 916782 w 5761832"/>
                <a:gd name="connsiteY2" fmla="*/ 11112 h 551111"/>
                <a:gd name="connsiteX3" fmla="*/ 1047750 w 5761832"/>
                <a:gd name="connsiteY3" fmla="*/ 6350 h 551111"/>
                <a:gd name="connsiteX4" fmla="*/ 5761832 w 5761832"/>
                <a:gd name="connsiteY4" fmla="*/ 514349 h 551111"/>
                <a:gd name="connsiteX5" fmla="*/ 5251450 w 5761832"/>
                <a:gd name="connsiteY5" fmla="*/ 550862 h 551111"/>
                <a:gd name="connsiteX6" fmla="*/ 1042988 w 5761832"/>
                <a:gd name="connsiteY6" fmla="*/ 539750 h 551111"/>
                <a:gd name="connsiteX7" fmla="*/ 919163 w 5761832"/>
                <a:gd name="connsiteY7" fmla="*/ 542130 h 551111"/>
                <a:gd name="connsiteX8" fmla="*/ 661194 w 5761832"/>
                <a:gd name="connsiteY8" fmla="*/ 545306 h 551111"/>
                <a:gd name="connsiteX9" fmla="*/ 0 w 5761832"/>
                <a:gd name="connsiteY9" fmla="*/ 519112 h 551111"/>
                <a:gd name="connsiteX10" fmla="*/ 200025 w 5761832"/>
                <a:gd name="connsiteY10" fmla="*/ 263525 h 551111"/>
                <a:gd name="connsiteX11" fmla="*/ 793 w 5761832"/>
                <a:gd name="connsiteY11" fmla="*/ 0 h 551111"/>
                <a:gd name="connsiteX0" fmla="*/ 793 w 5251450"/>
                <a:gd name="connsiteY0" fmla="*/ 0 h 551111"/>
                <a:gd name="connsiteX1" fmla="*/ 374650 w 5251450"/>
                <a:gd name="connsiteY1" fmla="*/ 23812 h 551111"/>
                <a:gd name="connsiteX2" fmla="*/ 916782 w 5251450"/>
                <a:gd name="connsiteY2" fmla="*/ 11112 h 551111"/>
                <a:gd name="connsiteX3" fmla="*/ 1047750 w 5251450"/>
                <a:gd name="connsiteY3" fmla="*/ 6350 h 551111"/>
                <a:gd name="connsiteX4" fmla="*/ 5251450 w 5251450"/>
                <a:gd name="connsiteY4" fmla="*/ 550862 h 551111"/>
                <a:gd name="connsiteX5" fmla="*/ 1042988 w 5251450"/>
                <a:gd name="connsiteY5" fmla="*/ 539750 h 551111"/>
                <a:gd name="connsiteX6" fmla="*/ 919163 w 5251450"/>
                <a:gd name="connsiteY6" fmla="*/ 542130 h 551111"/>
                <a:gd name="connsiteX7" fmla="*/ 661194 w 5251450"/>
                <a:gd name="connsiteY7" fmla="*/ 545306 h 551111"/>
                <a:gd name="connsiteX8" fmla="*/ 0 w 5251450"/>
                <a:gd name="connsiteY8" fmla="*/ 519112 h 551111"/>
                <a:gd name="connsiteX9" fmla="*/ 200025 w 5251450"/>
                <a:gd name="connsiteY9" fmla="*/ 263525 h 551111"/>
                <a:gd name="connsiteX10" fmla="*/ 793 w 5251450"/>
                <a:gd name="connsiteY10" fmla="*/ 0 h 551111"/>
                <a:gd name="connsiteX0" fmla="*/ 793 w 1047750"/>
                <a:gd name="connsiteY0" fmla="*/ 0 h 551111"/>
                <a:gd name="connsiteX1" fmla="*/ 374650 w 1047750"/>
                <a:gd name="connsiteY1" fmla="*/ 23812 h 551111"/>
                <a:gd name="connsiteX2" fmla="*/ 916782 w 1047750"/>
                <a:gd name="connsiteY2" fmla="*/ 11112 h 551111"/>
                <a:gd name="connsiteX3" fmla="*/ 1047750 w 1047750"/>
                <a:gd name="connsiteY3" fmla="*/ 6350 h 551111"/>
                <a:gd name="connsiteX4" fmla="*/ 1042988 w 1047750"/>
                <a:gd name="connsiteY4" fmla="*/ 539750 h 551111"/>
                <a:gd name="connsiteX5" fmla="*/ 919163 w 1047750"/>
                <a:gd name="connsiteY5" fmla="*/ 542130 h 551111"/>
                <a:gd name="connsiteX6" fmla="*/ 661194 w 1047750"/>
                <a:gd name="connsiteY6" fmla="*/ 545306 h 551111"/>
                <a:gd name="connsiteX7" fmla="*/ 0 w 1047750"/>
                <a:gd name="connsiteY7" fmla="*/ 519112 h 551111"/>
                <a:gd name="connsiteX8" fmla="*/ 200025 w 1047750"/>
                <a:gd name="connsiteY8" fmla="*/ 263525 h 551111"/>
                <a:gd name="connsiteX9" fmla="*/ 793 w 1047750"/>
                <a:gd name="connsiteY9" fmla="*/ 0 h 551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7750" h="551111">
                  <a:moveTo>
                    <a:pt x="793" y="0"/>
                  </a:moveTo>
                  <a:cubicBezTo>
                    <a:pt x="123031" y="24606"/>
                    <a:pt x="250031" y="15875"/>
                    <a:pt x="374650" y="23812"/>
                  </a:cubicBezTo>
                  <a:cubicBezTo>
                    <a:pt x="555361" y="19579"/>
                    <a:pt x="750359" y="24870"/>
                    <a:pt x="916782" y="11112"/>
                  </a:cubicBezTo>
                  <a:lnTo>
                    <a:pt x="1047750" y="6350"/>
                  </a:lnTo>
                  <a:cubicBezTo>
                    <a:pt x="1046163" y="184150"/>
                    <a:pt x="1044575" y="361950"/>
                    <a:pt x="1042988" y="539750"/>
                  </a:cubicBezTo>
                  <a:lnTo>
                    <a:pt x="919163" y="542130"/>
                  </a:lnTo>
                  <a:lnTo>
                    <a:pt x="661194" y="545306"/>
                  </a:lnTo>
                  <a:cubicBezTo>
                    <a:pt x="526521" y="548481"/>
                    <a:pt x="206111" y="565943"/>
                    <a:pt x="0" y="519112"/>
                  </a:cubicBezTo>
                  <a:lnTo>
                    <a:pt x="200025" y="263525"/>
                  </a:lnTo>
                  <a:cubicBezTo>
                    <a:pt x="124089" y="185208"/>
                    <a:pt x="79110" y="128323"/>
                    <a:pt x="793" y="0"/>
                  </a:cubicBezTo>
                  <a:close/>
                </a:path>
              </a:pathLst>
            </a:custGeom>
            <a:gradFill flip="none" rotWithShape="1">
              <a:gsLst>
                <a:gs pos="0">
                  <a:srgbClr val="9DCA0D">
                    <a:lumMod val="95000"/>
                    <a:lumOff val="5000"/>
                  </a:srgbClr>
                </a:gs>
                <a:gs pos="21000">
                  <a:srgbClr val="9DCA0D">
                    <a:lumMod val="85000"/>
                  </a:srgbClr>
                </a:gs>
                <a:gs pos="52000">
                  <a:srgbClr val="9DCA0D">
                    <a:lumMod val="90000"/>
                  </a:srgbClr>
                </a:gs>
                <a:gs pos="100000">
                  <a:srgbClr val="9DCA0D">
                    <a:lumMod val="77000"/>
                  </a:srgbClr>
                </a:gs>
                <a:gs pos="86000">
                  <a:srgbClr val="9DCA0D">
                    <a:lumMod val="85000"/>
                  </a:srgbClr>
                </a:gs>
              </a:gsLst>
              <a:lin ang="0" scaled="1"/>
              <a:tileRect/>
            </a:gra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59" name="Freeform 58"/>
            <p:cNvSpPr/>
            <p:nvPr/>
          </p:nvSpPr>
          <p:spPr>
            <a:xfrm>
              <a:off x="1816100" y="3152516"/>
              <a:ext cx="919163" cy="437700"/>
            </a:xfrm>
            <a:custGeom>
              <a:avLst/>
              <a:gdLst>
                <a:gd name="connsiteX0" fmla="*/ 12700 w 5759450"/>
                <a:gd name="connsiteY0" fmla="*/ 0 h 565150"/>
                <a:gd name="connsiteX1" fmla="*/ 374650 w 5759450"/>
                <a:gd name="connsiteY1" fmla="*/ 38100 h 565150"/>
                <a:gd name="connsiteX2" fmla="*/ 5073650 w 5759450"/>
                <a:gd name="connsiteY2" fmla="*/ 38100 h 565150"/>
                <a:gd name="connsiteX3" fmla="*/ 5759450 w 5759450"/>
                <a:gd name="connsiteY3" fmla="*/ 6350 h 565150"/>
                <a:gd name="connsiteX4" fmla="*/ 5594350 w 5759450"/>
                <a:gd name="connsiteY4" fmla="*/ 279400 h 565150"/>
                <a:gd name="connsiteX5" fmla="*/ 5759450 w 5759450"/>
                <a:gd name="connsiteY5" fmla="*/ 552450 h 565150"/>
                <a:gd name="connsiteX6" fmla="*/ 5251450 w 5759450"/>
                <a:gd name="connsiteY6" fmla="*/ 565150 h 565150"/>
                <a:gd name="connsiteX7" fmla="*/ 654050 w 5759450"/>
                <a:gd name="connsiteY7" fmla="*/ 552450 h 565150"/>
                <a:gd name="connsiteX8" fmla="*/ 0 w 5759450"/>
                <a:gd name="connsiteY8" fmla="*/ 533400 h 565150"/>
                <a:gd name="connsiteX9" fmla="*/ 190500 w 5759450"/>
                <a:gd name="connsiteY9" fmla="*/ 254000 h 565150"/>
                <a:gd name="connsiteX10" fmla="*/ 12700 w 5759450"/>
                <a:gd name="connsiteY10" fmla="*/ 0 h 565150"/>
                <a:gd name="connsiteX0" fmla="*/ 12700 w 5759450"/>
                <a:gd name="connsiteY0" fmla="*/ 0 h 565150"/>
                <a:gd name="connsiteX1" fmla="*/ 374650 w 5759450"/>
                <a:gd name="connsiteY1" fmla="*/ 38100 h 565150"/>
                <a:gd name="connsiteX2" fmla="*/ 5073650 w 5759450"/>
                <a:gd name="connsiteY2" fmla="*/ 38100 h 565150"/>
                <a:gd name="connsiteX3" fmla="*/ 5759450 w 5759450"/>
                <a:gd name="connsiteY3" fmla="*/ 6350 h 565150"/>
                <a:gd name="connsiteX4" fmla="*/ 5594350 w 5759450"/>
                <a:gd name="connsiteY4" fmla="*/ 279400 h 565150"/>
                <a:gd name="connsiteX5" fmla="*/ 5759450 w 5759450"/>
                <a:gd name="connsiteY5" fmla="*/ 552450 h 565150"/>
                <a:gd name="connsiteX6" fmla="*/ 5251450 w 5759450"/>
                <a:gd name="connsiteY6" fmla="*/ 565150 h 565150"/>
                <a:gd name="connsiteX7" fmla="*/ 654050 w 5759450"/>
                <a:gd name="connsiteY7" fmla="*/ 552450 h 565150"/>
                <a:gd name="connsiteX8" fmla="*/ 0 w 5759450"/>
                <a:gd name="connsiteY8" fmla="*/ 533400 h 565150"/>
                <a:gd name="connsiteX9" fmla="*/ 190500 w 5759450"/>
                <a:gd name="connsiteY9" fmla="*/ 254000 h 565150"/>
                <a:gd name="connsiteX10" fmla="*/ 12700 w 5759450"/>
                <a:gd name="connsiteY10" fmla="*/ 0 h 565150"/>
                <a:gd name="connsiteX0" fmla="*/ 12700 w 5759450"/>
                <a:gd name="connsiteY0" fmla="*/ 0 h 565150"/>
                <a:gd name="connsiteX1" fmla="*/ 374650 w 5759450"/>
                <a:gd name="connsiteY1" fmla="*/ 38100 h 565150"/>
                <a:gd name="connsiteX2" fmla="*/ 5073650 w 5759450"/>
                <a:gd name="connsiteY2" fmla="*/ 38100 h 565150"/>
                <a:gd name="connsiteX3" fmla="*/ 5759450 w 5759450"/>
                <a:gd name="connsiteY3" fmla="*/ 6350 h 565150"/>
                <a:gd name="connsiteX4" fmla="*/ 5594350 w 5759450"/>
                <a:gd name="connsiteY4" fmla="*/ 279400 h 565150"/>
                <a:gd name="connsiteX5" fmla="*/ 5759450 w 5759450"/>
                <a:gd name="connsiteY5" fmla="*/ 552450 h 565150"/>
                <a:gd name="connsiteX6" fmla="*/ 5251450 w 5759450"/>
                <a:gd name="connsiteY6" fmla="*/ 565150 h 565150"/>
                <a:gd name="connsiteX7" fmla="*/ 654050 w 5759450"/>
                <a:gd name="connsiteY7" fmla="*/ 552450 h 565150"/>
                <a:gd name="connsiteX8" fmla="*/ 0 w 5759450"/>
                <a:gd name="connsiteY8" fmla="*/ 533400 h 565150"/>
                <a:gd name="connsiteX9" fmla="*/ 190500 w 5759450"/>
                <a:gd name="connsiteY9" fmla="*/ 254000 h 565150"/>
                <a:gd name="connsiteX10" fmla="*/ 12700 w 5759450"/>
                <a:gd name="connsiteY10" fmla="*/ 0 h 565150"/>
                <a:gd name="connsiteX0" fmla="*/ 22225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190500 w 5759450"/>
                <a:gd name="connsiteY9" fmla="*/ 247650 h 558800"/>
                <a:gd name="connsiteX10" fmla="*/ 22225 w 5759450"/>
                <a:gd name="connsiteY10" fmla="*/ 7938 h 558800"/>
                <a:gd name="connsiteX0" fmla="*/ 22225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190500 w 5759450"/>
                <a:gd name="connsiteY9" fmla="*/ 247650 h 558800"/>
                <a:gd name="connsiteX10" fmla="*/ 30956 w 5759450"/>
                <a:gd name="connsiteY10" fmla="*/ 28575 h 558800"/>
                <a:gd name="connsiteX11" fmla="*/ 22225 w 5759450"/>
                <a:gd name="connsiteY11" fmla="*/ 7938 h 558800"/>
                <a:gd name="connsiteX0" fmla="*/ 22225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190500 w 5759450"/>
                <a:gd name="connsiteY9" fmla="*/ 247650 h 558800"/>
                <a:gd name="connsiteX10" fmla="*/ 19050 w 5759450"/>
                <a:gd name="connsiteY10" fmla="*/ 35719 h 558800"/>
                <a:gd name="connsiteX11" fmla="*/ 22225 w 5759450"/>
                <a:gd name="connsiteY11" fmla="*/ 7938 h 558800"/>
                <a:gd name="connsiteX0" fmla="*/ 24606 w 5761831"/>
                <a:gd name="connsiteY0" fmla="*/ 7938 h 558800"/>
                <a:gd name="connsiteX1" fmla="*/ 377031 w 5761831"/>
                <a:gd name="connsiteY1" fmla="*/ 31750 h 558800"/>
                <a:gd name="connsiteX2" fmla="*/ 5076031 w 5761831"/>
                <a:gd name="connsiteY2" fmla="*/ 31750 h 558800"/>
                <a:gd name="connsiteX3" fmla="*/ 5761831 w 5761831"/>
                <a:gd name="connsiteY3" fmla="*/ 0 h 558800"/>
                <a:gd name="connsiteX4" fmla="*/ 5596731 w 5761831"/>
                <a:gd name="connsiteY4" fmla="*/ 273050 h 558800"/>
                <a:gd name="connsiteX5" fmla="*/ 5761831 w 5761831"/>
                <a:gd name="connsiteY5" fmla="*/ 546100 h 558800"/>
                <a:gd name="connsiteX6" fmla="*/ 5253831 w 5761831"/>
                <a:gd name="connsiteY6" fmla="*/ 558800 h 558800"/>
                <a:gd name="connsiteX7" fmla="*/ 656431 w 5761831"/>
                <a:gd name="connsiteY7" fmla="*/ 546100 h 558800"/>
                <a:gd name="connsiteX8" fmla="*/ 2381 w 5761831"/>
                <a:gd name="connsiteY8" fmla="*/ 527050 h 558800"/>
                <a:gd name="connsiteX9" fmla="*/ 192881 w 5761831"/>
                <a:gd name="connsiteY9" fmla="*/ 247650 h 558800"/>
                <a:gd name="connsiteX10" fmla="*/ 0 w 5761831"/>
                <a:gd name="connsiteY10" fmla="*/ 30957 h 558800"/>
                <a:gd name="connsiteX11" fmla="*/ 24606 w 5761831"/>
                <a:gd name="connsiteY11" fmla="*/ 7938 h 558800"/>
                <a:gd name="connsiteX0" fmla="*/ 22225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190500 w 5759450"/>
                <a:gd name="connsiteY9" fmla="*/ 247650 h 558800"/>
                <a:gd name="connsiteX10" fmla="*/ 22225 w 5759450"/>
                <a:gd name="connsiteY10" fmla="*/ 7938 h 558800"/>
                <a:gd name="connsiteX0" fmla="*/ 793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190500 w 5759450"/>
                <a:gd name="connsiteY9" fmla="*/ 247650 h 558800"/>
                <a:gd name="connsiteX10" fmla="*/ 793 w 5759450"/>
                <a:gd name="connsiteY10" fmla="*/ 7938 h 558800"/>
                <a:gd name="connsiteX0" fmla="*/ 793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190500 w 5759450"/>
                <a:gd name="connsiteY9" fmla="*/ 247650 h 558800"/>
                <a:gd name="connsiteX10" fmla="*/ 793 w 5759450"/>
                <a:gd name="connsiteY10" fmla="*/ 7938 h 558800"/>
                <a:gd name="connsiteX0" fmla="*/ 793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200025 w 5759450"/>
                <a:gd name="connsiteY9" fmla="*/ 271463 h 558800"/>
                <a:gd name="connsiteX10" fmla="*/ 793 w 5759450"/>
                <a:gd name="connsiteY10" fmla="*/ 7938 h 558800"/>
                <a:gd name="connsiteX0" fmla="*/ 793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200025 w 5759450"/>
                <a:gd name="connsiteY9" fmla="*/ 271463 h 558800"/>
                <a:gd name="connsiteX10" fmla="*/ 793 w 5759450"/>
                <a:gd name="connsiteY10" fmla="*/ 7938 h 558800"/>
                <a:gd name="connsiteX0" fmla="*/ 793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200025 w 5759450"/>
                <a:gd name="connsiteY9" fmla="*/ 271463 h 558800"/>
                <a:gd name="connsiteX10" fmla="*/ 793 w 5759450"/>
                <a:gd name="connsiteY10" fmla="*/ 7938 h 558800"/>
                <a:gd name="connsiteX0" fmla="*/ 793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200025 w 5759450"/>
                <a:gd name="connsiteY9" fmla="*/ 271463 h 558800"/>
                <a:gd name="connsiteX10" fmla="*/ 793 w 5759450"/>
                <a:gd name="connsiteY10" fmla="*/ 7938 h 558800"/>
                <a:gd name="connsiteX0" fmla="*/ 793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200025 w 5759450"/>
                <a:gd name="connsiteY9" fmla="*/ 271463 h 558800"/>
                <a:gd name="connsiteX10" fmla="*/ 793 w 5759450"/>
                <a:gd name="connsiteY10" fmla="*/ 7938 h 558800"/>
                <a:gd name="connsiteX0" fmla="*/ 793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61194 w 5759450"/>
                <a:gd name="connsiteY7" fmla="*/ 553244 h 558800"/>
                <a:gd name="connsiteX8" fmla="*/ 0 w 5759450"/>
                <a:gd name="connsiteY8" fmla="*/ 527050 h 558800"/>
                <a:gd name="connsiteX9" fmla="*/ 200025 w 5759450"/>
                <a:gd name="connsiteY9" fmla="*/ 271463 h 558800"/>
                <a:gd name="connsiteX10" fmla="*/ 793 w 5759450"/>
                <a:gd name="connsiteY10" fmla="*/ 7938 h 558800"/>
                <a:gd name="connsiteX0" fmla="*/ 793 w 5759450"/>
                <a:gd name="connsiteY0" fmla="*/ 7938 h 559049"/>
                <a:gd name="connsiteX1" fmla="*/ 374650 w 5759450"/>
                <a:gd name="connsiteY1" fmla="*/ 31750 h 559049"/>
                <a:gd name="connsiteX2" fmla="*/ 5073650 w 5759450"/>
                <a:gd name="connsiteY2" fmla="*/ 31750 h 559049"/>
                <a:gd name="connsiteX3" fmla="*/ 5759450 w 5759450"/>
                <a:gd name="connsiteY3" fmla="*/ 0 h 559049"/>
                <a:gd name="connsiteX4" fmla="*/ 5594350 w 5759450"/>
                <a:gd name="connsiteY4" fmla="*/ 273050 h 559049"/>
                <a:gd name="connsiteX5" fmla="*/ 5759450 w 5759450"/>
                <a:gd name="connsiteY5" fmla="*/ 546100 h 559049"/>
                <a:gd name="connsiteX6" fmla="*/ 5251450 w 5759450"/>
                <a:gd name="connsiteY6" fmla="*/ 558800 h 559049"/>
                <a:gd name="connsiteX7" fmla="*/ 661194 w 5759450"/>
                <a:gd name="connsiteY7" fmla="*/ 553244 h 559049"/>
                <a:gd name="connsiteX8" fmla="*/ 0 w 5759450"/>
                <a:gd name="connsiteY8" fmla="*/ 527050 h 559049"/>
                <a:gd name="connsiteX9" fmla="*/ 200025 w 5759450"/>
                <a:gd name="connsiteY9" fmla="*/ 271463 h 559049"/>
                <a:gd name="connsiteX10" fmla="*/ 793 w 5759450"/>
                <a:gd name="connsiteY10" fmla="*/ 7938 h 559049"/>
                <a:gd name="connsiteX0" fmla="*/ 793 w 5759450"/>
                <a:gd name="connsiteY0" fmla="*/ 7938 h 559049"/>
                <a:gd name="connsiteX1" fmla="*/ 374650 w 5759450"/>
                <a:gd name="connsiteY1" fmla="*/ 31750 h 559049"/>
                <a:gd name="connsiteX2" fmla="*/ 919163 w 5759450"/>
                <a:gd name="connsiteY2" fmla="*/ 28575 h 559049"/>
                <a:gd name="connsiteX3" fmla="*/ 5073650 w 5759450"/>
                <a:gd name="connsiteY3" fmla="*/ 31750 h 559049"/>
                <a:gd name="connsiteX4" fmla="*/ 5759450 w 5759450"/>
                <a:gd name="connsiteY4" fmla="*/ 0 h 559049"/>
                <a:gd name="connsiteX5" fmla="*/ 5594350 w 5759450"/>
                <a:gd name="connsiteY5" fmla="*/ 273050 h 559049"/>
                <a:gd name="connsiteX6" fmla="*/ 5759450 w 5759450"/>
                <a:gd name="connsiteY6" fmla="*/ 546100 h 559049"/>
                <a:gd name="connsiteX7" fmla="*/ 5251450 w 5759450"/>
                <a:gd name="connsiteY7" fmla="*/ 558800 h 559049"/>
                <a:gd name="connsiteX8" fmla="*/ 661194 w 5759450"/>
                <a:gd name="connsiteY8" fmla="*/ 553244 h 559049"/>
                <a:gd name="connsiteX9" fmla="*/ 0 w 5759450"/>
                <a:gd name="connsiteY9" fmla="*/ 527050 h 559049"/>
                <a:gd name="connsiteX10" fmla="*/ 200025 w 5759450"/>
                <a:gd name="connsiteY10" fmla="*/ 271463 h 559049"/>
                <a:gd name="connsiteX11" fmla="*/ 793 w 5759450"/>
                <a:gd name="connsiteY11"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5073650 w 5759450"/>
                <a:gd name="connsiteY3" fmla="*/ 31750 h 559049"/>
                <a:gd name="connsiteX4" fmla="*/ 5759450 w 5759450"/>
                <a:gd name="connsiteY4" fmla="*/ 0 h 559049"/>
                <a:gd name="connsiteX5" fmla="*/ 5594350 w 5759450"/>
                <a:gd name="connsiteY5" fmla="*/ 273050 h 559049"/>
                <a:gd name="connsiteX6" fmla="*/ 5759450 w 5759450"/>
                <a:gd name="connsiteY6" fmla="*/ 546100 h 559049"/>
                <a:gd name="connsiteX7" fmla="*/ 5251450 w 5759450"/>
                <a:gd name="connsiteY7" fmla="*/ 558800 h 559049"/>
                <a:gd name="connsiteX8" fmla="*/ 661194 w 5759450"/>
                <a:gd name="connsiteY8" fmla="*/ 553244 h 559049"/>
                <a:gd name="connsiteX9" fmla="*/ 0 w 5759450"/>
                <a:gd name="connsiteY9" fmla="*/ 527050 h 559049"/>
                <a:gd name="connsiteX10" fmla="*/ 200025 w 5759450"/>
                <a:gd name="connsiteY10" fmla="*/ 271463 h 559049"/>
                <a:gd name="connsiteX11" fmla="*/ 793 w 5759450"/>
                <a:gd name="connsiteY11"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5073650 w 5759450"/>
                <a:gd name="connsiteY3" fmla="*/ 31750 h 559049"/>
                <a:gd name="connsiteX4" fmla="*/ 5759450 w 5759450"/>
                <a:gd name="connsiteY4" fmla="*/ 0 h 559049"/>
                <a:gd name="connsiteX5" fmla="*/ 5594350 w 5759450"/>
                <a:gd name="connsiteY5" fmla="*/ 273050 h 559049"/>
                <a:gd name="connsiteX6" fmla="*/ 5759450 w 5759450"/>
                <a:gd name="connsiteY6" fmla="*/ 546100 h 559049"/>
                <a:gd name="connsiteX7" fmla="*/ 5251450 w 5759450"/>
                <a:gd name="connsiteY7" fmla="*/ 558800 h 559049"/>
                <a:gd name="connsiteX8" fmla="*/ 661194 w 5759450"/>
                <a:gd name="connsiteY8" fmla="*/ 553244 h 559049"/>
                <a:gd name="connsiteX9" fmla="*/ 0 w 5759450"/>
                <a:gd name="connsiteY9" fmla="*/ 527050 h 559049"/>
                <a:gd name="connsiteX10" fmla="*/ 200025 w 5759450"/>
                <a:gd name="connsiteY10" fmla="*/ 271463 h 559049"/>
                <a:gd name="connsiteX11" fmla="*/ 793 w 5759450"/>
                <a:gd name="connsiteY11"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5073650 w 5759450"/>
                <a:gd name="connsiteY3" fmla="*/ 31750 h 559049"/>
                <a:gd name="connsiteX4" fmla="*/ 5759450 w 5759450"/>
                <a:gd name="connsiteY4" fmla="*/ 0 h 559049"/>
                <a:gd name="connsiteX5" fmla="*/ 5594350 w 5759450"/>
                <a:gd name="connsiteY5" fmla="*/ 273050 h 559049"/>
                <a:gd name="connsiteX6" fmla="*/ 5759450 w 5759450"/>
                <a:gd name="connsiteY6" fmla="*/ 546100 h 559049"/>
                <a:gd name="connsiteX7" fmla="*/ 5251450 w 5759450"/>
                <a:gd name="connsiteY7" fmla="*/ 558800 h 559049"/>
                <a:gd name="connsiteX8" fmla="*/ 661194 w 5759450"/>
                <a:gd name="connsiteY8" fmla="*/ 553244 h 559049"/>
                <a:gd name="connsiteX9" fmla="*/ 0 w 5759450"/>
                <a:gd name="connsiteY9" fmla="*/ 527050 h 559049"/>
                <a:gd name="connsiteX10" fmla="*/ 200025 w 5759450"/>
                <a:gd name="connsiteY10" fmla="*/ 271463 h 559049"/>
                <a:gd name="connsiteX11" fmla="*/ 793 w 5759450"/>
                <a:gd name="connsiteY11"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5073650 w 5759450"/>
                <a:gd name="connsiteY3" fmla="*/ 31750 h 559049"/>
                <a:gd name="connsiteX4" fmla="*/ 5759450 w 5759450"/>
                <a:gd name="connsiteY4" fmla="*/ 0 h 559049"/>
                <a:gd name="connsiteX5" fmla="*/ 5594350 w 5759450"/>
                <a:gd name="connsiteY5" fmla="*/ 273050 h 559049"/>
                <a:gd name="connsiteX6" fmla="*/ 5759450 w 5759450"/>
                <a:gd name="connsiteY6" fmla="*/ 546100 h 559049"/>
                <a:gd name="connsiteX7" fmla="*/ 5251450 w 5759450"/>
                <a:gd name="connsiteY7" fmla="*/ 558800 h 559049"/>
                <a:gd name="connsiteX8" fmla="*/ 919163 w 5759450"/>
                <a:gd name="connsiteY8" fmla="*/ 554831 h 559049"/>
                <a:gd name="connsiteX9" fmla="*/ 661194 w 5759450"/>
                <a:gd name="connsiteY9" fmla="*/ 553244 h 559049"/>
                <a:gd name="connsiteX10" fmla="*/ 0 w 5759450"/>
                <a:gd name="connsiteY10" fmla="*/ 527050 h 559049"/>
                <a:gd name="connsiteX11" fmla="*/ 200025 w 5759450"/>
                <a:gd name="connsiteY11" fmla="*/ 271463 h 559049"/>
                <a:gd name="connsiteX12" fmla="*/ 793 w 5759450"/>
                <a:gd name="connsiteY12"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5073650 w 5759450"/>
                <a:gd name="connsiteY3" fmla="*/ 31750 h 559049"/>
                <a:gd name="connsiteX4" fmla="*/ 5759450 w 5759450"/>
                <a:gd name="connsiteY4" fmla="*/ 0 h 559049"/>
                <a:gd name="connsiteX5" fmla="*/ 5594350 w 5759450"/>
                <a:gd name="connsiteY5" fmla="*/ 273050 h 559049"/>
                <a:gd name="connsiteX6" fmla="*/ 5759450 w 5759450"/>
                <a:gd name="connsiteY6" fmla="*/ 546100 h 559049"/>
                <a:gd name="connsiteX7" fmla="*/ 5251450 w 5759450"/>
                <a:gd name="connsiteY7" fmla="*/ 558800 h 559049"/>
                <a:gd name="connsiteX8" fmla="*/ 919163 w 5759450"/>
                <a:gd name="connsiteY8" fmla="*/ 550068 h 559049"/>
                <a:gd name="connsiteX9" fmla="*/ 661194 w 5759450"/>
                <a:gd name="connsiteY9" fmla="*/ 553244 h 559049"/>
                <a:gd name="connsiteX10" fmla="*/ 0 w 5759450"/>
                <a:gd name="connsiteY10" fmla="*/ 527050 h 559049"/>
                <a:gd name="connsiteX11" fmla="*/ 200025 w 5759450"/>
                <a:gd name="connsiteY11" fmla="*/ 271463 h 559049"/>
                <a:gd name="connsiteX12" fmla="*/ 793 w 5759450"/>
                <a:gd name="connsiteY12"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0131 w 5759450"/>
                <a:gd name="connsiteY3" fmla="*/ 30956 h 559049"/>
                <a:gd name="connsiteX4" fmla="*/ 5073650 w 5759450"/>
                <a:gd name="connsiteY4" fmla="*/ 31750 h 559049"/>
                <a:gd name="connsiteX5" fmla="*/ 5759450 w 5759450"/>
                <a:gd name="connsiteY5" fmla="*/ 0 h 559049"/>
                <a:gd name="connsiteX6" fmla="*/ 5594350 w 5759450"/>
                <a:gd name="connsiteY6" fmla="*/ 273050 h 559049"/>
                <a:gd name="connsiteX7" fmla="*/ 5759450 w 5759450"/>
                <a:gd name="connsiteY7" fmla="*/ 546100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3650 w 5759450"/>
                <a:gd name="connsiteY4" fmla="*/ 31750 h 559049"/>
                <a:gd name="connsiteX5" fmla="*/ 5759450 w 5759450"/>
                <a:gd name="connsiteY5" fmla="*/ 0 h 559049"/>
                <a:gd name="connsiteX6" fmla="*/ 5594350 w 5759450"/>
                <a:gd name="connsiteY6" fmla="*/ 273050 h 559049"/>
                <a:gd name="connsiteX7" fmla="*/ 5759450 w 5759450"/>
                <a:gd name="connsiteY7" fmla="*/ 546100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6032 w 5759450"/>
                <a:gd name="connsiteY4" fmla="*/ 26988 h 559049"/>
                <a:gd name="connsiteX5" fmla="*/ 5759450 w 5759450"/>
                <a:gd name="connsiteY5" fmla="*/ 0 h 559049"/>
                <a:gd name="connsiteX6" fmla="*/ 5594350 w 5759450"/>
                <a:gd name="connsiteY6" fmla="*/ 273050 h 559049"/>
                <a:gd name="connsiteX7" fmla="*/ 5759450 w 5759450"/>
                <a:gd name="connsiteY7" fmla="*/ 546100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6032 w 5759450"/>
                <a:gd name="connsiteY4" fmla="*/ 26988 h 559049"/>
                <a:gd name="connsiteX5" fmla="*/ 5759450 w 5759450"/>
                <a:gd name="connsiteY5" fmla="*/ 0 h 559049"/>
                <a:gd name="connsiteX6" fmla="*/ 5594350 w 5759450"/>
                <a:gd name="connsiteY6" fmla="*/ 273050 h 559049"/>
                <a:gd name="connsiteX7" fmla="*/ 5759450 w 5759450"/>
                <a:gd name="connsiteY7" fmla="*/ 546100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6032 w 5759450"/>
                <a:gd name="connsiteY4" fmla="*/ 26988 h 559049"/>
                <a:gd name="connsiteX5" fmla="*/ 5759450 w 5759450"/>
                <a:gd name="connsiteY5" fmla="*/ 0 h 559049"/>
                <a:gd name="connsiteX6" fmla="*/ 5594350 w 5759450"/>
                <a:gd name="connsiteY6" fmla="*/ 273050 h 559049"/>
                <a:gd name="connsiteX7" fmla="*/ 5759450 w 5759450"/>
                <a:gd name="connsiteY7" fmla="*/ 546100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6032 w 5759450"/>
                <a:gd name="connsiteY4" fmla="*/ 26988 h 559049"/>
                <a:gd name="connsiteX5" fmla="*/ 5759450 w 5759450"/>
                <a:gd name="connsiteY5" fmla="*/ 0 h 559049"/>
                <a:gd name="connsiteX6" fmla="*/ 5594350 w 5759450"/>
                <a:gd name="connsiteY6" fmla="*/ 273050 h 559049"/>
                <a:gd name="connsiteX7" fmla="*/ 5759450 w 5759450"/>
                <a:gd name="connsiteY7" fmla="*/ 546100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6032 w 5759450"/>
                <a:gd name="connsiteY4" fmla="*/ 26988 h 559049"/>
                <a:gd name="connsiteX5" fmla="*/ 5759450 w 5759450"/>
                <a:gd name="connsiteY5" fmla="*/ 0 h 559049"/>
                <a:gd name="connsiteX6" fmla="*/ 5577681 w 5759450"/>
                <a:gd name="connsiteY6" fmla="*/ 273050 h 559049"/>
                <a:gd name="connsiteX7" fmla="*/ 5759450 w 5759450"/>
                <a:gd name="connsiteY7" fmla="*/ 546100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6032 w 5759450"/>
                <a:gd name="connsiteY4" fmla="*/ 26988 h 559049"/>
                <a:gd name="connsiteX5" fmla="*/ 5759450 w 5759450"/>
                <a:gd name="connsiteY5" fmla="*/ 0 h 559049"/>
                <a:gd name="connsiteX6" fmla="*/ 5577681 w 5759450"/>
                <a:gd name="connsiteY6" fmla="*/ 273050 h 559049"/>
                <a:gd name="connsiteX7" fmla="*/ 5759450 w 5759450"/>
                <a:gd name="connsiteY7" fmla="*/ 546100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6032 w 5759450"/>
                <a:gd name="connsiteY4" fmla="*/ 26988 h 559049"/>
                <a:gd name="connsiteX5" fmla="*/ 5759450 w 5759450"/>
                <a:gd name="connsiteY5" fmla="*/ 0 h 559049"/>
                <a:gd name="connsiteX6" fmla="*/ 5577681 w 5759450"/>
                <a:gd name="connsiteY6" fmla="*/ 273050 h 559049"/>
                <a:gd name="connsiteX7" fmla="*/ 5754688 w 5759450"/>
                <a:gd name="connsiteY7" fmla="*/ 517525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6032 w 5759450"/>
                <a:gd name="connsiteY4" fmla="*/ 26988 h 559049"/>
                <a:gd name="connsiteX5" fmla="*/ 5759450 w 5759450"/>
                <a:gd name="connsiteY5" fmla="*/ 0 h 559049"/>
                <a:gd name="connsiteX6" fmla="*/ 5577681 w 5759450"/>
                <a:gd name="connsiteY6" fmla="*/ 273050 h 559049"/>
                <a:gd name="connsiteX7" fmla="*/ 5754688 w 5759450"/>
                <a:gd name="connsiteY7" fmla="*/ 517525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61529"/>
                <a:gd name="connsiteX1" fmla="*/ 374650 w 5759450"/>
                <a:gd name="connsiteY1" fmla="*/ 31750 h 561529"/>
                <a:gd name="connsiteX2" fmla="*/ 916782 w 5759450"/>
                <a:gd name="connsiteY2" fmla="*/ 19050 h 561529"/>
                <a:gd name="connsiteX3" fmla="*/ 4862512 w 5759450"/>
                <a:gd name="connsiteY3" fmla="*/ 19050 h 561529"/>
                <a:gd name="connsiteX4" fmla="*/ 5076032 w 5759450"/>
                <a:gd name="connsiteY4" fmla="*/ 26988 h 561529"/>
                <a:gd name="connsiteX5" fmla="*/ 5759450 w 5759450"/>
                <a:gd name="connsiteY5" fmla="*/ 0 h 561529"/>
                <a:gd name="connsiteX6" fmla="*/ 5577681 w 5759450"/>
                <a:gd name="connsiteY6" fmla="*/ 273050 h 561529"/>
                <a:gd name="connsiteX7" fmla="*/ 5754688 w 5759450"/>
                <a:gd name="connsiteY7" fmla="*/ 517525 h 561529"/>
                <a:gd name="connsiteX8" fmla="*/ 5251450 w 5759450"/>
                <a:gd name="connsiteY8" fmla="*/ 558800 h 561529"/>
                <a:gd name="connsiteX9" fmla="*/ 919163 w 5759450"/>
                <a:gd name="connsiteY9" fmla="*/ 550068 h 561529"/>
                <a:gd name="connsiteX10" fmla="*/ 661194 w 5759450"/>
                <a:gd name="connsiteY10" fmla="*/ 553244 h 561529"/>
                <a:gd name="connsiteX11" fmla="*/ 0 w 5759450"/>
                <a:gd name="connsiteY11" fmla="*/ 527050 h 561529"/>
                <a:gd name="connsiteX12" fmla="*/ 200025 w 5759450"/>
                <a:gd name="connsiteY12" fmla="*/ 271463 h 561529"/>
                <a:gd name="connsiteX13" fmla="*/ 793 w 5759450"/>
                <a:gd name="connsiteY13" fmla="*/ 7938 h 561529"/>
                <a:gd name="connsiteX0" fmla="*/ 793 w 5759450"/>
                <a:gd name="connsiteY0" fmla="*/ 7938 h 562791"/>
                <a:gd name="connsiteX1" fmla="*/ 374650 w 5759450"/>
                <a:gd name="connsiteY1" fmla="*/ 31750 h 562791"/>
                <a:gd name="connsiteX2" fmla="*/ 916782 w 5759450"/>
                <a:gd name="connsiteY2" fmla="*/ 19050 h 562791"/>
                <a:gd name="connsiteX3" fmla="*/ 4862512 w 5759450"/>
                <a:gd name="connsiteY3" fmla="*/ 19050 h 562791"/>
                <a:gd name="connsiteX4" fmla="*/ 5076032 w 5759450"/>
                <a:gd name="connsiteY4" fmla="*/ 26988 h 562791"/>
                <a:gd name="connsiteX5" fmla="*/ 5759450 w 5759450"/>
                <a:gd name="connsiteY5" fmla="*/ 0 h 562791"/>
                <a:gd name="connsiteX6" fmla="*/ 5577681 w 5759450"/>
                <a:gd name="connsiteY6" fmla="*/ 273050 h 562791"/>
                <a:gd name="connsiteX7" fmla="*/ 5754688 w 5759450"/>
                <a:gd name="connsiteY7" fmla="*/ 517525 h 562791"/>
                <a:gd name="connsiteX8" fmla="*/ 5251450 w 5759450"/>
                <a:gd name="connsiteY8" fmla="*/ 558800 h 562791"/>
                <a:gd name="connsiteX9" fmla="*/ 919163 w 5759450"/>
                <a:gd name="connsiteY9" fmla="*/ 550068 h 562791"/>
                <a:gd name="connsiteX10" fmla="*/ 661194 w 5759450"/>
                <a:gd name="connsiteY10" fmla="*/ 553244 h 562791"/>
                <a:gd name="connsiteX11" fmla="*/ 0 w 5759450"/>
                <a:gd name="connsiteY11" fmla="*/ 527050 h 562791"/>
                <a:gd name="connsiteX12" fmla="*/ 200025 w 5759450"/>
                <a:gd name="connsiteY12" fmla="*/ 271463 h 562791"/>
                <a:gd name="connsiteX13" fmla="*/ 793 w 5759450"/>
                <a:gd name="connsiteY13" fmla="*/ 7938 h 562791"/>
                <a:gd name="connsiteX0" fmla="*/ 793 w 5761832"/>
                <a:gd name="connsiteY0" fmla="*/ 7938 h 563259"/>
                <a:gd name="connsiteX1" fmla="*/ 374650 w 5761832"/>
                <a:gd name="connsiteY1" fmla="*/ 31750 h 563259"/>
                <a:gd name="connsiteX2" fmla="*/ 916782 w 5761832"/>
                <a:gd name="connsiteY2" fmla="*/ 19050 h 563259"/>
                <a:gd name="connsiteX3" fmla="*/ 4862512 w 5761832"/>
                <a:gd name="connsiteY3" fmla="*/ 19050 h 563259"/>
                <a:gd name="connsiteX4" fmla="*/ 5076032 w 5761832"/>
                <a:gd name="connsiteY4" fmla="*/ 26988 h 563259"/>
                <a:gd name="connsiteX5" fmla="*/ 5759450 w 5761832"/>
                <a:gd name="connsiteY5" fmla="*/ 0 h 563259"/>
                <a:gd name="connsiteX6" fmla="*/ 5577681 w 5761832"/>
                <a:gd name="connsiteY6" fmla="*/ 273050 h 563259"/>
                <a:gd name="connsiteX7" fmla="*/ 5761832 w 5761832"/>
                <a:gd name="connsiteY7" fmla="*/ 522287 h 563259"/>
                <a:gd name="connsiteX8" fmla="*/ 5251450 w 5761832"/>
                <a:gd name="connsiteY8" fmla="*/ 558800 h 563259"/>
                <a:gd name="connsiteX9" fmla="*/ 919163 w 5761832"/>
                <a:gd name="connsiteY9" fmla="*/ 550068 h 563259"/>
                <a:gd name="connsiteX10" fmla="*/ 661194 w 5761832"/>
                <a:gd name="connsiteY10" fmla="*/ 553244 h 563259"/>
                <a:gd name="connsiteX11" fmla="*/ 0 w 5761832"/>
                <a:gd name="connsiteY11" fmla="*/ 527050 h 563259"/>
                <a:gd name="connsiteX12" fmla="*/ 200025 w 5761832"/>
                <a:gd name="connsiteY12" fmla="*/ 271463 h 563259"/>
                <a:gd name="connsiteX13" fmla="*/ 793 w 5761832"/>
                <a:gd name="connsiteY13" fmla="*/ 7938 h 563259"/>
                <a:gd name="connsiteX0" fmla="*/ 793 w 5761832"/>
                <a:gd name="connsiteY0" fmla="*/ 7938 h 563781"/>
                <a:gd name="connsiteX1" fmla="*/ 374650 w 5761832"/>
                <a:gd name="connsiteY1" fmla="*/ 31750 h 563781"/>
                <a:gd name="connsiteX2" fmla="*/ 916782 w 5761832"/>
                <a:gd name="connsiteY2" fmla="*/ 19050 h 563781"/>
                <a:gd name="connsiteX3" fmla="*/ 4862512 w 5761832"/>
                <a:gd name="connsiteY3" fmla="*/ 19050 h 563781"/>
                <a:gd name="connsiteX4" fmla="*/ 5076032 w 5761832"/>
                <a:gd name="connsiteY4" fmla="*/ 26988 h 563781"/>
                <a:gd name="connsiteX5" fmla="*/ 5759450 w 5761832"/>
                <a:gd name="connsiteY5" fmla="*/ 0 h 563781"/>
                <a:gd name="connsiteX6" fmla="*/ 5577681 w 5761832"/>
                <a:gd name="connsiteY6" fmla="*/ 273050 h 563781"/>
                <a:gd name="connsiteX7" fmla="*/ 5761832 w 5761832"/>
                <a:gd name="connsiteY7" fmla="*/ 522287 h 563781"/>
                <a:gd name="connsiteX8" fmla="*/ 5251450 w 5761832"/>
                <a:gd name="connsiteY8" fmla="*/ 558800 h 563781"/>
                <a:gd name="connsiteX9" fmla="*/ 919163 w 5761832"/>
                <a:gd name="connsiteY9" fmla="*/ 550068 h 563781"/>
                <a:gd name="connsiteX10" fmla="*/ 661194 w 5761832"/>
                <a:gd name="connsiteY10" fmla="*/ 553244 h 563781"/>
                <a:gd name="connsiteX11" fmla="*/ 0 w 5761832"/>
                <a:gd name="connsiteY11" fmla="*/ 527050 h 563781"/>
                <a:gd name="connsiteX12" fmla="*/ 200025 w 5761832"/>
                <a:gd name="connsiteY12" fmla="*/ 271463 h 563781"/>
                <a:gd name="connsiteX13" fmla="*/ 793 w 5761832"/>
                <a:gd name="connsiteY13" fmla="*/ 7938 h 563781"/>
                <a:gd name="connsiteX0" fmla="*/ 793 w 5761832"/>
                <a:gd name="connsiteY0" fmla="*/ 7938 h 559049"/>
                <a:gd name="connsiteX1" fmla="*/ 374650 w 5761832"/>
                <a:gd name="connsiteY1" fmla="*/ 31750 h 559049"/>
                <a:gd name="connsiteX2" fmla="*/ 916782 w 5761832"/>
                <a:gd name="connsiteY2" fmla="*/ 19050 h 559049"/>
                <a:gd name="connsiteX3" fmla="*/ 4862512 w 5761832"/>
                <a:gd name="connsiteY3" fmla="*/ 19050 h 559049"/>
                <a:gd name="connsiteX4" fmla="*/ 5076032 w 5761832"/>
                <a:gd name="connsiteY4" fmla="*/ 26988 h 559049"/>
                <a:gd name="connsiteX5" fmla="*/ 5759450 w 5761832"/>
                <a:gd name="connsiteY5" fmla="*/ 0 h 559049"/>
                <a:gd name="connsiteX6" fmla="*/ 5577681 w 5761832"/>
                <a:gd name="connsiteY6" fmla="*/ 273050 h 559049"/>
                <a:gd name="connsiteX7" fmla="*/ 5761832 w 5761832"/>
                <a:gd name="connsiteY7" fmla="*/ 522287 h 559049"/>
                <a:gd name="connsiteX8" fmla="*/ 5251450 w 5761832"/>
                <a:gd name="connsiteY8" fmla="*/ 558800 h 559049"/>
                <a:gd name="connsiteX9" fmla="*/ 919163 w 5761832"/>
                <a:gd name="connsiteY9" fmla="*/ 550068 h 559049"/>
                <a:gd name="connsiteX10" fmla="*/ 661194 w 5761832"/>
                <a:gd name="connsiteY10" fmla="*/ 553244 h 559049"/>
                <a:gd name="connsiteX11" fmla="*/ 0 w 5761832"/>
                <a:gd name="connsiteY11" fmla="*/ 527050 h 559049"/>
                <a:gd name="connsiteX12" fmla="*/ 200025 w 5761832"/>
                <a:gd name="connsiteY12" fmla="*/ 271463 h 559049"/>
                <a:gd name="connsiteX13" fmla="*/ 793 w 5761832"/>
                <a:gd name="connsiteY13" fmla="*/ 7938 h 559049"/>
                <a:gd name="connsiteX0" fmla="*/ 793 w 5761832"/>
                <a:gd name="connsiteY0" fmla="*/ 7938 h 559049"/>
                <a:gd name="connsiteX1" fmla="*/ 374650 w 5761832"/>
                <a:gd name="connsiteY1" fmla="*/ 31750 h 559049"/>
                <a:gd name="connsiteX2" fmla="*/ 916782 w 5761832"/>
                <a:gd name="connsiteY2" fmla="*/ 19050 h 559049"/>
                <a:gd name="connsiteX3" fmla="*/ 945507 w 5761832"/>
                <a:gd name="connsiteY3" fmla="*/ 20131 h 559049"/>
                <a:gd name="connsiteX4" fmla="*/ 4862512 w 5761832"/>
                <a:gd name="connsiteY4" fmla="*/ 19050 h 559049"/>
                <a:gd name="connsiteX5" fmla="*/ 5076032 w 5761832"/>
                <a:gd name="connsiteY5" fmla="*/ 26988 h 559049"/>
                <a:gd name="connsiteX6" fmla="*/ 5759450 w 5761832"/>
                <a:gd name="connsiteY6" fmla="*/ 0 h 559049"/>
                <a:gd name="connsiteX7" fmla="*/ 5577681 w 5761832"/>
                <a:gd name="connsiteY7" fmla="*/ 273050 h 559049"/>
                <a:gd name="connsiteX8" fmla="*/ 5761832 w 5761832"/>
                <a:gd name="connsiteY8" fmla="*/ 522287 h 559049"/>
                <a:gd name="connsiteX9" fmla="*/ 5251450 w 5761832"/>
                <a:gd name="connsiteY9" fmla="*/ 558800 h 559049"/>
                <a:gd name="connsiteX10" fmla="*/ 919163 w 5761832"/>
                <a:gd name="connsiteY10" fmla="*/ 550068 h 559049"/>
                <a:gd name="connsiteX11" fmla="*/ 661194 w 5761832"/>
                <a:gd name="connsiteY11" fmla="*/ 553244 h 559049"/>
                <a:gd name="connsiteX12" fmla="*/ 0 w 5761832"/>
                <a:gd name="connsiteY12" fmla="*/ 527050 h 559049"/>
                <a:gd name="connsiteX13" fmla="*/ 200025 w 5761832"/>
                <a:gd name="connsiteY13" fmla="*/ 271463 h 559049"/>
                <a:gd name="connsiteX14" fmla="*/ 793 w 5761832"/>
                <a:gd name="connsiteY14" fmla="*/ 7938 h 559049"/>
                <a:gd name="connsiteX0" fmla="*/ 793 w 5761832"/>
                <a:gd name="connsiteY0" fmla="*/ 7938 h 559049"/>
                <a:gd name="connsiteX1" fmla="*/ 374650 w 5761832"/>
                <a:gd name="connsiteY1" fmla="*/ 31750 h 559049"/>
                <a:gd name="connsiteX2" fmla="*/ 916782 w 5761832"/>
                <a:gd name="connsiteY2" fmla="*/ 19050 h 559049"/>
                <a:gd name="connsiteX3" fmla="*/ 945507 w 5761832"/>
                <a:gd name="connsiteY3" fmla="*/ 20131 h 559049"/>
                <a:gd name="connsiteX4" fmla="*/ 4862512 w 5761832"/>
                <a:gd name="connsiteY4" fmla="*/ 19050 h 559049"/>
                <a:gd name="connsiteX5" fmla="*/ 5076032 w 5761832"/>
                <a:gd name="connsiteY5" fmla="*/ 26988 h 559049"/>
                <a:gd name="connsiteX6" fmla="*/ 5759450 w 5761832"/>
                <a:gd name="connsiteY6" fmla="*/ 0 h 559049"/>
                <a:gd name="connsiteX7" fmla="*/ 5577681 w 5761832"/>
                <a:gd name="connsiteY7" fmla="*/ 273050 h 559049"/>
                <a:gd name="connsiteX8" fmla="*/ 5761832 w 5761832"/>
                <a:gd name="connsiteY8" fmla="*/ 522287 h 559049"/>
                <a:gd name="connsiteX9" fmla="*/ 5251450 w 5761832"/>
                <a:gd name="connsiteY9" fmla="*/ 558800 h 559049"/>
                <a:gd name="connsiteX10" fmla="*/ 952905 w 5761832"/>
                <a:gd name="connsiteY10" fmla="*/ 546396 h 559049"/>
                <a:gd name="connsiteX11" fmla="*/ 919163 w 5761832"/>
                <a:gd name="connsiteY11" fmla="*/ 550068 h 559049"/>
                <a:gd name="connsiteX12" fmla="*/ 661194 w 5761832"/>
                <a:gd name="connsiteY12" fmla="*/ 553244 h 559049"/>
                <a:gd name="connsiteX13" fmla="*/ 0 w 5761832"/>
                <a:gd name="connsiteY13" fmla="*/ 527050 h 559049"/>
                <a:gd name="connsiteX14" fmla="*/ 200025 w 5761832"/>
                <a:gd name="connsiteY14" fmla="*/ 271463 h 559049"/>
                <a:gd name="connsiteX15" fmla="*/ 793 w 5761832"/>
                <a:gd name="connsiteY15" fmla="*/ 7938 h 559049"/>
                <a:gd name="connsiteX0" fmla="*/ 793 w 5835542"/>
                <a:gd name="connsiteY0" fmla="*/ 7938 h 559049"/>
                <a:gd name="connsiteX1" fmla="*/ 374650 w 5835542"/>
                <a:gd name="connsiteY1" fmla="*/ 31750 h 559049"/>
                <a:gd name="connsiteX2" fmla="*/ 916782 w 5835542"/>
                <a:gd name="connsiteY2" fmla="*/ 19050 h 559049"/>
                <a:gd name="connsiteX3" fmla="*/ 945507 w 5835542"/>
                <a:gd name="connsiteY3" fmla="*/ 20131 h 559049"/>
                <a:gd name="connsiteX4" fmla="*/ 4862512 w 5835542"/>
                <a:gd name="connsiteY4" fmla="*/ 19050 h 559049"/>
                <a:gd name="connsiteX5" fmla="*/ 5076032 w 5835542"/>
                <a:gd name="connsiteY5" fmla="*/ 26988 h 559049"/>
                <a:gd name="connsiteX6" fmla="*/ 5759450 w 5835542"/>
                <a:gd name="connsiteY6" fmla="*/ 0 h 559049"/>
                <a:gd name="connsiteX7" fmla="*/ 5761832 w 5835542"/>
                <a:gd name="connsiteY7" fmla="*/ 522287 h 559049"/>
                <a:gd name="connsiteX8" fmla="*/ 5251450 w 5835542"/>
                <a:gd name="connsiteY8" fmla="*/ 558800 h 559049"/>
                <a:gd name="connsiteX9" fmla="*/ 952905 w 5835542"/>
                <a:gd name="connsiteY9" fmla="*/ 546396 h 559049"/>
                <a:gd name="connsiteX10" fmla="*/ 919163 w 5835542"/>
                <a:gd name="connsiteY10" fmla="*/ 550068 h 559049"/>
                <a:gd name="connsiteX11" fmla="*/ 661194 w 5835542"/>
                <a:gd name="connsiteY11" fmla="*/ 553244 h 559049"/>
                <a:gd name="connsiteX12" fmla="*/ 0 w 5835542"/>
                <a:gd name="connsiteY12" fmla="*/ 527050 h 559049"/>
                <a:gd name="connsiteX13" fmla="*/ 200025 w 5835542"/>
                <a:gd name="connsiteY13" fmla="*/ 271463 h 559049"/>
                <a:gd name="connsiteX14" fmla="*/ 793 w 5835542"/>
                <a:gd name="connsiteY14" fmla="*/ 7938 h 559049"/>
                <a:gd name="connsiteX0" fmla="*/ 793 w 5761832"/>
                <a:gd name="connsiteY0" fmla="*/ 0 h 551111"/>
                <a:gd name="connsiteX1" fmla="*/ 374650 w 5761832"/>
                <a:gd name="connsiteY1" fmla="*/ 23812 h 551111"/>
                <a:gd name="connsiteX2" fmla="*/ 916782 w 5761832"/>
                <a:gd name="connsiteY2" fmla="*/ 11112 h 551111"/>
                <a:gd name="connsiteX3" fmla="*/ 945507 w 5761832"/>
                <a:gd name="connsiteY3" fmla="*/ 12193 h 551111"/>
                <a:gd name="connsiteX4" fmla="*/ 4862512 w 5761832"/>
                <a:gd name="connsiteY4" fmla="*/ 11112 h 551111"/>
                <a:gd name="connsiteX5" fmla="*/ 5076032 w 5761832"/>
                <a:gd name="connsiteY5" fmla="*/ 19050 h 551111"/>
                <a:gd name="connsiteX6" fmla="*/ 5761832 w 5761832"/>
                <a:gd name="connsiteY6" fmla="*/ 514349 h 551111"/>
                <a:gd name="connsiteX7" fmla="*/ 5251450 w 5761832"/>
                <a:gd name="connsiteY7" fmla="*/ 550862 h 551111"/>
                <a:gd name="connsiteX8" fmla="*/ 952905 w 5761832"/>
                <a:gd name="connsiteY8" fmla="*/ 538458 h 551111"/>
                <a:gd name="connsiteX9" fmla="*/ 919163 w 5761832"/>
                <a:gd name="connsiteY9" fmla="*/ 542130 h 551111"/>
                <a:gd name="connsiteX10" fmla="*/ 661194 w 5761832"/>
                <a:gd name="connsiteY10" fmla="*/ 545306 h 551111"/>
                <a:gd name="connsiteX11" fmla="*/ 0 w 5761832"/>
                <a:gd name="connsiteY11" fmla="*/ 519112 h 551111"/>
                <a:gd name="connsiteX12" fmla="*/ 200025 w 5761832"/>
                <a:gd name="connsiteY12" fmla="*/ 263525 h 551111"/>
                <a:gd name="connsiteX13" fmla="*/ 793 w 5761832"/>
                <a:gd name="connsiteY13" fmla="*/ 0 h 551111"/>
                <a:gd name="connsiteX0" fmla="*/ 793 w 5528877"/>
                <a:gd name="connsiteY0" fmla="*/ 0 h 551111"/>
                <a:gd name="connsiteX1" fmla="*/ 374650 w 5528877"/>
                <a:gd name="connsiteY1" fmla="*/ 23812 h 551111"/>
                <a:gd name="connsiteX2" fmla="*/ 916782 w 5528877"/>
                <a:gd name="connsiteY2" fmla="*/ 11112 h 551111"/>
                <a:gd name="connsiteX3" fmla="*/ 945507 w 5528877"/>
                <a:gd name="connsiteY3" fmla="*/ 12193 h 551111"/>
                <a:gd name="connsiteX4" fmla="*/ 4862512 w 5528877"/>
                <a:gd name="connsiteY4" fmla="*/ 11112 h 551111"/>
                <a:gd name="connsiteX5" fmla="*/ 5076032 w 5528877"/>
                <a:gd name="connsiteY5" fmla="*/ 19050 h 551111"/>
                <a:gd name="connsiteX6" fmla="*/ 5251450 w 5528877"/>
                <a:gd name="connsiteY6" fmla="*/ 550862 h 551111"/>
                <a:gd name="connsiteX7" fmla="*/ 952905 w 5528877"/>
                <a:gd name="connsiteY7" fmla="*/ 538458 h 551111"/>
                <a:gd name="connsiteX8" fmla="*/ 919163 w 5528877"/>
                <a:gd name="connsiteY8" fmla="*/ 542130 h 551111"/>
                <a:gd name="connsiteX9" fmla="*/ 661194 w 5528877"/>
                <a:gd name="connsiteY9" fmla="*/ 545306 h 551111"/>
                <a:gd name="connsiteX10" fmla="*/ 0 w 5528877"/>
                <a:gd name="connsiteY10" fmla="*/ 519112 h 551111"/>
                <a:gd name="connsiteX11" fmla="*/ 200025 w 5528877"/>
                <a:gd name="connsiteY11" fmla="*/ 263525 h 551111"/>
                <a:gd name="connsiteX12" fmla="*/ 793 w 5528877"/>
                <a:gd name="connsiteY12" fmla="*/ 0 h 551111"/>
                <a:gd name="connsiteX0" fmla="*/ 793 w 5528877"/>
                <a:gd name="connsiteY0" fmla="*/ 0 h 551111"/>
                <a:gd name="connsiteX1" fmla="*/ 374650 w 5528877"/>
                <a:gd name="connsiteY1" fmla="*/ 23812 h 551111"/>
                <a:gd name="connsiteX2" fmla="*/ 916782 w 5528877"/>
                <a:gd name="connsiteY2" fmla="*/ 11112 h 551111"/>
                <a:gd name="connsiteX3" fmla="*/ 945507 w 5528877"/>
                <a:gd name="connsiteY3" fmla="*/ 12193 h 551111"/>
                <a:gd name="connsiteX4" fmla="*/ 5076032 w 5528877"/>
                <a:gd name="connsiteY4" fmla="*/ 19050 h 551111"/>
                <a:gd name="connsiteX5" fmla="*/ 5251450 w 5528877"/>
                <a:gd name="connsiteY5" fmla="*/ 550862 h 551111"/>
                <a:gd name="connsiteX6" fmla="*/ 952905 w 5528877"/>
                <a:gd name="connsiteY6" fmla="*/ 538458 h 551111"/>
                <a:gd name="connsiteX7" fmla="*/ 919163 w 5528877"/>
                <a:gd name="connsiteY7" fmla="*/ 542130 h 551111"/>
                <a:gd name="connsiteX8" fmla="*/ 661194 w 5528877"/>
                <a:gd name="connsiteY8" fmla="*/ 545306 h 551111"/>
                <a:gd name="connsiteX9" fmla="*/ 0 w 5528877"/>
                <a:gd name="connsiteY9" fmla="*/ 519112 h 551111"/>
                <a:gd name="connsiteX10" fmla="*/ 200025 w 5528877"/>
                <a:gd name="connsiteY10" fmla="*/ 263525 h 551111"/>
                <a:gd name="connsiteX11" fmla="*/ 793 w 5528877"/>
                <a:gd name="connsiteY11" fmla="*/ 0 h 551111"/>
                <a:gd name="connsiteX0" fmla="*/ 793 w 5251450"/>
                <a:gd name="connsiteY0" fmla="*/ 0 h 551111"/>
                <a:gd name="connsiteX1" fmla="*/ 374650 w 5251450"/>
                <a:gd name="connsiteY1" fmla="*/ 23812 h 551111"/>
                <a:gd name="connsiteX2" fmla="*/ 916782 w 5251450"/>
                <a:gd name="connsiteY2" fmla="*/ 11112 h 551111"/>
                <a:gd name="connsiteX3" fmla="*/ 945507 w 5251450"/>
                <a:gd name="connsiteY3" fmla="*/ 12193 h 551111"/>
                <a:gd name="connsiteX4" fmla="*/ 5251450 w 5251450"/>
                <a:gd name="connsiteY4" fmla="*/ 550862 h 551111"/>
                <a:gd name="connsiteX5" fmla="*/ 952905 w 5251450"/>
                <a:gd name="connsiteY5" fmla="*/ 538458 h 551111"/>
                <a:gd name="connsiteX6" fmla="*/ 919163 w 5251450"/>
                <a:gd name="connsiteY6" fmla="*/ 542130 h 551111"/>
                <a:gd name="connsiteX7" fmla="*/ 661194 w 5251450"/>
                <a:gd name="connsiteY7" fmla="*/ 545306 h 551111"/>
                <a:gd name="connsiteX8" fmla="*/ 0 w 5251450"/>
                <a:gd name="connsiteY8" fmla="*/ 519112 h 551111"/>
                <a:gd name="connsiteX9" fmla="*/ 200025 w 5251450"/>
                <a:gd name="connsiteY9" fmla="*/ 263525 h 551111"/>
                <a:gd name="connsiteX10" fmla="*/ 793 w 5251450"/>
                <a:gd name="connsiteY10" fmla="*/ 0 h 551111"/>
                <a:gd name="connsiteX0" fmla="*/ 793 w 952905"/>
                <a:gd name="connsiteY0" fmla="*/ 0 h 551111"/>
                <a:gd name="connsiteX1" fmla="*/ 374650 w 952905"/>
                <a:gd name="connsiteY1" fmla="*/ 23812 h 551111"/>
                <a:gd name="connsiteX2" fmla="*/ 916782 w 952905"/>
                <a:gd name="connsiteY2" fmla="*/ 11112 h 551111"/>
                <a:gd name="connsiteX3" fmla="*/ 945507 w 952905"/>
                <a:gd name="connsiteY3" fmla="*/ 12193 h 551111"/>
                <a:gd name="connsiteX4" fmla="*/ 952905 w 952905"/>
                <a:gd name="connsiteY4" fmla="*/ 538458 h 551111"/>
                <a:gd name="connsiteX5" fmla="*/ 919163 w 952905"/>
                <a:gd name="connsiteY5" fmla="*/ 542130 h 551111"/>
                <a:gd name="connsiteX6" fmla="*/ 661194 w 952905"/>
                <a:gd name="connsiteY6" fmla="*/ 545306 h 551111"/>
                <a:gd name="connsiteX7" fmla="*/ 0 w 952905"/>
                <a:gd name="connsiteY7" fmla="*/ 519112 h 551111"/>
                <a:gd name="connsiteX8" fmla="*/ 200025 w 952905"/>
                <a:gd name="connsiteY8" fmla="*/ 263525 h 551111"/>
                <a:gd name="connsiteX9" fmla="*/ 793 w 952905"/>
                <a:gd name="connsiteY9" fmla="*/ 0 h 551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52905" h="551111">
                  <a:moveTo>
                    <a:pt x="793" y="0"/>
                  </a:moveTo>
                  <a:cubicBezTo>
                    <a:pt x="123031" y="24606"/>
                    <a:pt x="250031" y="15875"/>
                    <a:pt x="374650" y="23812"/>
                  </a:cubicBezTo>
                  <a:cubicBezTo>
                    <a:pt x="555361" y="19579"/>
                    <a:pt x="750359" y="24870"/>
                    <a:pt x="916782" y="11112"/>
                  </a:cubicBezTo>
                  <a:lnTo>
                    <a:pt x="945507" y="12193"/>
                  </a:lnTo>
                  <a:lnTo>
                    <a:pt x="952905" y="538458"/>
                  </a:lnTo>
                  <a:lnTo>
                    <a:pt x="919163" y="542130"/>
                  </a:lnTo>
                  <a:lnTo>
                    <a:pt x="661194" y="545306"/>
                  </a:lnTo>
                  <a:cubicBezTo>
                    <a:pt x="526521" y="548481"/>
                    <a:pt x="206111" y="565943"/>
                    <a:pt x="0" y="519112"/>
                  </a:cubicBezTo>
                  <a:lnTo>
                    <a:pt x="200025" y="263525"/>
                  </a:lnTo>
                  <a:cubicBezTo>
                    <a:pt x="124089" y="185208"/>
                    <a:pt x="79110" y="128323"/>
                    <a:pt x="793" y="0"/>
                  </a:cubicBezTo>
                  <a:close/>
                </a:path>
              </a:pathLst>
            </a:custGeom>
            <a:noFill/>
            <a:ln w="19050">
              <a:solidFill>
                <a:srgbClr val="CBF34B"/>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grpSp>
      <p:grpSp>
        <p:nvGrpSpPr>
          <p:cNvPr id="60" name="Group 15"/>
          <p:cNvGrpSpPr>
            <a:grpSpLocks/>
          </p:cNvGrpSpPr>
          <p:nvPr/>
        </p:nvGrpSpPr>
        <p:grpSpPr bwMode="auto">
          <a:xfrm>
            <a:off x="3316160" y="5265841"/>
            <a:ext cx="5449075" cy="1293180"/>
            <a:chOff x="2671148" y="1311915"/>
            <a:chExt cx="3938587" cy="1011238"/>
          </a:xfrm>
        </p:grpSpPr>
        <p:pic>
          <p:nvPicPr>
            <p:cNvPr id="6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71148" y="1311915"/>
              <a:ext cx="3938587" cy="1011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2" name="Rounded Rectangle 61"/>
            <p:cNvSpPr/>
            <p:nvPr/>
          </p:nvSpPr>
          <p:spPr>
            <a:xfrm>
              <a:off x="2762555" y="1386471"/>
              <a:ext cx="3777280" cy="861362"/>
            </a:xfrm>
            <a:prstGeom prst="roundRect">
              <a:avLst>
                <a:gd name="adj" fmla="val 12108"/>
              </a:avLst>
            </a:prstGeom>
            <a:noFill/>
            <a:ln w="19050">
              <a:solidFill>
                <a:srgbClr val="996633"/>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grpSp>
      <p:sp>
        <p:nvSpPr>
          <p:cNvPr id="63" name="Rectangle 62"/>
          <p:cNvSpPr/>
          <p:nvPr/>
        </p:nvSpPr>
        <p:spPr>
          <a:xfrm>
            <a:off x="3623064" y="5311777"/>
            <a:ext cx="3349749" cy="1200329"/>
          </a:xfrm>
          <a:prstGeom prst="rect">
            <a:avLst/>
          </a:prstGeom>
        </p:spPr>
        <p:txBody>
          <a:bodyPr wrap="square" anchor="ctr">
            <a:spAutoFit/>
          </a:bodyPr>
          <a:lstStyle/>
          <a:p>
            <a:pPr marL="285750" indent="-285750" fontAlgn="auto">
              <a:spcBef>
                <a:spcPts val="0"/>
              </a:spcBef>
              <a:spcAft>
                <a:spcPts val="0"/>
              </a:spcAft>
              <a:buFont typeface="Arial" panose="020B0604020202020204" pitchFamily="34" charset="0"/>
              <a:buChar char="•"/>
              <a:defRPr/>
            </a:pPr>
            <a:r>
              <a:rPr lang="en-US" b="1" kern="0" dirty="0" err="1" smtClean="0">
                <a:solidFill>
                  <a:srgbClr val="C00000"/>
                </a:solidFill>
                <a:latin typeface="Times New Roman" panose="02020603050405020304" pitchFamily="18" charset="0"/>
                <a:cs typeface="Times New Roman" panose="02020603050405020304" pitchFamily="18" charset="0"/>
              </a:rPr>
              <a:t>Nhạc</a:t>
            </a:r>
            <a:r>
              <a:rPr lang="en-US" b="1" kern="0" dirty="0" smtClean="0">
                <a:solidFill>
                  <a:srgbClr val="C00000"/>
                </a:solidFill>
                <a:latin typeface="Times New Roman" panose="02020603050405020304" pitchFamily="18" charset="0"/>
                <a:cs typeface="Times New Roman" panose="02020603050405020304" pitchFamily="18" charset="0"/>
              </a:rPr>
              <a:t> </a:t>
            </a:r>
            <a:r>
              <a:rPr lang="en-US" b="1" kern="0" dirty="0" err="1" smtClean="0">
                <a:solidFill>
                  <a:srgbClr val="C00000"/>
                </a:solidFill>
                <a:latin typeface="Times New Roman" panose="02020603050405020304" pitchFamily="18" charset="0"/>
                <a:cs typeface="Times New Roman" panose="02020603050405020304" pitchFamily="18" charset="0"/>
              </a:rPr>
              <a:t>nghe</a:t>
            </a:r>
            <a:r>
              <a:rPr lang="en-US" b="1" kern="0" dirty="0" smtClean="0">
                <a:solidFill>
                  <a:srgbClr val="C00000"/>
                </a:solidFill>
                <a:latin typeface="Times New Roman" panose="02020603050405020304" pitchFamily="18" charset="0"/>
                <a:cs typeface="Times New Roman" panose="02020603050405020304" pitchFamily="18" charset="0"/>
              </a:rPr>
              <a:t> </a:t>
            </a:r>
            <a:r>
              <a:rPr lang="en-US" b="1" kern="0" dirty="0" err="1" smtClean="0">
                <a:solidFill>
                  <a:srgbClr val="C00000"/>
                </a:solidFill>
                <a:latin typeface="Times New Roman" panose="02020603050405020304" pitchFamily="18" charset="0"/>
                <a:cs typeface="Times New Roman" panose="02020603050405020304" pitchFamily="18" charset="0"/>
              </a:rPr>
              <a:t>rõ</a:t>
            </a:r>
            <a:r>
              <a:rPr lang="en-US" b="1" kern="0" dirty="0" smtClean="0">
                <a:solidFill>
                  <a:srgbClr val="C00000"/>
                </a:solidFill>
                <a:latin typeface="Times New Roman" panose="02020603050405020304" pitchFamily="18" charset="0"/>
                <a:cs typeface="Times New Roman" panose="02020603050405020304" pitchFamily="18" charset="0"/>
              </a:rPr>
              <a:t> </a:t>
            </a:r>
            <a:r>
              <a:rPr lang="en-US" b="1" kern="0" dirty="0" err="1" smtClean="0">
                <a:solidFill>
                  <a:srgbClr val="C00000"/>
                </a:solidFill>
                <a:latin typeface="Times New Roman" panose="02020603050405020304" pitchFamily="18" charset="0"/>
                <a:cs typeface="Times New Roman" panose="02020603050405020304" pitchFamily="18" charset="0"/>
              </a:rPr>
              <a:t>ràng</a:t>
            </a:r>
            <a:r>
              <a:rPr lang="en-US" b="1" kern="0" dirty="0" smtClean="0">
                <a:solidFill>
                  <a:srgbClr val="C00000"/>
                </a:solidFill>
                <a:latin typeface="Times New Roman" panose="02020603050405020304" pitchFamily="18" charset="0"/>
                <a:cs typeface="Times New Roman" panose="02020603050405020304" pitchFamily="18" charset="0"/>
              </a:rPr>
              <a:t>, </a:t>
            </a:r>
            <a:r>
              <a:rPr lang="en-US" b="1" kern="0" dirty="0" err="1" smtClean="0">
                <a:solidFill>
                  <a:srgbClr val="C00000"/>
                </a:solidFill>
                <a:latin typeface="Times New Roman" panose="02020603050405020304" pitchFamily="18" charset="0"/>
                <a:cs typeface="Times New Roman" panose="02020603050405020304" pitchFamily="18" charset="0"/>
              </a:rPr>
              <a:t>liên</a:t>
            </a:r>
            <a:r>
              <a:rPr lang="en-US" b="1" kern="0" dirty="0" smtClean="0">
                <a:solidFill>
                  <a:srgbClr val="C00000"/>
                </a:solidFill>
                <a:latin typeface="Times New Roman" panose="02020603050405020304" pitchFamily="18" charset="0"/>
                <a:cs typeface="Times New Roman" panose="02020603050405020304" pitchFamily="18" charset="0"/>
              </a:rPr>
              <a:t> </a:t>
            </a:r>
            <a:r>
              <a:rPr lang="en-US" b="1" kern="0" dirty="0" err="1" smtClean="0">
                <a:solidFill>
                  <a:srgbClr val="C00000"/>
                </a:solidFill>
                <a:latin typeface="Times New Roman" panose="02020603050405020304" pitchFamily="18" charset="0"/>
                <a:cs typeface="Times New Roman" panose="02020603050405020304" pitchFamily="18" charset="0"/>
              </a:rPr>
              <a:t>tục</a:t>
            </a:r>
            <a:r>
              <a:rPr lang="en-US" b="1" kern="0" dirty="0" smtClean="0">
                <a:solidFill>
                  <a:srgbClr val="C00000"/>
                </a:solidFill>
                <a:latin typeface="Times New Roman" panose="02020603050405020304" pitchFamily="18" charset="0"/>
                <a:cs typeface="Times New Roman" panose="02020603050405020304" pitchFamily="18" charset="0"/>
              </a:rPr>
              <a:t>.</a:t>
            </a:r>
            <a:endParaRPr lang="en-US" b="1" kern="0" dirty="0">
              <a:solidFill>
                <a:srgbClr val="C00000"/>
              </a:solidFill>
              <a:latin typeface="Times New Roman" panose="02020603050405020304" pitchFamily="18" charset="0"/>
              <a:cs typeface="Times New Roman" panose="02020603050405020304" pitchFamily="18" charset="0"/>
            </a:endParaRPr>
          </a:p>
          <a:p>
            <a:pPr marL="285750" indent="-285750" fontAlgn="auto">
              <a:spcBef>
                <a:spcPts val="0"/>
              </a:spcBef>
              <a:spcAft>
                <a:spcPts val="0"/>
              </a:spcAft>
              <a:buFont typeface="Arial" panose="020B0604020202020204" pitchFamily="34" charset="0"/>
              <a:buChar char="•"/>
              <a:defRPr/>
            </a:pPr>
            <a:r>
              <a:rPr lang="en-US" b="1" kern="0" dirty="0" err="1" smtClean="0">
                <a:solidFill>
                  <a:srgbClr val="C00000"/>
                </a:solidFill>
                <a:latin typeface="Times New Roman" panose="02020603050405020304" pitchFamily="18" charset="0"/>
                <a:cs typeface="Times New Roman" panose="02020603050405020304" pitchFamily="18" charset="0"/>
              </a:rPr>
              <a:t>Thời</a:t>
            </a:r>
            <a:r>
              <a:rPr lang="en-US" b="1" kern="0" dirty="0" smtClean="0">
                <a:solidFill>
                  <a:srgbClr val="C00000"/>
                </a:solidFill>
                <a:latin typeface="Times New Roman" panose="02020603050405020304" pitchFamily="18" charset="0"/>
                <a:cs typeface="Times New Roman" panose="02020603050405020304" pitchFamily="18" charset="0"/>
              </a:rPr>
              <a:t> </a:t>
            </a:r>
            <a:r>
              <a:rPr lang="en-US" b="1" kern="0" dirty="0" err="1" smtClean="0">
                <a:solidFill>
                  <a:srgbClr val="C00000"/>
                </a:solidFill>
                <a:latin typeface="Times New Roman" panose="02020603050405020304" pitchFamily="18" charset="0"/>
                <a:cs typeface="Times New Roman" panose="02020603050405020304" pitchFamily="18" charset="0"/>
              </a:rPr>
              <a:t>gian</a:t>
            </a:r>
            <a:r>
              <a:rPr lang="en-US" b="1" kern="0" dirty="0" smtClean="0">
                <a:solidFill>
                  <a:srgbClr val="C00000"/>
                </a:solidFill>
                <a:latin typeface="Times New Roman" panose="02020603050405020304" pitchFamily="18" charset="0"/>
                <a:cs typeface="Times New Roman" panose="02020603050405020304" pitchFamily="18" charset="0"/>
              </a:rPr>
              <a:t> </a:t>
            </a:r>
            <a:r>
              <a:rPr lang="en-US" b="1" kern="0" dirty="0" err="1" smtClean="0">
                <a:solidFill>
                  <a:srgbClr val="C00000"/>
                </a:solidFill>
                <a:latin typeface="Times New Roman" panose="02020603050405020304" pitchFamily="18" charset="0"/>
                <a:cs typeface="Times New Roman" panose="02020603050405020304" pitchFamily="18" charset="0"/>
              </a:rPr>
              <a:t>đáp</a:t>
            </a:r>
            <a:r>
              <a:rPr lang="en-US" b="1" kern="0" dirty="0" smtClean="0">
                <a:solidFill>
                  <a:srgbClr val="C00000"/>
                </a:solidFill>
                <a:latin typeface="Times New Roman" panose="02020603050405020304" pitchFamily="18" charset="0"/>
                <a:cs typeface="Times New Roman" panose="02020603050405020304" pitchFamily="18" charset="0"/>
              </a:rPr>
              <a:t> </a:t>
            </a:r>
            <a:r>
              <a:rPr lang="en-US" b="1" kern="0" dirty="0" err="1" smtClean="0">
                <a:solidFill>
                  <a:srgbClr val="C00000"/>
                </a:solidFill>
                <a:latin typeface="Times New Roman" panose="02020603050405020304" pitchFamily="18" charset="0"/>
                <a:cs typeface="Times New Roman" panose="02020603050405020304" pitchFamily="18" charset="0"/>
              </a:rPr>
              <a:t>ứng</a:t>
            </a:r>
            <a:r>
              <a:rPr lang="en-US" b="1" kern="0" dirty="0">
                <a:solidFill>
                  <a:srgbClr val="C00000"/>
                </a:solidFill>
                <a:latin typeface="Times New Roman" panose="02020603050405020304" pitchFamily="18" charset="0"/>
                <a:cs typeface="Times New Roman" panose="02020603050405020304" pitchFamily="18" charset="0"/>
              </a:rPr>
              <a:t> </a:t>
            </a:r>
            <a:r>
              <a:rPr lang="en-US" b="1" kern="0" dirty="0" err="1" smtClean="0">
                <a:solidFill>
                  <a:srgbClr val="C00000"/>
                </a:solidFill>
                <a:latin typeface="Times New Roman" panose="02020603050405020304" pitchFamily="18" charset="0"/>
                <a:cs typeface="Times New Roman" panose="02020603050405020304" pitchFamily="18" charset="0"/>
              </a:rPr>
              <a:t>nhanh</a:t>
            </a:r>
            <a:r>
              <a:rPr lang="en-US" b="1" kern="0" dirty="0" smtClean="0">
                <a:solidFill>
                  <a:srgbClr val="C00000"/>
                </a:solidFill>
                <a:latin typeface="Times New Roman" panose="02020603050405020304" pitchFamily="18" charset="0"/>
                <a:cs typeface="Times New Roman" panose="02020603050405020304" pitchFamily="18" charset="0"/>
              </a:rPr>
              <a:t>.</a:t>
            </a:r>
          </a:p>
          <a:p>
            <a:pPr marL="285750" indent="-285750" fontAlgn="auto">
              <a:spcBef>
                <a:spcPts val="0"/>
              </a:spcBef>
              <a:spcAft>
                <a:spcPts val="0"/>
              </a:spcAft>
              <a:buFont typeface="Arial" panose="020B0604020202020204" pitchFamily="34" charset="0"/>
              <a:buChar char="•"/>
              <a:defRPr/>
            </a:pPr>
            <a:r>
              <a:rPr lang="en-US" b="1" kern="0" dirty="0" err="1" smtClean="0">
                <a:solidFill>
                  <a:srgbClr val="C00000"/>
                </a:solidFill>
                <a:latin typeface="Times New Roman" panose="02020603050405020304" pitchFamily="18" charset="0"/>
                <a:cs typeface="Times New Roman" panose="02020603050405020304" pitchFamily="18" charset="0"/>
              </a:rPr>
              <a:t>Giao</a:t>
            </a:r>
            <a:r>
              <a:rPr lang="en-US" b="1" kern="0" dirty="0" smtClean="0">
                <a:solidFill>
                  <a:srgbClr val="C00000"/>
                </a:solidFill>
                <a:latin typeface="Times New Roman" panose="02020603050405020304" pitchFamily="18" charset="0"/>
                <a:cs typeface="Times New Roman" panose="02020603050405020304" pitchFamily="18" charset="0"/>
              </a:rPr>
              <a:t> </a:t>
            </a:r>
            <a:r>
              <a:rPr lang="en-US" b="1" kern="0" dirty="0" err="1" smtClean="0">
                <a:solidFill>
                  <a:srgbClr val="C00000"/>
                </a:solidFill>
                <a:latin typeface="Times New Roman" panose="02020603050405020304" pitchFamily="18" charset="0"/>
                <a:cs typeface="Times New Roman" panose="02020603050405020304" pitchFamily="18" charset="0"/>
              </a:rPr>
              <a:t>diện</a:t>
            </a:r>
            <a:r>
              <a:rPr lang="en-US" b="1" kern="0" dirty="0" smtClean="0">
                <a:solidFill>
                  <a:srgbClr val="C00000"/>
                </a:solidFill>
                <a:latin typeface="Times New Roman" panose="02020603050405020304" pitchFamily="18" charset="0"/>
                <a:cs typeface="Times New Roman" panose="02020603050405020304" pitchFamily="18" charset="0"/>
              </a:rPr>
              <a:t> </a:t>
            </a:r>
            <a:r>
              <a:rPr lang="en-US" b="1" kern="0" dirty="0" err="1" smtClean="0">
                <a:solidFill>
                  <a:srgbClr val="C00000"/>
                </a:solidFill>
                <a:latin typeface="Times New Roman" panose="02020603050405020304" pitchFamily="18" charset="0"/>
                <a:cs typeface="Times New Roman" panose="02020603050405020304" pitchFamily="18" charset="0"/>
              </a:rPr>
              <a:t>nghe</a:t>
            </a:r>
            <a:r>
              <a:rPr lang="en-US" b="1" kern="0" dirty="0" smtClean="0">
                <a:solidFill>
                  <a:srgbClr val="C00000"/>
                </a:solidFill>
                <a:latin typeface="Times New Roman" panose="02020603050405020304" pitchFamily="18" charset="0"/>
                <a:cs typeface="Times New Roman" panose="02020603050405020304" pitchFamily="18" charset="0"/>
              </a:rPr>
              <a:t> </a:t>
            </a:r>
            <a:r>
              <a:rPr lang="en-US" b="1" kern="0" dirty="0" err="1" smtClean="0">
                <a:solidFill>
                  <a:srgbClr val="C00000"/>
                </a:solidFill>
                <a:latin typeface="Times New Roman" panose="02020603050405020304" pitchFamily="18" charset="0"/>
                <a:cs typeface="Times New Roman" panose="02020603050405020304" pitchFamily="18" charset="0"/>
              </a:rPr>
              <a:t>nhạc</a:t>
            </a:r>
            <a:r>
              <a:rPr lang="en-US" b="1" kern="0" dirty="0" smtClean="0">
                <a:solidFill>
                  <a:srgbClr val="C00000"/>
                </a:solidFill>
                <a:latin typeface="Times New Roman" panose="02020603050405020304" pitchFamily="18" charset="0"/>
                <a:cs typeface="Times New Roman" panose="02020603050405020304" pitchFamily="18" charset="0"/>
              </a:rPr>
              <a:t> </a:t>
            </a:r>
            <a:r>
              <a:rPr lang="en-US" b="1" kern="0" dirty="0" err="1" smtClean="0">
                <a:solidFill>
                  <a:srgbClr val="C00000"/>
                </a:solidFill>
                <a:latin typeface="Times New Roman" panose="02020603050405020304" pitchFamily="18" charset="0"/>
                <a:cs typeface="Times New Roman" panose="02020603050405020304" pitchFamily="18" charset="0"/>
              </a:rPr>
              <a:t>trực</a:t>
            </a:r>
            <a:r>
              <a:rPr lang="en-US" b="1" kern="0" dirty="0" smtClean="0">
                <a:solidFill>
                  <a:srgbClr val="C00000"/>
                </a:solidFill>
                <a:latin typeface="Times New Roman" panose="02020603050405020304" pitchFamily="18" charset="0"/>
                <a:cs typeface="Times New Roman" panose="02020603050405020304" pitchFamily="18" charset="0"/>
              </a:rPr>
              <a:t> </a:t>
            </a:r>
            <a:r>
              <a:rPr lang="en-US" b="1" kern="0" dirty="0" err="1" smtClean="0">
                <a:solidFill>
                  <a:srgbClr val="C00000"/>
                </a:solidFill>
                <a:latin typeface="Times New Roman" panose="02020603050405020304" pitchFamily="18" charset="0"/>
                <a:cs typeface="Times New Roman" panose="02020603050405020304" pitchFamily="18" charset="0"/>
              </a:rPr>
              <a:t>quan</a:t>
            </a:r>
            <a:r>
              <a:rPr lang="en-US" b="1" kern="0" dirty="0" smtClean="0">
                <a:solidFill>
                  <a:srgbClr val="C00000"/>
                </a:solidFill>
                <a:latin typeface="Times New Roman" panose="02020603050405020304" pitchFamily="18" charset="0"/>
                <a:cs typeface="Times New Roman" panose="02020603050405020304" pitchFamily="18" charset="0"/>
              </a:rPr>
              <a:t>, </a:t>
            </a:r>
            <a:r>
              <a:rPr lang="en-US" b="1" kern="0" dirty="0" err="1" smtClean="0">
                <a:solidFill>
                  <a:srgbClr val="C00000"/>
                </a:solidFill>
                <a:latin typeface="Times New Roman" panose="02020603050405020304" pitchFamily="18" charset="0"/>
                <a:cs typeface="Times New Roman" panose="02020603050405020304" pitchFamily="18" charset="0"/>
              </a:rPr>
              <a:t>dễ</a:t>
            </a:r>
            <a:r>
              <a:rPr lang="en-US" b="1" kern="0" dirty="0" smtClean="0">
                <a:solidFill>
                  <a:srgbClr val="C00000"/>
                </a:solidFill>
                <a:latin typeface="Times New Roman" panose="02020603050405020304" pitchFamily="18" charset="0"/>
                <a:cs typeface="Times New Roman" panose="02020603050405020304" pitchFamily="18" charset="0"/>
              </a:rPr>
              <a:t> </a:t>
            </a:r>
            <a:r>
              <a:rPr lang="en-US" b="1" kern="0" dirty="0" err="1" smtClean="0">
                <a:solidFill>
                  <a:srgbClr val="C00000"/>
                </a:solidFill>
                <a:latin typeface="Times New Roman" panose="02020603050405020304" pitchFamily="18" charset="0"/>
                <a:cs typeface="Times New Roman" panose="02020603050405020304" pitchFamily="18" charset="0"/>
              </a:rPr>
              <a:t>sử</a:t>
            </a:r>
            <a:r>
              <a:rPr lang="en-US" b="1" kern="0" dirty="0" smtClean="0">
                <a:solidFill>
                  <a:srgbClr val="C00000"/>
                </a:solidFill>
                <a:latin typeface="Times New Roman" panose="02020603050405020304" pitchFamily="18" charset="0"/>
                <a:cs typeface="Times New Roman" panose="02020603050405020304" pitchFamily="18" charset="0"/>
              </a:rPr>
              <a:t> </a:t>
            </a:r>
            <a:r>
              <a:rPr lang="en-US" b="1" kern="0" dirty="0" err="1" smtClean="0">
                <a:solidFill>
                  <a:srgbClr val="C00000"/>
                </a:solidFill>
                <a:latin typeface="Times New Roman" panose="02020603050405020304" pitchFamily="18" charset="0"/>
                <a:cs typeface="Times New Roman" panose="02020603050405020304" pitchFamily="18" charset="0"/>
              </a:rPr>
              <a:t>dụng</a:t>
            </a:r>
            <a:r>
              <a:rPr lang="en-US" b="1" kern="0" dirty="0" smtClean="0">
                <a:solidFill>
                  <a:srgbClr val="C00000"/>
                </a:solidFill>
                <a:latin typeface="Times New Roman" panose="02020603050405020304" pitchFamily="18" charset="0"/>
                <a:cs typeface="Times New Roman" panose="02020603050405020304" pitchFamily="18" charset="0"/>
              </a:rPr>
              <a:t>.</a:t>
            </a:r>
          </a:p>
        </p:txBody>
      </p:sp>
      <p:grpSp>
        <p:nvGrpSpPr>
          <p:cNvPr id="64" name="Group 89"/>
          <p:cNvGrpSpPr>
            <a:grpSpLocks/>
          </p:cNvGrpSpPr>
          <p:nvPr/>
        </p:nvGrpSpPr>
        <p:grpSpPr bwMode="auto">
          <a:xfrm flipH="1">
            <a:off x="7143868" y="5488848"/>
            <a:ext cx="1819275" cy="863571"/>
            <a:chOff x="2452688" y="2863775"/>
            <a:chExt cx="1819275" cy="662858"/>
          </a:xfrm>
        </p:grpSpPr>
        <p:sp>
          <p:nvSpPr>
            <p:cNvPr id="65" name="Freeform 64"/>
            <p:cNvSpPr/>
            <p:nvPr/>
          </p:nvSpPr>
          <p:spPr>
            <a:xfrm>
              <a:off x="2452688" y="2863775"/>
              <a:ext cx="1819275" cy="583569"/>
            </a:xfrm>
            <a:custGeom>
              <a:avLst/>
              <a:gdLst>
                <a:gd name="connsiteX0" fmla="*/ 1824037 w 1824037"/>
                <a:gd name="connsiteY0" fmla="*/ 300038 h 585788"/>
                <a:gd name="connsiteX1" fmla="*/ 1590675 w 1824037"/>
                <a:gd name="connsiteY1" fmla="*/ 71438 h 585788"/>
                <a:gd name="connsiteX2" fmla="*/ 500062 w 1824037"/>
                <a:gd name="connsiteY2" fmla="*/ 0 h 585788"/>
                <a:gd name="connsiteX3" fmla="*/ 9525 w 1824037"/>
                <a:gd name="connsiteY3" fmla="*/ 66675 h 585788"/>
                <a:gd name="connsiteX4" fmla="*/ 0 w 1824037"/>
                <a:gd name="connsiteY4" fmla="*/ 581025 h 585788"/>
                <a:gd name="connsiteX5" fmla="*/ 233362 w 1824037"/>
                <a:gd name="connsiteY5" fmla="*/ 500063 h 585788"/>
                <a:gd name="connsiteX6" fmla="*/ 842962 w 1824037"/>
                <a:gd name="connsiteY6" fmla="*/ 538163 h 585788"/>
                <a:gd name="connsiteX7" fmla="*/ 1614487 w 1824037"/>
                <a:gd name="connsiteY7" fmla="*/ 585788 h 585788"/>
                <a:gd name="connsiteX8" fmla="*/ 1824037 w 1824037"/>
                <a:gd name="connsiteY8" fmla="*/ 300038 h 585788"/>
                <a:gd name="connsiteX0" fmla="*/ 1824037 w 1824037"/>
                <a:gd name="connsiteY0" fmla="*/ 300038 h 585788"/>
                <a:gd name="connsiteX1" fmla="*/ 1590675 w 1824037"/>
                <a:gd name="connsiteY1" fmla="*/ 71438 h 585788"/>
                <a:gd name="connsiteX2" fmla="*/ 500062 w 1824037"/>
                <a:gd name="connsiteY2" fmla="*/ 0 h 585788"/>
                <a:gd name="connsiteX3" fmla="*/ 9525 w 1824037"/>
                <a:gd name="connsiteY3" fmla="*/ 66675 h 585788"/>
                <a:gd name="connsiteX4" fmla="*/ 0 w 1824037"/>
                <a:gd name="connsiteY4" fmla="*/ 581025 h 585788"/>
                <a:gd name="connsiteX5" fmla="*/ 233362 w 1824037"/>
                <a:gd name="connsiteY5" fmla="*/ 500063 h 585788"/>
                <a:gd name="connsiteX6" fmla="*/ 842962 w 1824037"/>
                <a:gd name="connsiteY6" fmla="*/ 538163 h 585788"/>
                <a:gd name="connsiteX7" fmla="*/ 1614487 w 1824037"/>
                <a:gd name="connsiteY7" fmla="*/ 585788 h 585788"/>
                <a:gd name="connsiteX8" fmla="*/ 1824037 w 1824037"/>
                <a:gd name="connsiteY8" fmla="*/ 300038 h 585788"/>
                <a:gd name="connsiteX0" fmla="*/ 1824037 w 1824037"/>
                <a:gd name="connsiteY0" fmla="*/ 303288 h 589038"/>
                <a:gd name="connsiteX1" fmla="*/ 1590675 w 1824037"/>
                <a:gd name="connsiteY1" fmla="*/ 74688 h 589038"/>
                <a:gd name="connsiteX2" fmla="*/ 500062 w 1824037"/>
                <a:gd name="connsiteY2" fmla="*/ 3250 h 589038"/>
                <a:gd name="connsiteX3" fmla="*/ 9525 w 1824037"/>
                <a:gd name="connsiteY3" fmla="*/ 69925 h 589038"/>
                <a:gd name="connsiteX4" fmla="*/ 0 w 1824037"/>
                <a:gd name="connsiteY4" fmla="*/ 584275 h 589038"/>
                <a:gd name="connsiteX5" fmla="*/ 233362 w 1824037"/>
                <a:gd name="connsiteY5" fmla="*/ 503313 h 589038"/>
                <a:gd name="connsiteX6" fmla="*/ 842962 w 1824037"/>
                <a:gd name="connsiteY6" fmla="*/ 541413 h 589038"/>
                <a:gd name="connsiteX7" fmla="*/ 1614487 w 1824037"/>
                <a:gd name="connsiteY7" fmla="*/ 589038 h 589038"/>
                <a:gd name="connsiteX8" fmla="*/ 1824037 w 1824037"/>
                <a:gd name="connsiteY8" fmla="*/ 303288 h 589038"/>
                <a:gd name="connsiteX0" fmla="*/ 1824037 w 1824037"/>
                <a:gd name="connsiteY0" fmla="*/ 303288 h 589038"/>
                <a:gd name="connsiteX1" fmla="*/ 1590675 w 1824037"/>
                <a:gd name="connsiteY1" fmla="*/ 74688 h 589038"/>
                <a:gd name="connsiteX2" fmla="*/ 500062 w 1824037"/>
                <a:gd name="connsiteY2" fmla="*/ 3250 h 589038"/>
                <a:gd name="connsiteX3" fmla="*/ 9525 w 1824037"/>
                <a:gd name="connsiteY3" fmla="*/ 69925 h 589038"/>
                <a:gd name="connsiteX4" fmla="*/ 0 w 1824037"/>
                <a:gd name="connsiteY4" fmla="*/ 584275 h 589038"/>
                <a:gd name="connsiteX5" fmla="*/ 233362 w 1824037"/>
                <a:gd name="connsiteY5" fmla="*/ 503313 h 589038"/>
                <a:gd name="connsiteX6" fmla="*/ 842962 w 1824037"/>
                <a:gd name="connsiteY6" fmla="*/ 541413 h 589038"/>
                <a:gd name="connsiteX7" fmla="*/ 1614487 w 1824037"/>
                <a:gd name="connsiteY7" fmla="*/ 589038 h 589038"/>
                <a:gd name="connsiteX8" fmla="*/ 1824037 w 1824037"/>
                <a:gd name="connsiteY8" fmla="*/ 303288 h 589038"/>
                <a:gd name="connsiteX0" fmla="*/ 1824037 w 1824037"/>
                <a:gd name="connsiteY0" fmla="*/ 303288 h 589038"/>
                <a:gd name="connsiteX1" fmla="*/ 1590675 w 1824037"/>
                <a:gd name="connsiteY1" fmla="*/ 74688 h 589038"/>
                <a:gd name="connsiteX2" fmla="*/ 500062 w 1824037"/>
                <a:gd name="connsiteY2" fmla="*/ 3250 h 589038"/>
                <a:gd name="connsiteX3" fmla="*/ 9525 w 1824037"/>
                <a:gd name="connsiteY3" fmla="*/ 69925 h 589038"/>
                <a:gd name="connsiteX4" fmla="*/ 0 w 1824037"/>
                <a:gd name="connsiteY4" fmla="*/ 584275 h 589038"/>
                <a:gd name="connsiteX5" fmla="*/ 233362 w 1824037"/>
                <a:gd name="connsiteY5" fmla="*/ 503313 h 589038"/>
                <a:gd name="connsiteX6" fmla="*/ 842962 w 1824037"/>
                <a:gd name="connsiteY6" fmla="*/ 541413 h 589038"/>
                <a:gd name="connsiteX7" fmla="*/ 1614487 w 1824037"/>
                <a:gd name="connsiteY7" fmla="*/ 589038 h 589038"/>
                <a:gd name="connsiteX8" fmla="*/ 1824037 w 1824037"/>
                <a:gd name="connsiteY8" fmla="*/ 303288 h 589038"/>
                <a:gd name="connsiteX0" fmla="*/ 1824037 w 1824037"/>
                <a:gd name="connsiteY0" fmla="*/ 303288 h 589038"/>
                <a:gd name="connsiteX1" fmla="*/ 1590675 w 1824037"/>
                <a:gd name="connsiteY1" fmla="*/ 74688 h 589038"/>
                <a:gd name="connsiteX2" fmla="*/ 500062 w 1824037"/>
                <a:gd name="connsiteY2" fmla="*/ 3250 h 589038"/>
                <a:gd name="connsiteX3" fmla="*/ 9525 w 1824037"/>
                <a:gd name="connsiteY3" fmla="*/ 69925 h 589038"/>
                <a:gd name="connsiteX4" fmla="*/ 0 w 1824037"/>
                <a:gd name="connsiteY4" fmla="*/ 577131 h 589038"/>
                <a:gd name="connsiteX5" fmla="*/ 233362 w 1824037"/>
                <a:gd name="connsiteY5" fmla="*/ 503313 h 589038"/>
                <a:gd name="connsiteX6" fmla="*/ 842962 w 1824037"/>
                <a:gd name="connsiteY6" fmla="*/ 541413 h 589038"/>
                <a:gd name="connsiteX7" fmla="*/ 1614487 w 1824037"/>
                <a:gd name="connsiteY7" fmla="*/ 589038 h 589038"/>
                <a:gd name="connsiteX8" fmla="*/ 1824037 w 1824037"/>
                <a:gd name="connsiteY8" fmla="*/ 303288 h 589038"/>
                <a:gd name="connsiteX0" fmla="*/ 1824037 w 1824037"/>
                <a:gd name="connsiteY0" fmla="*/ 303288 h 589038"/>
                <a:gd name="connsiteX1" fmla="*/ 1590675 w 1824037"/>
                <a:gd name="connsiteY1" fmla="*/ 74688 h 589038"/>
                <a:gd name="connsiteX2" fmla="*/ 500062 w 1824037"/>
                <a:gd name="connsiteY2" fmla="*/ 3250 h 589038"/>
                <a:gd name="connsiteX3" fmla="*/ 9525 w 1824037"/>
                <a:gd name="connsiteY3" fmla="*/ 69925 h 589038"/>
                <a:gd name="connsiteX4" fmla="*/ 0 w 1824037"/>
                <a:gd name="connsiteY4" fmla="*/ 577131 h 589038"/>
                <a:gd name="connsiteX5" fmla="*/ 233362 w 1824037"/>
                <a:gd name="connsiteY5" fmla="*/ 503313 h 589038"/>
                <a:gd name="connsiteX6" fmla="*/ 842962 w 1824037"/>
                <a:gd name="connsiteY6" fmla="*/ 541413 h 589038"/>
                <a:gd name="connsiteX7" fmla="*/ 1614487 w 1824037"/>
                <a:gd name="connsiteY7" fmla="*/ 589038 h 589038"/>
                <a:gd name="connsiteX8" fmla="*/ 1824037 w 1824037"/>
                <a:gd name="connsiteY8" fmla="*/ 303288 h 589038"/>
                <a:gd name="connsiteX0" fmla="*/ 1824037 w 1824037"/>
                <a:gd name="connsiteY0" fmla="*/ 303288 h 584276"/>
                <a:gd name="connsiteX1" fmla="*/ 1590675 w 1824037"/>
                <a:gd name="connsiteY1" fmla="*/ 74688 h 584276"/>
                <a:gd name="connsiteX2" fmla="*/ 500062 w 1824037"/>
                <a:gd name="connsiteY2" fmla="*/ 3250 h 584276"/>
                <a:gd name="connsiteX3" fmla="*/ 9525 w 1824037"/>
                <a:gd name="connsiteY3" fmla="*/ 69925 h 584276"/>
                <a:gd name="connsiteX4" fmla="*/ 0 w 1824037"/>
                <a:gd name="connsiteY4" fmla="*/ 577131 h 584276"/>
                <a:gd name="connsiteX5" fmla="*/ 233362 w 1824037"/>
                <a:gd name="connsiteY5" fmla="*/ 503313 h 584276"/>
                <a:gd name="connsiteX6" fmla="*/ 842962 w 1824037"/>
                <a:gd name="connsiteY6" fmla="*/ 541413 h 584276"/>
                <a:gd name="connsiteX7" fmla="*/ 1604962 w 1824037"/>
                <a:gd name="connsiteY7" fmla="*/ 584276 h 584276"/>
                <a:gd name="connsiteX8" fmla="*/ 1824037 w 1824037"/>
                <a:gd name="connsiteY8" fmla="*/ 303288 h 584276"/>
                <a:gd name="connsiteX0" fmla="*/ 1824037 w 1824037"/>
                <a:gd name="connsiteY0" fmla="*/ 303288 h 584276"/>
                <a:gd name="connsiteX1" fmla="*/ 1590675 w 1824037"/>
                <a:gd name="connsiteY1" fmla="*/ 74688 h 584276"/>
                <a:gd name="connsiteX2" fmla="*/ 500062 w 1824037"/>
                <a:gd name="connsiteY2" fmla="*/ 3250 h 584276"/>
                <a:gd name="connsiteX3" fmla="*/ 9525 w 1824037"/>
                <a:gd name="connsiteY3" fmla="*/ 69925 h 584276"/>
                <a:gd name="connsiteX4" fmla="*/ 0 w 1824037"/>
                <a:gd name="connsiteY4" fmla="*/ 577131 h 584276"/>
                <a:gd name="connsiteX5" fmla="*/ 233362 w 1824037"/>
                <a:gd name="connsiteY5" fmla="*/ 503313 h 584276"/>
                <a:gd name="connsiteX6" fmla="*/ 842962 w 1824037"/>
                <a:gd name="connsiteY6" fmla="*/ 541413 h 584276"/>
                <a:gd name="connsiteX7" fmla="*/ 1604962 w 1824037"/>
                <a:gd name="connsiteY7" fmla="*/ 584276 h 584276"/>
                <a:gd name="connsiteX8" fmla="*/ 1824037 w 1824037"/>
                <a:gd name="connsiteY8" fmla="*/ 303288 h 584276"/>
                <a:gd name="connsiteX0" fmla="*/ 1824037 w 1824037"/>
                <a:gd name="connsiteY0" fmla="*/ 303288 h 584276"/>
                <a:gd name="connsiteX1" fmla="*/ 1590675 w 1824037"/>
                <a:gd name="connsiteY1" fmla="*/ 74688 h 584276"/>
                <a:gd name="connsiteX2" fmla="*/ 500062 w 1824037"/>
                <a:gd name="connsiteY2" fmla="*/ 3250 h 584276"/>
                <a:gd name="connsiteX3" fmla="*/ 9525 w 1824037"/>
                <a:gd name="connsiteY3" fmla="*/ 69925 h 584276"/>
                <a:gd name="connsiteX4" fmla="*/ 0 w 1824037"/>
                <a:gd name="connsiteY4" fmla="*/ 577131 h 584276"/>
                <a:gd name="connsiteX5" fmla="*/ 233362 w 1824037"/>
                <a:gd name="connsiteY5" fmla="*/ 503313 h 584276"/>
                <a:gd name="connsiteX6" fmla="*/ 842962 w 1824037"/>
                <a:gd name="connsiteY6" fmla="*/ 541413 h 584276"/>
                <a:gd name="connsiteX7" fmla="*/ 1604962 w 1824037"/>
                <a:gd name="connsiteY7" fmla="*/ 584276 h 584276"/>
                <a:gd name="connsiteX8" fmla="*/ 1824037 w 1824037"/>
                <a:gd name="connsiteY8" fmla="*/ 303288 h 584276"/>
                <a:gd name="connsiteX0" fmla="*/ 1824037 w 1824037"/>
                <a:gd name="connsiteY0" fmla="*/ 303288 h 584276"/>
                <a:gd name="connsiteX1" fmla="*/ 1590675 w 1824037"/>
                <a:gd name="connsiteY1" fmla="*/ 74688 h 584276"/>
                <a:gd name="connsiteX2" fmla="*/ 500062 w 1824037"/>
                <a:gd name="connsiteY2" fmla="*/ 3250 h 584276"/>
                <a:gd name="connsiteX3" fmla="*/ 9525 w 1824037"/>
                <a:gd name="connsiteY3" fmla="*/ 69925 h 584276"/>
                <a:gd name="connsiteX4" fmla="*/ 0 w 1824037"/>
                <a:gd name="connsiteY4" fmla="*/ 577131 h 584276"/>
                <a:gd name="connsiteX5" fmla="*/ 233362 w 1824037"/>
                <a:gd name="connsiteY5" fmla="*/ 503313 h 584276"/>
                <a:gd name="connsiteX6" fmla="*/ 842962 w 1824037"/>
                <a:gd name="connsiteY6" fmla="*/ 541413 h 584276"/>
                <a:gd name="connsiteX7" fmla="*/ 1604962 w 1824037"/>
                <a:gd name="connsiteY7" fmla="*/ 584276 h 584276"/>
                <a:gd name="connsiteX8" fmla="*/ 1824037 w 1824037"/>
                <a:gd name="connsiteY8" fmla="*/ 303288 h 584276"/>
                <a:gd name="connsiteX0" fmla="*/ 1824037 w 1824037"/>
                <a:gd name="connsiteY0" fmla="*/ 303288 h 584276"/>
                <a:gd name="connsiteX1" fmla="*/ 1604962 w 1824037"/>
                <a:gd name="connsiteY1" fmla="*/ 74688 h 584276"/>
                <a:gd name="connsiteX2" fmla="*/ 500062 w 1824037"/>
                <a:gd name="connsiteY2" fmla="*/ 3250 h 584276"/>
                <a:gd name="connsiteX3" fmla="*/ 9525 w 1824037"/>
                <a:gd name="connsiteY3" fmla="*/ 69925 h 584276"/>
                <a:gd name="connsiteX4" fmla="*/ 0 w 1824037"/>
                <a:gd name="connsiteY4" fmla="*/ 577131 h 584276"/>
                <a:gd name="connsiteX5" fmla="*/ 233362 w 1824037"/>
                <a:gd name="connsiteY5" fmla="*/ 503313 h 584276"/>
                <a:gd name="connsiteX6" fmla="*/ 842962 w 1824037"/>
                <a:gd name="connsiteY6" fmla="*/ 541413 h 584276"/>
                <a:gd name="connsiteX7" fmla="*/ 1604962 w 1824037"/>
                <a:gd name="connsiteY7" fmla="*/ 584276 h 584276"/>
                <a:gd name="connsiteX8" fmla="*/ 1824037 w 1824037"/>
                <a:gd name="connsiteY8" fmla="*/ 303288 h 584276"/>
                <a:gd name="connsiteX0" fmla="*/ 1819275 w 1819275"/>
                <a:gd name="connsiteY0" fmla="*/ 312813 h 584276"/>
                <a:gd name="connsiteX1" fmla="*/ 1604962 w 1819275"/>
                <a:gd name="connsiteY1" fmla="*/ 74688 h 584276"/>
                <a:gd name="connsiteX2" fmla="*/ 500062 w 1819275"/>
                <a:gd name="connsiteY2" fmla="*/ 3250 h 584276"/>
                <a:gd name="connsiteX3" fmla="*/ 9525 w 1819275"/>
                <a:gd name="connsiteY3" fmla="*/ 69925 h 584276"/>
                <a:gd name="connsiteX4" fmla="*/ 0 w 1819275"/>
                <a:gd name="connsiteY4" fmla="*/ 577131 h 584276"/>
                <a:gd name="connsiteX5" fmla="*/ 233362 w 1819275"/>
                <a:gd name="connsiteY5" fmla="*/ 503313 h 584276"/>
                <a:gd name="connsiteX6" fmla="*/ 842962 w 1819275"/>
                <a:gd name="connsiteY6" fmla="*/ 541413 h 584276"/>
                <a:gd name="connsiteX7" fmla="*/ 1604962 w 1819275"/>
                <a:gd name="connsiteY7" fmla="*/ 584276 h 584276"/>
                <a:gd name="connsiteX8" fmla="*/ 1819275 w 1819275"/>
                <a:gd name="connsiteY8" fmla="*/ 312813 h 584276"/>
                <a:gd name="connsiteX0" fmla="*/ 1819275 w 1819275"/>
                <a:gd name="connsiteY0" fmla="*/ 312813 h 584276"/>
                <a:gd name="connsiteX1" fmla="*/ 1604962 w 1819275"/>
                <a:gd name="connsiteY1" fmla="*/ 74688 h 584276"/>
                <a:gd name="connsiteX2" fmla="*/ 500062 w 1819275"/>
                <a:gd name="connsiteY2" fmla="*/ 3250 h 584276"/>
                <a:gd name="connsiteX3" fmla="*/ 9525 w 1819275"/>
                <a:gd name="connsiteY3" fmla="*/ 69925 h 584276"/>
                <a:gd name="connsiteX4" fmla="*/ 0 w 1819275"/>
                <a:gd name="connsiteY4" fmla="*/ 577131 h 584276"/>
                <a:gd name="connsiteX5" fmla="*/ 233362 w 1819275"/>
                <a:gd name="connsiteY5" fmla="*/ 503313 h 584276"/>
                <a:gd name="connsiteX6" fmla="*/ 842962 w 1819275"/>
                <a:gd name="connsiteY6" fmla="*/ 541413 h 584276"/>
                <a:gd name="connsiteX7" fmla="*/ 1604962 w 1819275"/>
                <a:gd name="connsiteY7" fmla="*/ 584276 h 584276"/>
                <a:gd name="connsiteX8" fmla="*/ 1819275 w 1819275"/>
                <a:gd name="connsiteY8" fmla="*/ 312813 h 584276"/>
                <a:gd name="connsiteX0" fmla="*/ 1819275 w 1819275"/>
                <a:gd name="connsiteY0" fmla="*/ 312813 h 584276"/>
                <a:gd name="connsiteX1" fmla="*/ 1604962 w 1819275"/>
                <a:gd name="connsiteY1" fmla="*/ 74688 h 584276"/>
                <a:gd name="connsiteX2" fmla="*/ 500062 w 1819275"/>
                <a:gd name="connsiteY2" fmla="*/ 3250 h 584276"/>
                <a:gd name="connsiteX3" fmla="*/ 9525 w 1819275"/>
                <a:gd name="connsiteY3" fmla="*/ 69925 h 584276"/>
                <a:gd name="connsiteX4" fmla="*/ 0 w 1819275"/>
                <a:gd name="connsiteY4" fmla="*/ 577131 h 584276"/>
                <a:gd name="connsiteX5" fmla="*/ 233362 w 1819275"/>
                <a:gd name="connsiteY5" fmla="*/ 503313 h 584276"/>
                <a:gd name="connsiteX6" fmla="*/ 842962 w 1819275"/>
                <a:gd name="connsiteY6" fmla="*/ 541413 h 584276"/>
                <a:gd name="connsiteX7" fmla="*/ 1604962 w 1819275"/>
                <a:gd name="connsiteY7" fmla="*/ 584276 h 584276"/>
                <a:gd name="connsiteX8" fmla="*/ 1819275 w 1819275"/>
                <a:gd name="connsiteY8" fmla="*/ 312813 h 584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19275" h="584276">
                  <a:moveTo>
                    <a:pt x="1819275" y="312813"/>
                  </a:moveTo>
                  <a:lnTo>
                    <a:pt x="1604962" y="74688"/>
                  </a:lnTo>
                  <a:cubicBezTo>
                    <a:pt x="1243806" y="74688"/>
                    <a:pt x="868362" y="27063"/>
                    <a:pt x="500062" y="3250"/>
                  </a:cubicBezTo>
                  <a:cubicBezTo>
                    <a:pt x="348456" y="-718"/>
                    <a:pt x="108744" y="-14213"/>
                    <a:pt x="9525" y="69925"/>
                  </a:cubicBezTo>
                  <a:lnTo>
                    <a:pt x="0" y="577131"/>
                  </a:lnTo>
                  <a:cubicBezTo>
                    <a:pt x="23020" y="507281"/>
                    <a:pt x="191294" y="513631"/>
                    <a:pt x="233362" y="503313"/>
                  </a:cubicBezTo>
                  <a:cubicBezTo>
                    <a:pt x="477043" y="496963"/>
                    <a:pt x="658812" y="514426"/>
                    <a:pt x="842962" y="541413"/>
                  </a:cubicBezTo>
                  <a:cubicBezTo>
                    <a:pt x="1020762" y="560464"/>
                    <a:pt x="1350962" y="569988"/>
                    <a:pt x="1604962" y="584276"/>
                  </a:cubicBezTo>
                  <a:lnTo>
                    <a:pt x="1819275" y="312813"/>
                  </a:lnTo>
                  <a:close/>
                </a:path>
              </a:pathLst>
            </a:custGeom>
            <a:gradFill flip="none" rotWithShape="1">
              <a:gsLst>
                <a:gs pos="22000">
                  <a:srgbClr val="9DCA0D"/>
                </a:gs>
                <a:gs pos="0">
                  <a:srgbClr val="9DCA0D">
                    <a:lumMod val="95000"/>
                    <a:lumOff val="5000"/>
                  </a:srgbClr>
                </a:gs>
                <a:gs pos="49000">
                  <a:srgbClr val="9DCA0D">
                    <a:lumMod val="90000"/>
                  </a:srgbClr>
                </a:gs>
                <a:gs pos="60000">
                  <a:srgbClr val="9DCA0D"/>
                </a:gs>
                <a:gs pos="100000">
                  <a:srgbClr val="9DCA0D">
                    <a:lumMod val="80000"/>
                  </a:srgbClr>
                </a:gs>
                <a:gs pos="84000">
                  <a:srgbClr val="9DCA0D">
                    <a:lumMod val="50000"/>
                    <a:lumOff val="50000"/>
                  </a:srgbClr>
                </a:gs>
                <a:gs pos="80000">
                  <a:srgbClr val="9DCA0D">
                    <a:lumMod val="50000"/>
                    <a:lumOff val="50000"/>
                  </a:srgbClr>
                </a:gs>
              </a:gsLst>
              <a:lin ang="10800000" scaled="1"/>
              <a:tileRect/>
            </a:gradFill>
            <a:ln w="3175">
              <a:noFill/>
            </a:ln>
            <a:effectLst>
              <a:outerShdw blurRad="50800" dist="38100" dir="5400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66" name="Freeform 65"/>
            <p:cNvSpPr/>
            <p:nvPr/>
          </p:nvSpPr>
          <p:spPr>
            <a:xfrm>
              <a:off x="2452688" y="3369468"/>
              <a:ext cx="247755" cy="157165"/>
            </a:xfrm>
            <a:custGeom>
              <a:avLst/>
              <a:gdLst>
                <a:gd name="connsiteX0" fmla="*/ 233362 w 242887"/>
                <a:gd name="connsiteY0" fmla="*/ 138113 h 138113"/>
                <a:gd name="connsiteX1" fmla="*/ 242887 w 242887"/>
                <a:gd name="connsiteY1" fmla="*/ 0 h 138113"/>
                <a:gd name="connsiteX2" fmla="*/ 0 w 242887"/>
                <a:gd name="connsiteY2" fmla="*/ 66675 h 138113"/>
                <a:gd name="connsiteX3" fmla="*/ 233362 w 242887"/>
                <a:gd name="connsiteY3" fmla="*/ 138113 h 138113"/>
                <a:gd name="connsiteX0" fmla="*/ 235743 w 245268"/>
                <a:gd name="connsiteY0" fmla="*/ 138113 h 138113"/>
                <a:gd name="connsiteX1" fmla="*/ 245268 w 245268"/>
                <a:gd name="connsiteY1" fmla="*/ 0 h 138113"/>
                <a:gd name="connsiteX2" fmla="*/ 0 w 245268"/>
                <a:gd name="connsiteY2" fmla="*/ 78581 h 138113"/>
                <a:gd name="connsiteX3" fmla="*/ 235743 w 245268"/>
                <a:gd name="connsiteY3" fmla="*/ 138113 h 138113"/>
                <a:gd name="connsiteX0" fmla="*/ 235743 w 245268"/>
                <a:gd name="connsiteY0" fmla="*/ 138113 h 138113"/>
                <a:gd name="connsiteX1" fmla="*/ 245268 w 245268"/>
                <a:gd name="connsiteY1" fmla="*/ 0 h 138113"/>
                <a:gd name="connsiteX2" fmla="*/ 0 w 245268"/>
                <a:gd name="connsiteY2" fmla="*/ 78581 h 138113"/>
                <a:gd name="connsiteX3" fmla="*/ 235743 w 245268"/>
                <a:gd name="connsiteY3" fmla="*/ 138113 h 138113"/>
                <a:gd name="connsiteX0" fmla="*/ 240506 w 245268"/>
                <a:gd name="connsiteY0" fmla="*/ 159545 h 159545"/>
                <a:gd name="connsiteX1" fmla="*/ 245268 w 245268"/>
                <a:gd name="connsiteY1" fmla="*/ 0 h 159545"/>
                <a:gd name="connsiteX2" fmla="*/ 0 w 245268"/>
                <a:gd name="connsiteY2" fmla="*/ 78581 h 159545"/>
                <a:gd name="connsiteX3" fmla="*/ 240506 w 245268"/>
                <a:gd name="connsiteY3" fmla="*/ 159545 h 159545"/>
                <a:gd name="connsiteX0" fmla="*/ 240506 w 245268"/>
                <a:gd name="connsiteY0" fmla="*/ 159545 h 159545"/>
                <a:gd name="connsiteX1" fmla="*/ 245268 w 245268"/>
                <a:gd name="connsiteY1" fmla="*/ 0 h 159545"/>
                <a:gd name="connsiteX2" fmla="*/ 0 w 245268"/>
                <a:gd name="connsiteY2" fmla="*/ 78581 h 159545"/>
                <a:gd name="connsiteX3" fmla="*/ 240506 w 245268"/>
                <a:gd name="connsiteY3" fmla="*/ 159545 h 159545"/>
                <a:gd name="connsiteX0" fmla="*/ 240506 w 245268"/>
                <a:gd name="connsiteY0" fmla="*/ 159545 h 159545"/>
                <a:gd name="connsiteX1" fmla="*/ 245268 w 245268"/>
                <a:gd name="connsiteY1" fmla="*/ 0 h 159545"/>
                <a:gd name="connsiteX2" fmla="*/ 0 w 245268"/>
                <a:gd name="connsiteY2" fmla="*/ 78581 h 159545"/>
                <a:gd name="connsiteX3" fmla="*/ 240506 w 245268"/>
                <a:gd name="connsiteY3" fmla="*/ 159545 h 159545"/>
                <a:gd name="connsiteX0" fmla="*/ 240506 w 245268"/>
                <a:gd name="connsiteY0" fmla="*/ 159545 h 159545"/>
                <a:gd name="connsiteX1" fmla="*/ 245268 w 245268"/>
                <a:gd name="connsiteY1" fmla="*/ 0 h 159545"/>
                <a:gd name="connsiteX2" fmla="*/ 0 w 245268"/>
                <a:gd name="connsiteY2" fmla="*/ 78581 h 159545"/>
                <a:gd name="connsiteX3" fmla="*/ 240506 w 245268"/>
                <a:gd name="connsiteY3" fmla="*/ 159545 h 159545"/>
                <a:gd name="connsiteX0" fmla="*/ 240506 w 245268"/>
                <a:gd name="connsiteY0" fmla="*/ 159545 h 159545"/>
                <a:gd name="connsiteX1" fmla="*/ 245268 w 245268"/>
                <a:gd name="connsiteY1" fmla="*/ 0 h 159545"/>
                <a:gd name="connsiteX2" fmla="*/ 0 w 245268"/>
                <a:gd name="connsiteY2" fmla="*/ 78581 h 159545"/>
                <a:gd name="connsiteX3" fmla="*/ 240506 w 245268"/>
                <a:gd name="connsiteY3" fmla="*/ 159545 h 159545"/>
                <a:gd name="connsiteX0" fmla="*/ 240506 w 245268"/>
                <a:gd name="connsiteY0" fmla="*/ 159545 h 159545"/>
                <a:gd name="connsiteX1" fmla="*/ 245268 w 245268"/>
                <a:gd name="connsiteY1" fmla="*/ 0 h 159545"/>
                <a:gd name="connsiteX2" fmla="*/ 0 w 245268"/>
                <a:gd name="connsiteY2" fmla="*/ 78581 h 159545"/>
                <a:gd name="connsiteX3" fmla="*/ 240506 w 245268"/>
                <a:gd name="connsiteY3" fmla="*/ 159545 h 159545"/>
                <a:gd name="connsiteX0" fmla="*/ 240506 w 245268"/>
                <a:gd name="connsiteY0" fmla="*/ 159545 h 159545"/>
                <a:gd name="connsiteX1" fmla="*/ 245268 w 245268"/>
                <a:gd name="connsiteY1" fmla="*/ 0 h 159545"/>
                <a:gd name="connsiteX2" fmla="*/ 0 w 245268"/>
                <a:gd name="connsiteY2" fmla="*/ 78581 h 159545"/>
                <a:gd name="connsiteX3" fmla="*/ 240506 w 245268"/>
                <a:gd name="connsiteY3" fmla="*/ 159545 h 159545"/>
                <a:gd name="connsiteX0" fmla="*/ 240506 w 242887"/>
                <a:gd name="connsiteY0" fmla="*/ 147639 h 147639"/>
                <a:gd name="connsiteX1" fmla="*/ 242887 w 242887"/>
                <a:gd name="connsiteY1" fmla="*/ 0 h 147639"/>
                <a:gd name="connsiteX2" fmla="*/ 0 w 242887"/>
                <a:gd name="connsiteY2" fmla="*/ 66675 h 147639"/>
                <a:gd name="connsiteX3" fmla="*/ 240506 w 242887"/>
                <a:gd name="connsiteY3" fmla="*/ 147639 h 147639"/>
                <a:gd name="connsiteX0" fmla="*/ 240506 w 245268"/>
                <a:gd name="connsiteY0" fmla="*/ 154783 h 154783"/>
                <a:gd name="connsiteX1" fmla="*/ 245268 w 245268"/>
                <a:gd name="connsiteY1" fmla="*/ 0 h 154783"/>
                <a:gd name="connsiteX2" fmla="*/ 0 w 245268"/>
                <a:gd name="connsiteY2" fmla="*/ 73819 h 154783"/>
                <a:gd name="connsiteX3" fmla="*/ 240506 w 245268"/>
                <a:gd name="connsiteY3" fmla="*/ 154783 h 154783"/>
                <a:gd name="connsiteX0" fmla="*/ 247650 w 247755"/>
                <a:gd name="connsiteY0" fmla="*/ 157165 h 157165"/>
                <a:gd name="connsiteX1" fmla="*/ 245268 w 247755"/>
                <a:gd name="connsiteY1" fmla="*/ 0 h 157165"/>
                <a:gd name="connsiteX2" fmla="*/ 0 w 247755"/>
                <a:gd name="connsiteY2" fmla="*/ 73819 h 157165"/>
                <a:gd name="connsiteX3" fmla="*/ 247650 w 247755"/>
                <a:gd name="connsiteY3" fmla="*/ 157165 h 157165"/>
              </a:gdLst>
              <a:ahLst/>
              <a:cxnLst>
                <a:cxn ang="0">
                  <a:pos x="connsiteX0" y="connsiteY0"/>
                </a:cxn>
                <a:cxn ang="0">
                  <a:pos x="connsiteX1" y="connsiteY1"/>
                </a:cxn>
                <a:cxn ang="0">
                  <a:pos x="connsiteX2" y="connsiteY2"/>
                </a:cxn>
                <a:cxn ang="0">
                  <a:pos x="connsiteX3" y="connsiteY3"/>
                </a:cxn>
              </a:cxnLst>
              <a:rect l="l" t="t" r="r" b="b"/>
              <a:pathLst>
                <a:path w="247755" h="157165">
                  <a:moveTo>
                    <a:pt x="247650" y="157165"/>
                  </a:moveTo>
                  <a:cubicBezTo>
                    <a:pt x="248444" y="107952"/>
                    <a:pt x="244474" y="49213"/>
                    <a:pt x="245268" y="0"/>
                  </a:cubicBezTo>
                  <a:cubicBezTo>
                    <a:pt x="192087" y="2382"/>
                    <a:pt x="22225" y="4762"/>
                    <a:pt x="0" y="73819"/>
                  </a:cubicBezTo>
                  <a:cubicBezTo>
                    <a:pt x="35718" y="122238"/>
                    <a:pt x="178594" y="156371"/>
                    <a:pt x="247650" y="157165"/>
                  </a:cubicBezTo>
                  <a:close/>
                </a:path>
              </a:pathLst>
            </a:custGeom>
            <a:solidFill>
              <a:srgbClr val="7B9E0A"/>
            </a:solidFill>
            <a:ln w="3175">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grpSp>
      <p:sp>
        <p:nvSpPr>
          <p:cNvPr id="67" name="Rectangle 66"/>
          <p:cNvSpPr/>
          <p:nvPr/>
        </p:nvSpPr>
        <p:spPr>
          <a:xfrm>
            <a:off x="7257722" y="5597469"/>
            <a:ext cx="1491447" cy="646331"/>
          </a:xfrm>
          <a:prstGeom prst="rect">
            <a:avLst/>
          </a:prstGeom>
        </p:spPr>
        <p:txBody>
          <a:bodyPr anchor="ctr">
            <a:spAutoFit/>
          </a:bodyPr>
          <a:lstStyle/>
          <a:p>
            <a:pPr algn="ctr" fontAlgn="auto">
              <a:spcBef>
                <a:spcPts val="0"/>
              </a:spcBef>
              <a:spcAft>
                <a:spcPts val="0"/>
              </a:spcAft>
              <a:defRPr/>
            </a:pPr>
            <a:r>
              <a:rPr lang="en-US" b="1" kern="0" dirty="0" smtClean="0">
                <a:solidFill>
                  <a:schemeClr val="bg1"/>
                </a:solidFill>
                <a:effectLst>
                  <a:glow rad="127000">
                    <a:srgbClr val="526907">
                      <a:alpha val="80000"/>
                    </a:srgbClr>
                  </a:glow>
                </a:effectLst>
                <a:latin typeface="Arial" pitchFamily="34" charset="0"/>
              </a:rPr>
              <a:t>1.2</a:t>
            </a:r>
            <a:r>
              <a:rPr lang="en-US" b="1" kern="0" dirty="0">
                <a:solidFill>
                  <a:schemeClr val="bg1"/>
                </a:solidFill>
                <a:effectLst>
                  <a:glow rad="127000">
                    <a:srgbClr val="526907">
                      <a:alpha val="80000"/>
                    </a:srgbClr>
                  </a:glow>
                </a:effectLst>
                <a:latin typeface="Arial" pitchFamily="34" charset="0"/>
              </a:rPr>
              <a:t> </a:t>
            </a:r>
            <a:r>
              <a:rPr lang="en-US" b="1" kern="0" dirty="0" err="1" smtClean="0">
                <a:solidFill>
                  <a:schemeClr val="bg1"/>
                </a:solidFill>
                <a:effectLst>
                  <a:glow rad="127000">
                    <a:srgbClr val="526907">
                      <a:alpha val="80000"/>
                    </a:srgbClr>
                  </a:glow>
                </a:effectLst>
                <a:latin typeface="Arial" pitchFamily="34" charset="0"/>
              </a:rPr>
              <a:t>Yêu</a:t>
            </a:r>
            <a:r>
              <a:rPr lang="en-US" b="1" kern="0" dirty="0" smtClean="0">
                <a:solidFill>
                  <a:schemeClr val="bg1"/>
                </a:solidFill>
                <a:effectLst>
                  <a:glow rad="127000">
                    <a:srgbClr val="526907">
                      <a:alpha val="80000"/>
                    </a:srgbClr>
                  </a:glow>
                </a:effectLst>
                <a:latin typeface="Arial" pitchFamily="34" charset="0"/>
              </a:rPr>
              <a:t> </a:t>
            </a:r>
            <a:r>
              <a:rPr lang="en-US" b="1" kern="0" dirty="0" err="1" smtClean="0">
                <a:solidFill>
                  <a:schemeClr val="bg1"/>
                </a:solidFill>
                <a:effectLst>
                  <a:glow rad="127000">
                    <a:srgbClr val="526907">
                      <a:alpha val="80000"/>
                    </a:srgbClr>
                  </a:glow>
                </a:effectLst>
                <a:latin typeface="Arial" pitchFamily="34" charset="0"/>
              </a:rPr>
              <a:t>cầu</a:t>
            </a:r>
            <a:r>
              <a:rPr lang="en-US" b="1" kern="0" dirty="0" smtClean="0">
                <a:solidFill>
                  <a:schemeClr val="bg1"/>
                </a:solidFill>
                <a:effectLst>
                  <a:glow rad="127000">
                    <a:srgbClr val="526907">
                      <a:alpha val="80000"/>
                    </a:srgbClr>
                  </a:glow>
                </a:effectLst>
                <a:latin typeface="Arial" pitchFamily="34" charset="0"/>
              </a:rPr>
              <a:t> </a:t>
            </a:r>
            <a:r>
              <a:rPr lang="en-US" b="1" kern="0" dirty="0" err="1" smtClean="0">
                <a:solidFill>
                  <a:schemeClr val="bg1"/>
                </a:solidFill>
                <a:effectLst>
                  <a:glow rad="127000">
                    <a:srgbClr val="526907">
                      <a:alpha val="80000"/>
                    </a:srgbClr>
                  </a:glow>
                </a:effectLst>
                <a:latin typeface="Arial" pitchFamily="34" charset="0"/>
              </a:rPr>
              <a:t>chức</a:t>
            </a:r>
            <a:r>
              <a:rPr lang="en-US" b="1" kern="0" dirty="0" smtClean="0">
                <a:solidFill>
                  <a:schemeClr val="bg1"/>
                </a:solidFill>
                <a:effectLst>
                  <a:glow rad="127000">
                    <a:srgbClr val="526907">
                      <a:alpha val="80000"/>
                    </a:srgbClr>
                  </a:glow>
                </a:effectLst>
                <a:latin typeface="Arial" pitchFamily="34" charset="0"/>
              </a:rPr>
              <a:t> </a:t>
            </a:r>
            <a:r>
              <a:rPr lang="en-US" b="1" kern="0" dirty="0" err="1" smtClean="0">
                <a:solidFill>
                  <a:schemeClr val="bg1"/>
                </a:solidFill>
                <a:effectLst>
                  <a:glow rad="127000">
                    <a:srgbClr val="526907">
                      <a:alpha val="80000"/>
                    </a:srgbClr>
                  </a:glow>
                </a:effectLst>
                <a:latin typeface="Arial" pitchFamily="34" charset="0"/>
              </a:rPr>
              <a:t>năng</a:t>
            </a:r>
            <a:r>
              <a:rPr lang="en-US" b="1" kern="0" dirty="0" smtClean="0">
                <a:solidFill>
                  <a:schemeClr val="bg1"/>
                </a:solidFill>
                <a:effectLst>
                  <a:glow rad="127000">
                    <a:srgbClr val="526907">
                      <a:alpha val="80000"/>
                    </a:srgbClr>
                  </a:glow>
                </a:effectLst>
                <a:latin typeface="Arial" pitchFamily="34" charset="0"/>
              </a:rPr>
              <a:t> </a:t>
            </a:r>
            <a:endParaRPr lang="en-US" b="1" kern="0" dirty="0">
              <a:solidFill>
                <a:schemeClr val="bg1"/>
              </a:solidFill>
              <a:effectLst>
                <a:glow rad="127000">
                  <a:srgbClr val="526907">
                    <a:alpha val="80000"/>
                  </a:srgbClr>
                </a:glow>
              </a:effectLst>
              <a:latin typeface="Arial" pitchFamily="34" charset="0"/>
            </a:endParaRPr>
          </a:p>
        </p:txBody>
      </p:sp>
    </p:spTree>
    <p:extLst>
      <p:ext uri="{BB962C8B-B14F-4D97-AF65-F5344CB8AC3E}">
        <p14:creationId xmlns:p14="http://schemas.microsoft.com/office/powerpoint/2010/main" val="3590434663"/>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32"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ircle(out)">
                                      <p:cBhvr>
                                        <p:cTn id="7" dur="2000"/>
                                        <p:tgtEl>
                                          <p:spTgt spid="6"/>
                                        </p:tgtEl>
                                      </p:cBhvr>
                                    </p:animEffect>
                                  </p:childTnLst>
                                </p:cTn>
                              </p:par>
                              <p:par>
                                <p:cTn id="8" presetID="6" presetClass="entr" presetSubtype="16"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circle(in)">
                                      <p:cBhvr>
                                        <p:cTn id="10" dur="2000"/>
                                        <p:tgtEl>
                                          <p:spTgt spid="15"/>
                                        </p:tgtEl>
                                      </p:cBhvr>
                                    </p:animEffect>
                                  </p:childTnLst>
                                </p:cTn>
                              </p:par>
                              <p:par>
                                <p:cTn id="11" presetID="6" presetClass="entr" presetSubtype="32"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circle(out)">
                                      <p:cBhvr>
                                        <p:cTn id="13" dur="750"/>
                                        <p:tgtEl>
                                          <p:spTgt spid="18"/>
                                        </p:tgtEl>
                                      </p:cBhvr>
                                    </p:animEffect>
                                  </p:childTnLst>
                                </p:cTn>
                              </p:par>
                            </p:childTnLst>
                          </p:cTn>
                        </p:par>
                      </p:childTnLst>
                    </p:cTn>
                  </p:par>
                  <p:par>
                    <p:cTn id="14" fill="hold">
                      <p:stCondLst>
                        <p:cond delay="indefinite"/>
                      </p:stCondLst>
                      <p:childTnLst>
                        <p:par>
                          <p:cTn id="15" fill="hold">
                            <p:stCondLst>
                              <p:cond delay="0"/>
                            </p:stCondLst>
                            <p:childTnLst>
                              <p:par>
                                <p:cTn id="16" presetID="6" presetClass="entr" presetSubtype="16" fill="hold"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circle(in)">
                                      <p:cBhvr>
                                        <p:cTn id="18" dur="2000"/>
                                        <p:tgtEl>
                                          <p:spTgt spid="9"/>
                                        </p:tgtEl>
                                      </p:cBhvr>
                                    </p:animEffect>
                                  </p:childTnLst>
                                </p:cTn>
                              </p:par>
                              <p:par>
                                <p:cTn id="19" presetID="6" presetClass="entr" presetSubtype="16"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circle(in)">
                                      <p:cBhvr>
                                        <p:cTn id="21" dur="2000"/>
                                        <p:tgtEl>
                                          <p:spTgt spid="12"/>
                                        </p:tgtEl>
                                      </p:cBhvr>
                                    </p:animEffect>
                                  </p:childTnLst>
                                </p:cTn>
                              </p:par>
                              <p:par>
                                <p:cTn id="22" presetID="6" presetClass="entr" presetSubtype="16" fill="hold" grpId="0" nodeType="with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circle(in)">
                                      <p:cBhvr>
                                        <p:cTn id="24" dur="2000"/>
                                        <p:tgtEl>
                                          <p:spTgt spid="19"/>
                                        </p:tgtEl>
                                      </p:cBhvr>
                                    </p:animEffect>
                                  </p:childTnLst>
                                </p:cTn>
                              </p:par>
                              <p:par>
                                <p:cTn id="25" presetID="6" presetClass="entr" presetSubtype="16" fill="hold" nodeType="with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circle(in)">
                                      <p:cBhvr>
                                        <p:cTn id="27" dur="2000"/>
                                        <p:tgtEl>
                                          <p:spTgt spid="20"/>
                                        </p:tgtEl>
                                      </p:cBhvr>
                                    </p:animEffect>
                                  </p:childTnLst>
                                </p:cTn>
                              </p:par>
                              <p:par>
                                <p:cTn id="28" presetID="6" presetClass="entr" presetSubtype="16" fill="hold" grpId="0" nodeType="withEffect">
                                  <p:stCondLst>
                                    <p:cond delay="0"/>
                                  </p:stCondLst>
                                  <p:childTnLst>
                                    <p:set>
                                      <p:cBhvr>
                                        <p:cTn id="29" dur="1" fill="hold">
                                          <p:stCondLst>
                                            <p:cond delay="0"/>
                                          </p:stCondLst>
                                        </p:cTn>
                                        <p:tgtEl>
                                          <p:spTgt spid="23"/>
                                        </p:tgtEl>
                                        <p:attrNameLst>
                                          <p:attrName>style.visibility</p:attrName>
                                        </p:attrNameLst>
                                      </p:cBhvr>
                                      <p:to>
                                        <p:strVal val="visible"/>
                                      </p:to>
                                    </p:set>
                                    <p:animEffect transition="in" filter="circle(in)">
                                      <p:cBhvr>
                                        <p:cTn id="30" dur="2000"/>
                                        <p:tgtEl>
                                          <p:spTgt spid="23"/>
                                        </p:tgtEl>
                                      </p:cBhvr>
                                    </p:animEffect>
                                  </p:childTnLst>
                                </p:cTn>
                              </p:par>
                            </p:childTnLst>
                          </p:cTn>
                        </p:par>
                      </p:childTnLst>
                    </p:cTn>
                  </p:par>
                  <p:par>
                    <p:cTn id="31" fill="hold">
                      <p:stCondLst>
                        <p:cond delay="indefinite"/>
                      </p:stCondLst>
                      <p:childTnLst>
                        <p:par>
                          <p:cTn id="32" fill="hold">
                            <p:stCondLst>
                              <p:cond delay="0"/>
                            </p:stCondLst>
                            <p:childTnLst>
                              <p:par>
                                <p:cTn id="33" presetID="6" presetClass="entr" presetSubtype="16" fill="hold" nodeType="clickEffect">
                                  <p:stCondLst>
                                    <p:cond delay="0"/>
                                  </p:stCondLst>
                                  <p:childTnLst>
                                    <p:set>
                                      <p:cBhvr>
                                        <p:cTn id="34" dur="1" fill="hold">
                                          <p:stCondLst>
                                            <p:cond delay="0"/>
                                          </p:stCondLst>
                                        </p:cTn>
                                        <p:tgtEl>
                                          <p:spTgt spid="57"/>
                                        </p:tgtEl>
                                        <p:attrNameLst>
                                          <p:attrName>style.visibility</p:attrName>
                                        </p:attrNameLst>
                                      </p:cBhvr>
                                      <p:to>
                                        <p:strVal val="visible"/>
                                      </p:to>
                                    </p:set>
                                    <p:animEffect transition="in" filter="circle(in)">
                                      <p:cBhvr>
                                        <p:cTn id="35" dur="2000"/>
                                        <p:tgtEl>
                                          <p:spTgt spid="57"/>
                                        </p:tgtEl>
                                      </p:cBhvr>
                                    </p:animEffect>
                                  </p:childTnLst>
                                </p:cTn>
                              </p:par>
                              <p:par>
                                <p:cTn id="36" presetID="6" presetClass="entr" presetSubtype="16" fill="hold" nodeType="withEffect">
                                  <p:stCondLst>
                                    <p:cond delay="0"/>
                                  </p:stCondLst>
                                  <p:childTnLst>
                                    <p:set>
                                      <p:cBhvr>
                                        <p:cTn id="37" dur="1" fill="hold">
                                          <p:stCondLst>
                                            <p:cond delay="0"/>
                                          </p:stCondLst>
                                        </p:cTn>
                                        <p:tgtEl>
                                          <p:spTgt spid="60"/>
                                        </p:tgtEl>
                                        <p:attrNameLst>
                                          <p:attrName>style.visibility</p:attrName>
                                        </p:attrNameLst>
                                      </p:cBhvr>
                                      <p:to>
                                        <p:strVal val="visible"/>
                                      </p:to>
                                    </p:set>
                                    <p:animEffect transition="in" filter="circle(in)">
                                      <p:cBhvr>
                                        <p:cTn id="38" dur="2000"/>
                                        <p:tgtEl>
                                          <p:spTgt spid="60"/>
                                        </p:tgtEl>
                                      </p:cBhvr>
                                    </p:animEffect>
                                  </p:childTnLst>
                                </p:cTn>
                              </p:par>
                              <p:par>
                                <p:cTn id="39" presetID="6" presetClass="entr" presetSubtype="16" fill="hold" grpId="0" nodeType="withEffect">
                                  <p:stCondLst>
                                    <p:cond delay="0"/>
                                  </p:stCondLst>
                                  <p:childTnLst>
                                    <p:set>
                                      <p:cBhvr>
                                        <p:cTn id="40" dur="1" fill="hold">
                                          <p:stCondLst>
                                            <p:cond delay="0"/>
                                          </p:stCondLst>
                                        </p:cTn>
                                        <p:tgtEl>
                                          <p:spTgt spid="63"/>
                                        </p:tgtEl>
                                        <p:attrNameLst>
                                          <p:attrName>style.visibility</p:attrName>
                                        </p:attrNameLst>
                                      </p:cBhvr>
                                      <p:to>
                                        <p:strVal val="visible"/>
                                      </p:to>
                                    </p:set>
                                    <p:animEffect transition="in" filter="circle(in)">
                                      <p:cBhvr>
                                        <p:cTn id="41" dur="2000"/>
                                        <p:tgtEl>
                                          <p:spTgt spid="63"/>
                                        </p:tgtEl>
                                      </p:cBhvr>
                                    </p:animEffect>
                                  </p:childTnLst>
                                </p:cTn>
                              </p:par>
                              <p:par>
                                <p:cTn id="42" presetID="6" presetClass="entr" presetSubtype="16" fill="hold" nodeType="withEffect">
                                  <p:stCondLst>
                                    <p:cond delay="0"/>
                                  </p:stCondLst>
                                  <p:childTnLst>
                                    <p:set>
                                      <p:cBhvr>
                                        <p:cTn id="43" dur="1" fill="hold">
                                          <p:stCondLst>
                                            <p:cond delay="0"/>
                                          </p:stCondLst>
                                        </p:cTn>
                                        <p:tgtEl>
                                          <p:spTgt spid="64"/>
                                        </p:tgtEl>
                                        <p:attrNameLst>
                                          <p:attrName>style.visibility</p:attrName>
                                        </p:attrNameLst>
                                      </p:cBhvr>
                                      <p:to>
                                        <p:strVal val="visible"/>
                                      </p:to>
                                    </p:set>
                                    <p:animEffect transition="in" filter="circle(in)">
                                      <p:cBhvr>
                                        <p:cTn id="44" dur="2000"/>
                                        <p:tgtEl>
                                          <p:spTgt spid="64"/>
                                        </p:tgtEl>
                                      </p:cBhvr>
                                    </p:animEffect>
                                  </p:childTnLst>
                                </p:cTn>
                              </p:par>
                              <p:par>
                                <p:cTn id="45" presetID="6" presetClass="entr" presetSubtype="16" fill="hold" grpId="0" nodeType="withEffect">
                                  <p:stCondLst>
                                    <p:cond delay="0"/>
                                  </p:stCondLst>
                                  <p:childTnLst>
                                    <p:set>
                                      <p:cBhvr>
                                        <p:cTn id="46" dur="1" fill="hold">
                                          <p:stCondLst>
                                            <p:cond delay="0"/>
                                          </p:stCondLst>
                                        </p:cTn>
                                        <p:tgtEl>
                                          <p:spTgt spid="67"/>
                                        </p:tgtEl>
                                        <p:attrNameLst>
                                          <p:attrName>style.visibility</p:attrName>
                                        </p:attrNameLst>
                                      </p:cBhvr>
                                      <p:to>
                                        <p:strVal val="visible"/>
                                      </p:to>
                                    </p:set>
                                    <p:animEffect transition="in" filter="circle(in)">
                                      <p:cBhvr>
                                        <p:cTn id="47" dur="20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3" grpId="0"/>
      <p:bldP spid="63" grpId="0"/>
      <p:bldP spid="6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364900" y="-47237"/>
            <a:ext cx="11827100" cy="55955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2400" b="1" smtClean="0">
                <a:solidFill>
                  <a:srgbClr val="FFFF00"/>
                </a:solidFill>
                <a:latin typeface="Times New Roman" panose="02020603050405020304" pitchFamily="18" charset="0"/>
                <a:cs typeface="Times New Roman" panose="02020603050405020304" pitchFamily="18" charset="0"/>
              </a:rPr>
              <a:t>Báo cáo BTL Môn Lập trình Java</a:t>
            </a:r>
            <a:endParaRPr lang="en-US" sz="2400" b="1" dirty="0">
              <a:solidFill>
                <a:srgbClr val="FFFF00"/>
              </a:solidFill>
              <a:latin typeface="Times New Roman" panose="02020603050405020304" pitchFamily="18" charset="0"/>
              <a:cs typeface="Times New Roman" panose="02020603050405020304" pitchFamily="18" charset="0"/>
            </a:endParaRPr>
          </a:p>
        </p:txBody>
      </p:sp>
      <p:sp>
        <p:nvSpPr>
          <p:cNvPr id="191" name="Slide Number Placeholder 190"/>
          <p:cNvSpPr>
            <a:spLocks noGrp="1"/>
          </p:cNvSpPr>
          <p:nvPr>
            <p:ph type="sldNum" sz="quarter" idx="12"/>
          </p:nvPr>
        </p:nvSpPr>
        <p:spPr>
          <a:xfrm>
            <a:off x="11141975" y="6235610"/>
            <a:ext cx="551167" cy="377825"/>
          </a:xfrm>
        </p:spPr>
        <p:txBody>
          <a:bodyPr/>
          <a:lstStyle/>
          <a:p>
            <a:r>
              <a:rPr lang="en-US" sz="1400" b="1" dirty="0">
                <a:solidFill>
                  <a:srgbClr val="FFFF00"/>
                </a:solidFill>
                <a:latin typeface="Times New Roman" panose="02020603050405020304" pitchFamily="18" charset="0"/>
                <a:cs typeface="Times New Roman" panose="02020603050405020304" pitchFamily="18" charset="0"/>
              </a:rPr>
              <a:t>6</a:t>
            </a:r>
          </a:p>
        </p:txBody>
      </p:sp>
      <p:grpSp>
        <p:nvGrpSpPr>
          <p:cNvPr id="6" name="Group 83"/>
          <p:cNvGrpSpPr>
            <a:grpSpLocks/>
          </p:cNvGrpSpPr>
          <p:nvPr/>
        </p:nvGrpSpPr>
        <p:grpSpPr bwMode="auto">
          <a:xfrm>
            <a:off x="2684201" y="943090"/>
            <a:ext cx="6496050" cy="558800"/>
            <a:chOff x="1631147" y="1316985"/>
            <a:chExt cx="5761832" cy="559049"/>
          </a:xfrm>
        </p:grpSpPr>
        <p:sp>
          <p:nvSpPr>
            <p:cNvPr id="7" name="Freeform 6"/>
            <p:cNvSpPr/>
            <p:nvPr/>
          </p:nvSpPr>
          <p:spPr>
            <a:xfrm>
              <a:off x="1631147" y="1316985"/>
              <a:ext cx="5761832" cy="559049"/>
            </a:xfrm>
            <a:custGeom>
              <a:avLst/>
              <a:gdLst>
                <a:gd name="connsiteX0" fmla="*/ 12700 w 5759450"/>
                <a:gd name="connsiteY0" fmla="*/ 0 h 565150"/>
                <a:gd name="connsiteX1" fmla="*/ 374650 w 5759450"/>
                <a:gd name="connsiteY1" fmla="*/ 38100 h 565150"/>
                <a:gd name="connsiteX2" fmla="*/ 5073650 w 5759450"/>
                <a:gd name="connsiteY2" fmla="*/ 38100 h 565150"/>
                <a:gd name="connsiteX3" fmla="*/ 5759450 w 5759450"/>
                <a:gd name="connsiteY3" fmla="*/ 6350 h 565150"/>
                <a:gd name="connsiteX4" fmla="*/ 5594350 w 5759450"/>
                <a:gd name="connsiteY4" fmla="*/ 279400 h 565150"/>
                <a:gd name="connsiteX5" fmla="*/ 5759450 w 5759450"/>
                <a:gd name="connsiteY5" fmla="*/ 552450 h 565150"/>
                <a:gd name="connsiteX6" fmla="*/ 5251450 w 5759450"/>
                <a:gd name="connsiteY6" fmla="*/ 565150 h 565150"/>
                <a:gd name="connsiteX7" fmla="*/ 654050 w 5759450"/>
                <a:gd name="connsiteY7" fmla="*/ 552450 h 565150"/>
                <a:gd name="connsiteX8" fmla="*/ 0 w 5759450"/>
                <a:gd name="connsiteY8" fmla="*/ 533400 h 565150"/>
                <a:gd name="connsiteX9" fmla="*/ 190500 w 5759450"/>
                <a:gd name="connsiteY9" fmla="*/ 254000 h 565150"/>
                <a:gd name="connsiteX10" fmla="*/ 12700 w 5759450"/>
                <a:gd name="connsiteY10" fmla="*/ 0 h 565150"/>
                <a:gd name="connsiteX0" fmla="*/ 12700 w 5759450"/>
                <a:gd name="connsiteY0" fmla="*/ 0 h 565150"/>
                <a:gd name="connsiteX1" fmla="*/ 374650 w 5759450"/>
                <a:gd name="connsiteY1" fmla="*/ 38100 h 565150"/>
                <a:gd name="connsiteX2" fmla="*/ 5073650 w 5759450"/>
                <a:gd name="connsiteY2" fmla="*/ 38100 h 565150"/>
                <a:gd name="connsiteX3" fmla="*/ 5759450 w 5759450"/>
                <a:gd name="connsiteY3" fmla="*/ 6350 h 565150"/>
                <a:gd name="connsiteX4" fmla="*/ 5594350 w 5759450"/>
                <a:gd name="connsiteY4" fmla="*/ 279400 h 565150"/>
                <a:gd name="connsiteX5" fmla="*/ 5759450 w 5759450"/>
                <a:gd name="connsiteY5" fmla="*/ 552450 h 565150"/>
                <a:gd name="connsiteX6" fmla="*/ 5251450 w 5759450"/>
                <a:gd name="connsiteY6" fmla="*/ 565150 h 565150"/>
                <a:gd name="connsiteX7" fmla="*/ 654050 w 5759450"/>
                <a:gd name="connsiteY7" fmla="*/ 552450 h 565150"/>
                <a:gd name="connsiteX8" fmla="*/ 0 w 5759450"/>
                <a:gd name="connsiteY8" fmla="*/ 533400 h 565150"/>
                <a:gd name="connsiteX9" fmla="*/ 190500 w 5759450"/>
                <a:gd name="connsiteY9" fmla="*/ 254000 h 565150"/>
                <a:gd name="connsiteX10" fmla="*/ 12700 w 5759450"/>
                <a:gd name="connsiteY10" fmla="*/ 0 h 565150"/>
                <a:gd name="connsiteX0" fmla="*/ 12700 w 5759450"/>
                <a:gd name="connsiteY0" fmla="*/ 0 h 565150"/>
                <a:gd name="connsiteX1" fmla="*/ 374650 w 5759450"/>
                <a:gd name="connsiteY1" fmla="*/ 38100 h 565150"/>
                <a:gd name="connsiteX2" fmla="*/ 5073650 w 5759450"/>
                <a:gd name="connsiteY2" fmla="*/ 38100 h 565150"/>
                <a:gd name="connsiteX3" fmla="*/ 5759450 w 5759450"/>
                <a:gd name="connsiteY3" fmla="*/ 6350 h 565150"/>
                <a:gd name="connsiteX4" fmla="*/ 5594350 w 5759450"/>
                <a:gd name="connsiteY4" fmla="*/ 279400 h 565150"/>
                <a:gd name="connsiteX5" fmla="*/ 5759450 w 5759450"/>
                <a:gd name="connsiteY5" fmla="*/ 552450 h 565150"/>
                <a:gd name="connsiteX6" fmla="*/ 5251450 w 5759450"/>
                <a:gd name="connsiteY6" fmla="*/ 565150 h 565150"/>
                <a:gd name="connsiteX7" fmla="*/ 654050 w 5759450"/>
                <a:gd name="connsiteY7" fmla="*/ 552450 h 565150"/>
                <a:gd name="connsiteX8" fmla="*/ 0 w 5759450"/>
                <a:gd name="connsiteY8" fmla="*/ 533400 h 565150"/>
                <a:gd name="connsiteX9" fmla="*/ 190500 w 5759450"/>
                <a:gd name="connsiteY9" fmla="*/ 254000 h 565150"/>
                <a:gd name="connsiteX10" fmla="*/ 12700 w 5759450"/>
                <a:gd name="connsiteY10" fmla="*/ 0 h 565150"/>
                <a:gd name="connsiteX0" fmla="*/ 22225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190500 w 5759450"/>
                <a:gd name="connsiteY9" fmla="*/ 247650 h 558800"/>
                <a:gd name="connsiteX10" fmla="*/ 22225 w 5759450"/>
                <a:gd name="connsiteY10" fmla="*/ 7938 h 558800"/>
                <a:gd name="connsiteX0" fmla="*/ 22225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190500 w 5759450"/>
                <a:gd name="connsiteY9" fmla="*/ 247650 h 558800"/>
                <a:gd name="connsiteX10" fmla="*/ 30956 w 5759450"/>
                <a:gd name="connsiteY10" fmla="*/ 28575 h 558800"/>
                <a:gd name="connsiteX11" fmla="*/ 22225 w 5759450"/>
                <a:gd name="connsiteY11" fmla="*/ 7938 h 558800"/>
                <a:gd name="connsiteX0" fmla="*/ 22225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190500 w 5759450"/>
                <a:gd name="connsiteY9" fmla="*/ 247650 h 558800"/>
                <a:gd name="connsiteX10" fmla="*/ 19050 w 5759450"/>
                <a:gd name="connsiteY10" fmla="*/ 35719 h 558800"/>
                <a:gd name="connsiteX11" fmla="*/ 22225 w 5759450"/>
                <a:gd name="connsiteY11" fmla="*/ 7938 h 558800"/>
                <a:gd name="connsiteX0" fmla="*/ 24606 w 5761831"/>
                <a:gd name="connsiteY0" fmla="*/ 7938 h 558800"/>
                <a:gd name="connsiteX1" fmla="*/ 377031 w 5761831"/>
                <a:gd name="connsiteY1" fmla="*/ 31750 h 558800"/>
                <a:gd name="connsiteX2" fmla="*/ 5076031 w 5761831"/>
                <a:gd name="connsiteY2" fmla="*/ 31750 h 558800"/>
                <a:gd name="connsiteX3" fmla="*/ 5761831 w 5761831"/>
                <a:gd name="connsiteY3" fmla="*/ 0 h 558800"/>
                <a:gd name="connsiteX4" fmla="*/ 5596731 w 5761831"/>
                <a:gd name="connsiteY4" fmla="*/ 273050 h 558800"/>
                <a:gd name="connsiteX5" fmla="*/ 5761831 w 5761831"/>
                <a:gd name="connsiteY5" fmla="*/ 546100 h 558800"/>
                <a:gd name="connsiteX6" fmla="*/ 5253831 w 5761831"/>
                <a:gd name="connsiteY6" fmla="*/ 558800 h 558800"/>
                <a:gd name="connsiteX7" fmla="*/ 656431 w 5761831"/>
                <a:gd name="connsiteY7" fmla="*/ 546100 h 558800"/>
                <a:gd name="connsiteX8" fmla="*/ 2381 w 5761831"/>
                <a:gd name="connsiteY8" fmla="*/ 527050 h 558800"/>
                <a:gd name="connsiteX9" fmla="*/ 192881 w 5761831"/>
                <a:gd name="connsiteY9" fmla="*/ 247650 h 558800"/>
                <a:gd name="connsiteX10" fmla="*/ 0 w 5761831"/>
                <a:gd name="connsiteY10" fmla="*/ 30957 h 558800"/>
                <a:gd name="connsiteX11" fmla="*/ 24606 w 5761831"/>
                <a:gd name="connsiteY11" fmla="*/ 7938 h 558800"/>
                <a:gd name="connsiteX0" fmla="*/ 22225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190500 w 5759450"/>
                <a:gd name="connsiteY9" fmla="*/ 247650 h 558800"/>
                <a:gd name="connsiteX10" fmla="*/ 22225 w 5759450"/>
                <a:gd name="connsiteY10" fmla="*/ 7938 h 558800"/>
                <a:gd name="connsiteX0" fmla="*/ 793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190500 w 5759450"/>
                <a:gd name="connsiteY9" fmla="*/ 247650 h 558800"/>
                <a:gd name="connsiteX10" fmla="*/ 793 w 5759450"/>
                <a:gd name="connsiteY10" fmla="*/ 7938 h 558800"/>
                <a:gd name="connsiteX0" fmla="*/ 793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190500 w 5759450"/>
                <a:gd name="connsiteY9" fmla="*/ 247650 h 558800"/>
                <a:gd name="connsiteX10" fmla="*/ 793 w 5759450"/>
                <a:gd name="connsiteY10" fmla="*/ 7938 h 558800"/>
                <a:gd name="connsiteX0" fmla="*/ 793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200025 w 5759450"/>
                <a:gd name="connsiteY9" fmla="*/ 271463 h 558800"/>
                <a:gd name="connsiteX10" fmla="*/ 793 w 5759450"/>
                <a:gd name="connsiteY10" fmla="*/ 7938 h 558800"/>
                <a:gd name="connsiteX0" fmla="*/ 793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200025 w 5759450"/>
                <a:gd name="connsiteY9" fmla="*/ 271463 h 558800"/>
                <a:gd name="connsiteX10" fmla="*/ 793 w 5759450"/>
                <a:gd name="connsiteY10" fmla="*/ 7938 h 558800"/>
                <a:gd name="connsiteX0" fmla="*/ 793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200025 w 5759450"/>
                <a:gd name="connsiteY9" fmla="*/ 271463 h 558800"/>
                <a:gd name="connsiteX10" fmla="*/ 793 w 5759450"/>
                <a:gd name="connsiteY10" fmla="*/ 7938 h 558800"/>
                <a:gd name="connsiteX0" fmla="*/ 793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200025 w 5759450"/>
                <a:gd name="connsiteY9" fmla="*/ 271463 h 558800"/>
                <a:gd name="connsiteX10" fmla="*/ 793 w 5759450"/>
                <a:gd name="connsiteY10" fmla="*/ 7938 h 558800"/>
                <a:gd name="connsiteX0" fmla="*/ 793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200025 w 5759450"/>
                <a:gd name="connsiteY9" fmla="*/ 271463 h 558800"/>
                <a:gd name="connsiteX10" fmla="*/ 793 w 5759450"/>
                <a:gd name="connsiteY10" fmla="*/ 7938 h 558800"/>
                <a:gd name="connsiteX0" fmla="*/ 793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61194 w 5759450"/>
                <a:gd name="connsiteY7" fmla="*/ 553244 h 558800"/>
                <a:gd name="connsiteX8" fmla="*/ 0 w 5759450"/>
                <a:gd name="connsiteY8" fmla="*/ 527050 h 558800"/>
                <a:gd name="connsiteX9" fmla="*/ 200025 w 5759450"/>
                <a:gd name="connsiteY9" fmla="*/ 271463 h 558800"/>
                <a:gd name="connsiteX10" fmla="*/ 793 w 5759450"/>
                <a:gd name="connsiteY10" fmla="*/ 7938 h 558800"/>
                <a:gd name="connsiteX0" fmla="*/ 793 w 5759450"/>
                <a:gd name="connsiteY0" fmla="*/ 7938 h 559049"/>
                <a:gd name="connsiteX1" fmla="*/ 374650 w 5759450"/>
                <a:gd name="connsiteY1" fmla="*/ 31750 h 559049"/>
                <a:gd name="connsiteX2" fmla="*/ 5073650 w 5759450"/>
                <a:gd name="connsiteY2" fmla="*/ 31750 h 559049"/>
                <a:gd name="connsiteX3" fmla="*/ 5759450 w 5759450"/>
                <a:gd name="connsiteY3" fmla="*/ 0 h 559049"/>
                <a:gd name="connsiteX4" fmla="*/ 5594350 w 5759450"/>
                <a:gd name="connsiteY4" fmla="*/ 273050 h 559049"/>
                <a:gd name="connsiteX5" fmla="*/ 5759450 w 5759450"/>
                <a:gd name="connsiteY5" fmla="*/ 546100 h 559049"/>
                <a:gd name="connsiteX6" fmla="*/ 5251450 w 5759450"/>
                <a:gd name="connsiteY6" fmla="*/ 558800 h 559049"/>
                <a:gd name="connsiteX7" fmla="*/ 661194 w 5759450"/>
                <a:gd name="connsiteY7" fmla="*/ 553244 h 559049"/>
                <a:gd name="connsiteX8" fmla="*/ 0 w 5759450"/>
                <a:gd name="connsiteY8" fmla="*/ 527050 h 559049"/>
                <a:gd name="connsiteX9" fmla="*/ 200025 w 5759450"/>
                <a:gd name="connsiteY9" fmla="*/ 271463 h 559049"/>
                <a:gd name="connsiteX10" fmla="*/ 793 w 5759450"/>
                <a:gd name="connsiteY10" fmla="*/ 7938 h 559049"/>
                <a:gd name="connsiteX0" fmla="*/ 793 w 5759450"/>
                <a:gd name="connsiteY0" fmla="*/ 7938 h 559049"/>
                <a:gd name="connsiteX1" fmla="*/ 374650 w 5759450"/>
                <a:gd name="connsiteY1" fmla="*/ 31750 h 559049"/>
                <a:gd name="connsiteX2" fmla="*/ 919163 w 5759450"/>
                <a:gd name="connsiteY2" fmla="*/ 28575 h 559049"/>
                <a:gd name="connsiteX3" fmla="*/ 5073650 w 5759450"/>
                <a:gd name="connsiteY3" fmla="*/ 31750 h 559049"/>
                <a:gd name="connsiteX4" fmla="*/ 5759450 w 5759450"/>
                <a:gd name="connsiteY4" fmla="*/ 0 h 559049"/>
                <a:gd name="connsiteX5" fmla="*/ 5594350 w 5759450"/>
                <a:gd name="connsiteY5" fmla="*/ 273050 h 559049"/>
                <a:gd name="connsiteX6" fmla="*/ 5759450 w 5759450"/>
                <a:gd name="connsiteY6" fmla="*/ 546100 h 559049"/>
                <a:gd name="connsiteX7" fmla="*/ 5251450 w 5759450"/>
                <a:gd name="connsiteY7" fmla="*/ 558800 h 559049"/>
                <a:gd name="connsiteX8" fmla="*/ 661194 w 5759450"/>
                <a:gd name="connsiteY8" fmla="*/ 553244 h 559049"/>
                <a:gd name="connsiteX9" fmla="*/ 0 w 5759450"/>
                <a:gd name="connsiteY9" fmla="*/ 527050 h 559049"/>
                <a:gd name="connsiteX10" fmla="*/ 200025 w 5759450"/>
                <a:gd name="connsiteY10" fmla="*/ 271463 h 559049"/>
                <a:gd name="connsiteX11" fmla="*/ 793 w 5759450"/>
                <a:gd name="connsiteY11"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5073650 w 5759450"/>
                <a:gd name="connsiteY3" fmla="*/ 31750 h 559049"/>
                <a:gd name="connsiteX4" fmla="*/ 5759450 w 5759450"/>
                <a:gd name="connsiteY4" fmla="*/ 0 h 559049"/>
                <a:gd name="connsiteX5" fmla="*/ 5594350 w 5759450"/>
                <a:gd name="connsiteY5" fmla="*/ 273050 h 559049"/>
                <a:gd name="connsiteX6" fmla="*/ 5759450 w 5759450"/>
                <a:gd name="connsiteY6" fmla="*/ 546100 h 559049"/>
                <a:gd name="connsiteX7" fmla="*/ 5251450 w 5759450"/>
                <a:gd name="connsiteY7" fmla="*/ 558800 h 559049"/>
                <a:gd name="connsiteX8" fmla="*/ 661194 w 5759450"/>
                <a:gd name="connsiteY8" fmla="*/ 553244 h 559049"/>
                <a:gd name="connsiteX9" fmla="*/ 0 w 5759450"/>
                <a:gd name="connsiteY9" fmla="*/ 527050 h 559049"/>
                <a:gd name="connsiteX10" fmla="*/ 200025 w 5759450"/>
                <a:gd name="connsiteY10" fmla="*/ 271463 h 559049"/>
                <a:gd name="connsiteX11" fmla="*/ 793 w 5759450"/>
                <a:gd name="connsiteY11"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5073650 w 5759450"/>
                <a:gd name="connsiteY3" fmla="*/ 31750 h 559049"/>
                <a:gd name="connsiteX4" fmla="*/ 5759450 w 5759450"/>
                <a:gd name="connsiteY4" fmla="*/ 0 h 559049"/>
                <a:gd name="connsiteX5" fmla="*/ 5594350 w 5759450"/>
                <a:gd name="connsiteY5" fmla="*/ 273050 h 559049"/>
                <a:gd name="connsiteX6" fmla="*/ 5759450 w 5759450"/>
                <a:gd name="connsiteY6" fmla="*/ 546100 h 559049"/>
                <a:gd name="connsiteX7" fmla="*/ 5251450 w 5759450"/>
                <a:gd name="connsiteY7" fmla="*/ 558800 h 559049"/>
                <a:gd name="connsiteX8" fmla="*/ 661194 w 5759450"/>
                <a:gd name="connsiteY8" fmla="*/ 553244 h 559049"/>
                <a:gd name="connsiteX9" fmla="*/ 0 w 5759450"/>
                <a:gd name="connsiteY9" fmla="*/ 527050 h 559049"/>
                <a:gd name="connsiteX10" fmla="*/ 200025 w 5759450"/>
                <a:gd name="connsiteY10" fmla="*/ 271463 h 559049"/>
                <a:gd name="connsiteX11" fmla="*/ 793 w 5759450"/>
                <a:gd name="connsiteY11"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5073650 w 5759450"/>
                <a:gd name="connsiteY3" fmla="*/ 31750 h 559049"/>
                <a:gd name="connsiteX4" fmla="*/ 5759450 w 5759450"/>
                <a:gd name="connsiteY4" fmla="*/ 0 h 559049"/>
                <a:gd name="connsiteX5" fmla="*/ 5594350 w 5759450"/>
                <a:gd name="connsiteY5" fmla="*/ 273050 h 559049"/>
                <a:gd name="connsiteX6" fmla="*/ 5759450 w 5759450"/>
                <a:gd name="connsiteY6" fmla="*/ 546100 h 559049"/>
                <a:gd name="connsiteX7" fmla="*/ 5251450 w 5759450"/>
                <a:gd name="connsiteY7" fmla="*/ 558800 h 559049"/>
                <a:gd name="connsiteX8" fmla="*/ 661194 w 5759450"/>
                <a:gd name="connsiteY8" fmla="*/ 553244 h 559049"/>
                <a:gd name="connsiteX9" fmla="*/ 0 w 5759450"/>
                <a:gd name="connsiteY9" fmla="*/ 527050 h 559049"/>
                <a:gd name="connsiteX10" fmla="*/ 200025 w 5759450"/>
                <a:gd name="connsiteY10" fmla="*/ 271463 h 559049"/>
                <a:gd name="connsiteX11" fmla="*/ 793 w 5759450"/>
                <a:gd name="connsiteY11"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5073650 w 5759450"/>
                <a:gd name="connsiteY3" fmla="*/ 31750 h 559049"/>
                <a:gd name="connsiteX4" fmla="*/ 5759450 w 5759450"/>
                <a:gd name="connsiteY4" fmla="*/ 0 h 559049"/>
                <a:gd name="connsiteX5" fmla="*/ 5594350 w 5759450"/>
                <a:gd name="connsiteY5" fmla="*/ 273050 h 559049"/>
                <a:gd name="connsiteX6" fmla="*/ 5759450 w 5759450"/>
                <a:gd name="connsiteY6" fmla="*/ 546100 h 559049"/>
                <a:gd name="connsiteX7" fmla="*/ 5251450 w 5759450"/>
                <a:gd name="connsiteY7" fmla="*/ 558800 h 559049"/>
                <a:gd name="connsiteX8" fmla="*/ 919163 w 5759450"/>
                <a:gd name="connsiteY8" fmla="*/ 554831 h 559049"/>
                <a:gd name="connsiteX9" fmla="*/ 661194 w 5759450"/>
                <a:gd name="connsiteY9" fmla="*/ 553244 h 559049"/>
                <a:gd name="connsiteX10" fmla="*/ 0 w 5759450"/>
                <a:gd name="connsiteY10" fmla="*/ 527050 h 559049"/>
                <a:gd name="connsiteX11" fmla="*/ 200025 w 5759450"/>
                <a:gd name="connsiteY11" fmla="*/ 271463 h 559049"/>
                <a:gd name="connsiteX12" fmla="*/ 793 w 5759450"/>
                <a:gd name="connsiteY12"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5073650 w 5759450"/>
                <a:gd name="connsiteY3" fmla="*/ 31750 h 559049"/>
                <a:gd name="connsiteX4" fmla="*/ 5759450 w 5759450"/>
                <a:gd name="connsiteY4" fmla="*/ 0 h 559049"/>
                <a:gd name="connsiteX5" fmla="*/ 5594350 w 5759450"/>
                <a:gd name="connsiteY5" fmla="*/ 273050 h 559049"/>
                <a:gd name="connsiteX6" fmla="*/ 5759450 w 5759450"/>
                <a:gd name="connsiteY6" fmla="*/ 546100 h 559049"/>
                <a:gd name="connsiteX7" fmla="*/ 5251450 w 5759450"/>
                <a:gd name="connsiteY7" fmla="*/ 558800 h 559049"/>
                <a:gd name="connsiteX8" fmla="*/ 919163 w 5759450"/>
                <a:gd name="connsiteY8" fmla="*/ 550068 h 559049"/>
                <a:gd name="connsiteX9" fmla="*/ 661194 w 5759450"/>
                <a:gd name="connsiteY9" fmla="*/ 553244 h 559049"/>
                <a:gd name="connsiteX10" fmla="*/ 0 w 5759450"/>
                <a:gd name="connsiteY10" fmla="*/ 527050 h 559049"/>
                <a:gd name="connsiteX11" fmla="*/ 200025 w 5759450"/>
                <a:gd name="connsiteY11" fmla="*/ 271463 h 559049"/>
                <a:gd name="connsiteX12" fmla="*/ 793 w 5759450"/>
                <a:gd name="connsiteY12"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0131 w 5759450"/>
                <a:gd name="connsiteY3" fmla="*/ 30956 h 559049"/>
                <a:gd name="connsiteX4" fmla="*/ 5073650 w 5759450"/>
                <a:gd name="connsiteY4" fmla="*/ 31750 h 559049"/>
                <a:gd name="connsiteX5" fmla="*/ 5759450 w 5759450"/>
                <a:gd name="connsiteY5" fmla="*/ 0 h 559049"/>
                <a:gd name="connsiteX6" fmla="*/ 5594350 w 5759450"/>
                <a:gd name="connsiteY6" fmla="*/ 273050 h 559049"/>
                <a:gd name="connsiteX7" fmla="*/ 5759450 w 5759450"/>
                <a:gd name="connsiteY7" fmla="*/ 546100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3650 w 5759450"/>
                <a:gd name="connsiteY4" fmla="*/ 31750 h 559049"/>
                <a:gd name="connsiteX5" fmla="*/ 5759450 w 5759450"/>
                <a:gd name="connsiteY5" fmla="*/ 0 h 559049"/>
                <a:gd name="connsiteX6" fmla="*/ 5594350 w 5759450"/>
                <a:gd name="connsiteY6" fmla="*/ 273050 h 559049"/>
                <a:gd name="connsiteX7" fmla="*/ 5759450 w 5759450"/>
                <a:gd name="connsiteY7" fmla="*/ 546100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6032 w 5759450"/>
                <a:gd name="connsiteY4" fmla="*/ 26988 h 559049"/>
                <a:gd name="connsiteX5" fmla="*/ 5759450 w 5759450"/>
                <a:gd name="connsiteY5" fmla="*/ 0 h 559049"/>
                <a:gd name="connsiteX6" fmla="*/ 5594350 w 5759450"/>
                <a:gd name="connsiteY6" fmla="*/ 273050 h 559049"/>
                <a:gd name="connsiteX7" fmla="*/ 5759450 w 5759450"/>
                <a:gd name="connsiteY7" fmla="*/ 546100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6032 w 5759450"/>
                <a:gd name="connsiteY4" fmla="*/ 26988 h 559049"/>
                <a:gd name="connsiteX5" fmla="*/ 5759450 w 5759450"/>
                <a:gd name="connsiteY5" fmla="*/ 0 h 559049"/>
                <a:gd name="connsiteX6" fmla="*/ 5594350 w 5759450"/>
                <a:gd name="connsiteY6" fmla="*/ 273050 h 559049"/>
                <a:gd name="connsiteX7" fmla="*/ 5759450 w 5759450"/>
                <a:gd name="connsiteY7" fmla="*/ 546100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6032 w 5759450"/>
                <a:gd name="connsiteY4" fmla="*/ 26988 h 559049"/>
                <a:gd name="connsiteX5" fmla="*/ 5759450 w 5759450"/>
                <a:gd name="connsiteY5" fmla="*/ 0 h 559049"/>
                <a:gd name="connsiteX6" fmla="*/ 5594350 w 5759450"/>
                <a:gd name="connsiteY6" fmla="*/ 273050 h 559049"/>
                <a:gd name="connsiteX7" fmla="*/ 5759450 w 5759450"/>
                <a:gd name="connsiteY7" fmla="*/ 546100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6032 w 5759450"/>
                <a:gd name="connsiteY4" fmla="*/ 26988 h 559049"/>
                <a:gd name="connsiteX5" fmla="*/ 5759450 w 5759450"/>
                <a:gd name="connsiteY5" fmla="*/ 0 h 559049"/>
                <a:gd name="connsiteX6" fmla="*/ 5594350 w 5759450"/>
                <a:gd name="connsiteY6" fmla="*/ 273050 h 559049"/>
                <a:gd name="connsiteX7" fmla="*/ 5759450 w 5759450"/>
                <a:gd name="connsiteY7" fmla="*/ 546100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6032 w 5759450"/>
                <a:gd name="connsiteY4" fmla="*/ 26988 h 559049"/>
                <a:gd name="connsiteX5" fmla="*/ 5759450 w 5759450"/>
                <a:gd name="connsiteY5" fmla="*/ 0 h 559049"/>
                <a:gd name="connsiteX6" fmla="*/ 5577681 w 5759450"/>
                <a:gd name="connsiteY6" fmla="*/ 273050 h 559049"/>
                <a:gd name="connsiteX7" fmla="*/ 5759450 w 5759450"/>
                <a:gd name="connsiteY7" fmla="*/ 546100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6032 w 5759450"/>
                <a:gd name="connsiteY4" fmla="*/ 26988 h 559049"/>
                <a:gd name="connsiteX5" fmla="*/ 5759450 w 5759450"/>
                <a:gd name="connsiteY5" fmla="*/ 0 h 559049"/>
                <a:gd name="connsiteX6" fmla="*/ 5577681 w 5759450"/>
                <a:gd name="connsiteY6" fmla="*/ 273050 h 559049"/>
                <a:gd name="connsiteX7" fmla="*/ 5759450 w 5759450"/>
                <a:gd name="connsiteY7" fmla="*/ 546100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6032 w 5759450"/>
                <a:gd name="connsiteY4" fmla="*/ 26988 h 559049"/>
                <a:gd name="connsiteX5" fmla="*/ 5759450 w 5759450"/>
                <a:gd name="connsiteY5" fmla="*/ 0 h 559049"/>
                <a:gd name="connsiteX6" fmla="*/ 5577681 w 5759450"/>
                <a:gd name="connsiteY6" fmla="*/ 273050 h 559049"/>
                <a:gd name="connsiteX7" fmla="*/ 5754688 w 5759450"/>
                <a:gd name="connsiteY7" fmla="*/ 517525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6032 w 5759450"/>
                <a:gd name="connsiteY4" fmla="*/ 26988 h 559049"/>
                <a:gd name="connsiteX5" fmla="*/ 5759450 w 5759450"/>
                <a:gd name="connsiteY5" fmla="*/ 0 h 559049"/>
                <a:gd name="connsiteX6" fmla="*/ 5577681 w 5759450"/>
                <a:gd name="connsiteY6" fmla="*/ 273050 h 559049"/>
                <a:gd name="connsiteX7" fmla="*/ 5754688 w 5759450"/>
                <a:gd name="connsiteY7" fmla="*/ 517525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61529"/>
                <a:gd name="connsiteX1" fmla="*/ 374650 w 5759450"/>
                <a:gd name="connsiteY1" fmla="*/ 31750 h 561529"/>
                <a:gd name="connsiteX2" fmla="*/ 916782 w 5759450"/>
                <a:gd name="connsiteY2" fmla="*/ 19050 h 561529"/>
                <a:gd name="connsiteX3" fmla="*/ 4862512 w 5759450"/>
                <a:gd name="connsiteY3" fmla="*/ 19050 h 561529"/>
                <a:gd name="connsiteX4" fmla="*/ 5076032 w 5759450"/>
                <a:gd name="connsiteY4" fmla="*/ 26988 h 561529"/>
                <a:gd name="connsiteX5" fmla="*/ 5759450 w 5759450"/>
                <a:gd name="connsiteY5" fmla="*/ 0 h 561529"/>
                <a:gd name="connsiteX6" fmla="*/ 5577681 w 5759450"/>
                <a:gd name="connsiteY6" fmla="*/ 273050 h 561529"/>
                <a:gd name="connsiteX7" fmla="*/ 5754688 w 5759450"/>
                <a:gd name="connsiteY7" fmla="*/ 517525 h 561529"/>
                <a:gd name="connsiteX8" fmla="*/ 5251450 w 5759450"/>
                <a:gd name="connsiteY8" fmla="*/ 558800 h 561529"/>
                <a:gd name="connsiteX9" fmla="*/ 919163 w 5759450"/>
                <a:gd name="connsiteY9" fmla="*/ 550068 h 561529"/>
                <a:gd name="connsiteX10" fmla="*/ 661194 w 5759450"/>
                <a:gd name="connsiteY10" fmla="*/ 553244 h 561529"/>
                <a:gd name="connsiteX11" fmla="*/ 0 w 5759450"/>
                <a:gd name="connsiteY11" fmla="*/ 527050 h 561529"/>
                <a:gd name="connsiteX12" fmla="*/ 200025 w 5759450"/>
                <a:gd name="connsiteY12" fmla="*/ 271463 h 561529"/>
                <a:gd name="connsiteX13" fmla="*/ 793 w 5759450"/>
                <a:gd name="connsiteY13" fmla="*/ 7938 h 561529"/>
                <a:gd name="connsiteX0" fmla="*/ 793 w 5759450"/>
                <a:gd name="connsiteY0" fmla="*/ 7938 h 562791"/>
                <a:gd name="connsiteX1" fmla="*/ 374650 w 5759450"/>
                <a:gd name="connsiteY1" fmla="*/ 31750 h 562791"/>
                <a:gd name="connsiteX2" fmla="*/ 916782 w 5759450"/>
                <a:gd name="connsiteY2" fmla="*/ 19050 h 562791"/>
                <a:gd name="connsiteX3" fmla="*/ 4862512 w 5759450"/>
                <a:gd name="connsiteY3" fmla="*/ 19050 h 562791"/>
                <a:gd name="connsiteX4" fmla="*/ 5076032 w 5759450"/>
                <a:gd name="connsiteY4" fmla="*/ 26988 h 562791"/>
                <a:gd name="connsiteX5" fmla="*/ 5759450 w 5759450"/>
                <a:gd name="connsiteY5" fmla="*/ 0 h 562791"/>
                <a:gd name="connsiteX6" fmla="*/ 5577681 w 5759450"/>
                <a:gd name="connsiteY6" fmla="*/ 273050 h 562791"/>
                <a:gd name="connsiteX7" fmla="*/ 5754688 w 5759450"/>
                <a:gd name="connsiteY7" fmla="*/ 517525 h 562791"/>
                <a:gd name="connsiteX8" fmla="*/ 5251450 w 5759450"/>
                <a:gd name="connsiteY8" fmla="*/ 558800 h 562791"/>
                <a:gd name="connsiteX9" fmla="*/ 919163 w 5759450"/>
                <a:gd name="connsiteY9" fmla="*/ 550068 h 562791"/>
                <a:gd name="connsiteX10" fmla="*/ 661194 w 5759450"/>
                <a:gd name="connsiteY10" fmla="*/ 553244 h 562791"/>
                <a:gd name="connsiteX11" fmla="*/ 0 w 5759450"/>
                <a:gd name="connsiteY11" fmla="*/ 527050 h 562791"/>
                <a:gd name="connsiteX12" fmla="*/ 200025 w 5759450"/>
                <a:gd name="connsiteY12" fmla="*/ 271463 h 562791"/>
                <a:gd name="connsiteX13" fmla="*/ 793 w 5759450"/>
                <a:gd name="connsiteY13" fmla="*/ 7938 h 562791"/>
                <a:gd name="connsiteX0" fmla="*/ 793 w 5761832"/>
                <a:gd name="connsiteY0" fmla="*/ 7938 h 563259"/>
                <a:gd name="connsiteX1" fmla="*/ 374650 w 5761832"/>
                <a:gd name="connsiteY1" fmla="*/ 31750 h 563259"/>
                <a:gd name="connsiteX2" fmla="*/ 916782 w 5761832"/>
                <a:gd name="connsiteY2" fmla="*/ 19050 h 563259"/>
                <a:gd name="connsiteX3" fmla="*/ 4862512 w 5761832"/>
                <a:gd name="connsiteY3" fmla="*/ 19050 h 563259"/>
                <a:gd name="connsiteX4" fmla="*/ 5076032 w 5761832"/>
                <a:gd name="connsiteY4" fmla="*/ 26988 h 563259"/>
                <a:gd name="connsiteX5" fmla="*/ 5759450 w 5761832"/>
                <a:gd name="connsiteY5" fmla="*/ 0 h 563259"/>
                <a:gd name="connsiteX6" fmla="*/ 5577681 w 5761832"/>
                <a:gd name="connsiteY6" fmla="*/ 273050 h 563259"/>
                <a:gd name="connsiteX7" fmla="*/ 5761832 w 5761832"/>
                <a:gd name="connsiteY7" fmla="*/ 522287 h 563259"/>
                <a:gd name="connsiteX8" fmla="*/ 5251450 w 5761832"/>
                <a:gd name="connsiteY8" fmla="*/ 558800 h 563259"/>
                <a:gd name="connsiteX9" fmla="*/ 919163 w 5761832"/>
                <a:gd name="connsiteY9" fmla="*/ 550068 h 563259"/>
                <a:gd name="connsiteX10" fmla="*/ 661194 w 5761832"/>
                <a:gd name="connsiteY10" fmla="*/ 553244 h 563259"/>
                <a:gd name="connsiteX11" fmla="*/ 0 w 5761832"/>
                <a:gd name="connsiteY11" fmla="*/ 527050 h 563259"/>
                <a:gd name="connsiteX12" fmla="*/ 200025 w 5761832"/>
                <a:gd name="connsiteY12" fmla="*/ 271463 h 563259"/>
                <a:gd name="connsiteX13" fmla="*/ 793 w 5761832"/>
                <a:gd name="connsiteY13" fmla="*/ 7938 h 563259"/>
                <a:gd name="connsiteX0" fmla="*/ 793 w 5761832"/>
                <a:gd name="connsiteY0" fmla="*/ 7938 h 563781"/>
                <a:gd name="connsiteX1" fmla="*/ 374650 w 5761832"/>
                <a:gd name="connsiteY1" fmla="*/ 31750 h 563781"/>
                <a:gd name="connsiteX2" fmla="*/ 916782 w 5761832"/>
                <a:gd name="connsiteY2" fmla="*/ 19050 h 563781"/>
                <a:gd name="connsiteX3" fmla="*/ 4862512 w 5761832"/>
                <a:gd name="connsiteY3" fmla="*/ 19050 h 563781"/>
                <a:gd name="connsiteX4" fmla="*/ 5076032 w 5761832"/>
                <a:gd name="connsiteY4" fmla="*/ 26988 h 563781"/>
                <a:gd name="connsiteX5" fmla="*/ 5759450 w 5761832"/>
                <a:gd name="connsiteY5" fmla="*/ 0 h 563781"/>
                <a:gd name="connsiteX6" fmla="*/ 5577681 w 5761832"/>
                <a:gd name="connsiteY6" fmla="*/ 273050 h 563781"/>
                <a:gd name="connsiteX7" fmla="*/ 5761832 w 5761832"/>
                <a:gd name="connsiteY7" fmla="*/ 522287 h 563781"/>
                <a:gd name="connsiteX8" fmla="*/ 5251450 w 5761832"/>
                <a:gd name="connsiteY8" fmla="*/ 558800 h 563781"/>
                <a:gd name="connsiteX9" fmla="*/ 919163 w 5761832"/>
                <a:gd name="connsiteY9" fmla="*/ 550068 h 563781"/>
                <a:gd name="connsiteX10" fmla="*/ 661194 w 5761832"/>
                <a:gd name="connsiteY10" fmla="*/ 553244 h 563781"/>
                <a:gd name="connsiteX11" fmla="*/ 0 w 5761832"/>
                <a:gd name="connsiteY11" fmla="*/ 527050 h 563781"/>
                <a:gd name="connsiteX12" fmla="*/ 200025 w 5761832"/>
                <a:gd name="connsiteY12" fmla="*/ 271463 h 563781"/>
                <a:gd name="connsiteX13" fmla="*/ 793 w 5761832"/>
                <a:gd name="connsiteY13" fmla="*/ 7938 h 563781"/>
                <a:gd name="connsiteX0" fmla="*/ 793 w 5761832"/>
                <a:gd name="connsiteY0" fmla="*/ 7938 h 559049"/>
                <a:gd name="connsiteX1" fmla="*/ 374650 w 5761832"/>
                <a:gd name="connsiteY1" fmla="*/ 31750 h 559049"/>
                <a:gd name="connsiteX2" fmla="*/ 916782 w 5761832"/>
                <a:gd name="connsiteY2" fmla="*/ 19050 h 559049"/>
                <a:gd name="connsiteX3" fmla="*/ 4862512 w 5761832"/>
                <a:gd name="connsiteY3" fmla="*/ 19050 h 559049"/>
                <a:gd name="connsiteX4" fmla="*/ 5076032 w 5761832"/>
                <a:gd name="connsiteY4" fmla="*/ 26988 h 559049"/>
                <a:gd name="connsiteX5" fmla="*/ 5759450 w 5761832"/>
                <a:gd name="connsiteY5" fmla="*/ 0 h 559049"/>
                <a:gd name="connsiteX6" fmla="*/ 5577681 w 5761832"/>
                <a:gd name="connsiteY6" fmla="*/ 273050 h 559049"/>
                <a:gd name="connsiteX7" fmla="*/ 5761832 w 5761832"/>
                <a:gd name="connsiteY7" fmla="*/ 522287 h 559049"/>
                <a:gd name="connsiteX8" fmla="*/ 5251450 w 5761832"/>
                <a:gd name="connsiteY8" fmla="*/ 558800 h 559049"/>
                <a:gd name="connsiteX9" fmla="*/ 919163 w 5761832"/>
                <a:gd name="connsiteY9" fmla="*/ 550068 h 559049"/>
                <a:gd name="connsiteX10" fmla="*/ 661194 w 5761832"/>
                <a:gd name="connsiteY10" fmla="*/ 553244 h 559049"/>
                <a:gd name="connsiteX11" fmla="*/ 0 w 5761832"/>
                <a:gd name="connsiteY11" fmla="*/ 527050 h 559049"/>
                <a:gd name="connsiteX12" fmla="*/ 200025 w 5761832"/>
                <a:gd name="connsiteY12" fmla="*/ 271463 h 559049"/>
                <a:gd name="connsiteX13" fmla="*/ 793 w 5761832"/>
                <a:gd name="connsiteY13" fmla="*/ 7938 h 559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761832" h="559049">
                  <a:moveTo>
                    <a:pt x="793" y="7938"/>
                  </a:moveTo>
                  <a:cubicBezTo>
                    <a:pt x="123031" y="32544"/>
                    <a:pt x="250031" y="23813"/>
                    <a:pt x="374650" y="31750"/>
                  </a:cubicBezTo>
                  <a:cubicBezTo>
                    <a:pt x="555361" y="27517"/>
                    <a:pt x="750359" y="32808"/>
                    <a:pt x="916782" y="19050"/>
                  </a:cubicBezTo>
                  <a:lnTo>
                    <a:pt x="4862512" y="19050"/>
                  </a:lnTo>
                  <a:lnTo>
                    <a:pt x="5076032" y="26988"/>
                  </a:lnTo>
                  <a:cubicBezTo>
                    <a:pt x="5303838" y="39423"/>
                    <a:pt x="5643562" y="28046"/>
                    <a:pt x="5759450" y="0"/>
                  </a:cubicBezTo>
                  <a:cubicBezTo>
                    <a:pt x="5713942" y="126736"/>
                    <a:pt x="5635095" y="193939"/>
                    <a:pt x="5577681" y="273050"/>
                  </a:cubicBezTo>
                  <a:lnTo>
                    <a:pt x="5761832" y="522287"/>
                  </a:lnTo>
                  <a:cubicBezTo>
                    <a:pt x="5652030" y="552713"/>
                    <a:pt x="5526881" y="557212"/>
                    <a:pt x="5251450" y="558800"/>
                  </a:cubicBezTo>
                  <a:lnTo>
                    <a:pt x="919163" y="550068"/>
                  </a:lnTo>
                  <a:lnTo>
                    <a:pt x="661194" y="553244"/>
                  </a:lnTo>
                  <a:cubicBezTo>
                    <a:pt x="526521" y="556419"/>
                    <a:pt x="206111" y="573881"/>
                    <a:pt x="0" y="527050"/>
                  </a:cubicBezTo>
                  <a:lnTo>
                    <a:pt x="200025" y="271463"/>
                  </a:lnTo>
                  <a:cubicBezTo>
                    <a:pt x="124089" y="193146"/>
                    <a:pt x="79110" y="136261"/>
                    <a:pt x="793" y="7938"/>
                  </a:cubicBezTo>
                  <a:close/>
                </a:path>
              </a:pathLst>
            </a:custGeom>
            <a:gradFill flip="none" rotWithShape="1">
              <a:gsLst>
                <a:gs pos="1000">
                  <a:srgbClr val="9DCA0D"/>
                </a:gs>
                <a:gs pos="14000">
                  <a:srgbClr val="84AA0B"/>
                </a:gs>
                <a:gs pos="50000">
                  <a:srgbClr val="9DCA0D"/>
                </a:gs>
                <a:gs pos="99000">
                  <a:srgbClr val="9DCA0D"/>
                </a:gs>
                <a:gs pos="86000">
                  <a:srgbClr val="9DCA0D">
                    <a:lumMod val="84000"/>
                  </a:srgbClr>
                </a:gs>
              </a:gsLst>
              <a:lin ang="0" scaled="1"/>
              <a:tileRect/>
            </a:gra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8" name="Freeform 7"/>
            <p:cNvSpPr/>
            <p:nvPr/>
          </p:nvSpPr>
          <p:spPr>
            <a:xfrm>
              <a:off x="1732528" y="1374160"/>
              <a:ext cx="5563294" cy="452640"/>
            </a:xfrm>
            <a:custGeom>
              <a:avLst/>
              <a:gdLst>
                <a:gd name="connsiteX0" fmla="*/ 12700 w 5759450"/>
                <a:gd name="connsiteY0" fmla="*/ 0 h 565150"/>
                <a:gd name="connsiteX1" fmla="*/ 374650 w 5759450"/>
                <a:gd name="connsiteY1" fmla="*/ 38100 h 565150"/>
                <a:gd name="connsiteX2" fmla="*/ 5073650 w 5759450"/>
                <a:gd name="connsiteY2" fmla="*/ 38100 h 565150"/>
                <a:gd name="connsiteX3" fmla="*/ 5759450 w 5759450"/>
                <a:gd name="connsiteY3" fmla="*/ 6350 h 565150"/>
                <a:gd name="connsiteX4" fmla="*/ 5594350 w 5759450"/>
                <a:gd name="connsiteY4" fmla="*/ 279400 h 565150"/>
                <a:gd name="connsiteX5" fmla="*/ 5759450 w 5759450"/>
                <a:gd name="connsiteY5" fmla="*/ 552450 h 565150"/>
                <a:gd name="connsiteX6" fmla="*/ 5251450 w 5759450"/>
                <a:gd name="connsiteY6" fmla="*/ 565150 h 565150"/>
                <a:gd name="connsiteX7" fmla="*/ 654050 w 5759450"/>
                <a:gd name="connsiteY7" fmla="*/ 552450 h 565150"/>
                <a:gd name="connsiteX8" fmla="*/ 0 w 5759450"/>
                <a:gd name="connsiteY8" fmla="*/ 533400 h 565150"/>
                <a:gd name="connsiteX9" fmla="*/ 190500 w 5759450"/>
                <a:gd name="connsiteY9" fmla="*/ 254000 h 565150"/>
                <a:gd name="connsiteX10" fmla="*/ 12700 w 5759450"/>
                <a:gd name="connsiteY10" fmla="*/ 0 h 565150"/>
                <a:gd name="connsiteX0" fmla="*/ 12700 w 5759450"/>
                <a:gd name="connsiteY0" fmla="*/ 0 h 565150"/>
                <a:gd name="connsiteX1" fmla="*/ 374650 w 5759450"/>
                <a:gd name="connsiteY1" fmla="*/ 38100 h 565150"/>
                <a:gd name="connsiteX2" fmla="*/ 5073650 w 5759450"/>
                <a:gd name="connsiteY2" fmla="*/ 38100 h 565150"/>
                <a:gd name="connsiteX3" fmla="*/ 5759450 w 5759450"/>
                <a:gd name="connsiteY3" fmla="*/ 6350 h 565150"/>
                <a:gd name="connsiteX4" fmla="*/ 5594350 w 5759450"/>
                <a:gd name="connsiteY4" fmla="*/ 279400 h 565150"/>
                <a:gd name="connsiteX5" fmla="*/ 5759450 w 5759450"/>
                <a:gd name="connsiteY5" fmla="*/ 552450 h 565150"/>
                <a:gd name="connsiteX6" fmla="*/ 5251450 w 5759450"/>
                <a:gd name="connsiteY6" fmla="*/ 565150 h 565150"/>
                <a:gd name="connsiteX7" fmla="*/ 654050 w 5759450"/>
                <a:gd name="connsiteY7" fmla="*/ 552450 h 565150"/>
                <a:gd name="connsiteX8" fmla="*/ 0 w 5759450"/>
                <a:gd name="connsiteY8" fmla="*/ 533400 h 565150"/>
                <a:gd name="connsiteX9" fmla="*/ 190500 w 5759450"/>
                <a:gd name="connsiteY9" fmla="*/ 254000 h 565150"/>
                <a:gd name="connsiteX10" fmla="*/ 12700 w 5759450"/>
                <a:gd name="connsiteY10" fmla="*/ 0 h 565150"/>
                <a:gd name="connsiteX0" fmla="*/ 12700 w 5759450"/>
                <a:gd name="connsiteY0" fmla="*/ 0 h 565150"/>
                <a:gd name="connsiteX1" fmla="*/ 374650 w 5759450"/>
                <a:gd name="connsiteY1" fmla="*/ 38100 h 565150"/>
                <a:gd name="connsiteX2" fmla="*/ 5073650 w 5759450"/>
                <a:gd name="connsiteY2" fmla="*/ 38100 h 565150"/>
                <a:gd name="connsiteX3" fmla="*/ 5759450 w 5759450"/>
                <a:gd name="connsiteY3" fmla="*/ 6350 h 565150"/>
                <a:gd name="connsiteX4" fmla="*/ 5594350 w 5759450"/>
                <a:gd name="connsiteY4" fmla="*/ 279400 h 565150"/>
                <a:gd name="connsiteX5" fmla="*/ 5759450 w 5759450"/>
                <a:gd name="connsiteY5" fmla="*/ 552450 h 565150"/>
                <a:gd name="connsiteX6" fmla="*/ 5251450 w 5759450"/>
                <a:gd name="connsiteY6" fmla="*/ 565150 h 565150"/>
                <a:gd name="connsiteX7" fmla="*/ 654050 w 5759450"/>
                <a:gd name="connsiteY7" fmla="*/ 552450 h 565150"/>
                <a:gd name="connsiteX8" fmla="*/ 0 w 5759450"/>
                <a:gd name="connsiteY8" fmla="*/ 533400 h 565150"/>
                <a:gd name="connsiteX9" fmla="*/ 190500 w 5759450"/>
                <a:gd name="connsiteY9" fmla="*/ 254000 h 565150"/>
                <a:gd name="connsiteX10" fmla="*/ 12700 w 5759450"/>
                <a:gd name="connsiteY10" fmla="*/ 0 h 565150"/>
                <a:gd name="connsiteX0" fmla="*/ 22225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190500 w 5759450"/>
                <a:gd name="connsiteY9" fmla="*/ 247650 h 558800"/>
                <a:gd name="connsiteX10" fmla="*/ 22225 w 5759450"/>
                <a:gd name="connsiteY10" fmla="*/ 7938 h 558800"/>
                <a:gd name="connsiteX0" fmla="*/ 22225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190500 w 5759450"/>
                <a:gd name="connsiteY9" fmla="*/ 247650 h 558800"/>
                <a:gd name="connsiteX10" fmla="*/ 30956 w 5759450"/>
                <a:gd name="connsiteY10" fmla="*/ 28575 h 558800"/>
                <a:gd name="connsiteX11" fmla="*/ 22225 w 5759450"/>
                <a:gd name="connsiteY11" fmla="*/ 7938 h 558800"/>
                <a:gd name="connsiteX0" fmla="*/ 22225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190500 w 5759450"/>
                <a:gd name="connsiteY9" fmla="*/ 247650 h 558800"/>
                <a:gd name="connsiteX10" fmla="*/ 19050 w 5759450"/>
                <a:gd name="connsiteY10" fmla="*/ 35719 h 558800"/>
                <a:gd name="connsiteX11" fmla="*/ 22225 w 5759450"/>
                <a:gd name="connsiteY11" fmla="*/ 7938 h 558800"/>
                <a:gd name="connsiteX0" fmla="*/ 24606 w 5761831"/>
                <a:gd name="connsiteY0" fmla="*/ 7938 h 558800"/>
                <a:gd name="connsiteX1" fmla="*/ 377031 w 5761831"/>
                <a:gd name="connsiteY1" fmla="*/ 31750 h 558800"/>
                <a:gd name="connsiteX2" fmla="*/ 5076031 w 5761831"/>
                <a:gd name="connsiteY2" fmla="*/ 31750 h 558800"/>
                <a:gd name="connsiteX3" fmla="*/ 5761831 w 5761831"/>
                <a:gd name="connsiteY3" fmla="*/ 0 h 558800"/>
                <a:gd name="connsiteX4" fmla="*/ 5596731 w 5761831"/>
                <a:gd name="connsiteY4" fmla="*/ 273050 h 558800"/>
                <a:gd name="connsiteX5" fmla="*/ 5761831 w 5761831"/>
                <a:gd name="connsiteY5" fmla="*/ 546100 h 558800"/>
                <a:gd name="connsiteX6" fmla="*/ 5253831 w 5761831"/>
                <a:gd name="connsiteY6" fmla="*/ 558800 h 558800"/>
                <a:gd name="connsiteX7" fmla="*/ 656431 w 5761831"/>
                <a:gd name="connsiteY7" fmla="*/ 546100 h 558800"/>
                <a:gd name="connsiteX8" fmla="*/ 2381 w 5761831"/>
                <a:gd name="connsiteY8" fmla="*/ 527050 h 558800"/>
                <a:gd name="connsiteX9" fmla="*/ 192881 w 5761831"/>
                <a:gd name="connsiteY9" fmla="*/ 247650 h 558800"/>
                <a:gd name="connsiteX10" fmla="*/ 0 w 5761831"/>
                <a:gd name="connsiteY10" fmla="*/ 30957 h 558800"/>
                <a:gd name="connsiteX11" fmla="*/ 24606 w 5761831"/>
                <a:gd name="connsiteY11" fmla="*/ 7938 h 558800"/>
                <a:gd name="connsiteX0" fmla="*/ 22225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190500 w 5759450"/>
                <a:gd name="connsiteY9" fmla="*/ 247650 h 558800"/>
                <a:gd name="connsiteX10" fmla="*/ 22225 w 5759450"/>
                <a:gd name="connsiteY10" fmla="*/ 7938 h 558800"/>
                <a:gd name="connsiteX0" fmla="*/ 793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190500 w 5759450"/>
                <a:gd name="connsiteY9" fmla="*/ 247650 h 558800"/>
                <a:gd name="connsiteX10" fmla="*/ 793 w 5759450"/>
                <a:gd name="connsiteY10" fmla="*/ 7938 h 558800"/>
                <a:gd name="connsiteX0" fmla="*/ 793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190500 w 5759450"/>
                <a:gd name="connsiteY9" fmla="*/ 247650 h 558800"/>
                <a:gd name="connsiteX10" fmla="*/ 793 w 5759450"/>
                <a:gd name="connsiteY10" fmla="*/ 7938 h 558800"/>
                <a:gd name="connsiteX0" fmla="*/ 793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200025 w 5759450"/>
                <a:gd name="connsiteY9" fmla="*/ 271463 h 558800"/>
                <a:gd name="connsiteX10" fmla="*/ 793 w 5759450"/>
                <a:gd name="connsiteY10" fmla="*/ 7938 h 558800"/>
                <a:gd name="connsiteX0" fmla="*/ 793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200025 w 5759450"/>
                <a:gd name="connsiteY9" fmla="*/ 271463 h 558800"/>
                <a:gd name="connsiteX10" fmla="*/ 793 w 5759450"/>
                <a:gd name="connsiteY10" fmla="*/ 7938 h 558800"/>
                <a:gd name="connsiteX0" fmla="*/ 793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200025 w 5759450"/>
                <a:gd name="connsiteY9" fmla="*/ 271463 h 558800"/>
                <a:gd name="connsiteX10" fmla="*/ 793 w 5759450"/>
                <a:gd name="connsiteY10" fmla="*/ 7938 h 558800"/>
                <a:gd name="connsiteX0" fmla="*/ 793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200025 w 5759450"/>
                <a:gd name="connsiteY9" fmla="*/ 271463 h 558800"/>
                <a:gd name="connsiteX10" fmla="*/ 793 w 5759450"/>
                <a:gd name="connsiteY10" fmla="*/ 7938 h 558800"/>
                <a:gd name="connsiteX0" fmla="*/ 793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200025 w 5759450"/>
                <a:gd name="connsiteY9" fmla="*/ 271463 h 558800"/>
                <a:gd name="connsiteX10" fmla="*/ 793 w 5759450"/>
                <a:gd name="connsiteY10" fmla="*/ 7938 h 558800"/>
                <a:gd name="connsiteX0" fmla="*/ 793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61194 w 5759450"/>
                <a:gd name="connsiteY7" fmla="*/ 553244 h 558800"/>
                <a:gd name="connsiteX8" fmla="*/ 0 w 5759450"/>
                <a:gd name="connsiteY8" fmla="*/ 527050 h 558800"/>
                <a:gd name="connsiteX9" fmla="*/ 200025 w 5759450"/>
                <a:gd name="connsiteY9" fmla="*/ 271463 h 558800"/>
                <a:gd name="connsiteX10" fmla="*/ 793 w 5759450"/>
                <a:gd name="connsiteY10" fmla="*/ 7938 h 558800"/>
                <a:gd name="connsiteX0" fmla="*/ 793 w 5759450"/>
                <a:gd name="connsiteY0" fmla="*/ 7938 h 559049"/>
                <a:gd name="connsiteX1" fmla="*/ 374650 w 5759450"/>
                <a:gd name="connsiteY1" fmla="*/ 31750 h 559049"/>
                <a:gd name="connsiteX2" fmla="*/ 5073650 w 5759450"/>
                <a:gd name="connsiteY2" fmla="*/ 31750 h 559049"/>
                <a:gd name="connsiteX3" fmla="*/ 5759450 w 5759450"/>
                <a:gd name="connsiteY3" fmla="*/ 0 h 559049"/>
                <a:gd name="connsiteX4" fmla="*/ 5594350 w 5759450"/>
                <a:gd name="connsiteY4" fmla="*/ 273050 h 559049"/>
                <a:gd name="connsiteX5" fmla="*/ 5759450 w 5759450"/>
                <a:gd name="connsiteY5" fmla="*/ 546100 h 559049"/>
                <a:gd name="connsiteX6" fmla="*/ 5251450 w 5759450"/>
                <a:gd name="connsiteY6" fmla="*/ 558800 h 559049"/>
                <a:gd name="connsiteX7" fmla="*/ 661194 w 5759450"/>
                <a:gd name="connsiteY7" fmla="*/ 553244 h 559049"/>
                <a:gd name="connsiteX8" fmla="*/ 0 w 5759450"/>
                <a:gd name="connsiteY8" fmla="*/ 527050 h 559049"/>
                <a:gd name="connsiteX9" fmla="*/ 200025 w 5759450"/>
                <a:gd name="connsiteY9" fmla="*/ 271463 h 559049"/>
                <a:gd name="connsiteX10" fmla="*/ 793 w 5759450"/>
                <a:gd name="connsiteY10" fmla="*/ 7938 h 559049"/>
                <a:gd name="connsiteX0" fmla="*/ 793 w 5759450"/>
                <a:gd name="connsiteY0" fmla="*/ 7938 h 559049"/>
                <a:gd name="connsiteX1" fmla="*/ 374650 w 5759450"/>
                <a:gd name="connsiteY1" fmla="*/ 31750 h 559049"/>
                <a:gd name="connsiteX2" fmla="*/ 919163 w 5759450"/>
                <a:gd name="connsiteY2" fmla="*/ 28575 h 559049"/>
                <a:gd name="connsiteX3" fmla="*/ 5073650 w 5759450"/>
                <a:gd name="connsiteY3" fmla="*/ 31750 h 559049"/>
                <a:gd name="connsiteX4" fmla="*/ 5759450 w 5759450"/>
                <a:gd name="connsiteY4" fmla="*/ 0 h 559049"/>
                <a:gd name="connsiteX5" fmla="*/ 5594350 w 5759450"/>
                <a:gd name="connsiteY5" fmla="*/ 273050 h 559049"/>
                <a:gd name="connsiteX6" fmla="*/ 5759450 w 5759450"/>
                <a:gd name="connsiteY6" fmla="*/ 546100 h 559049"/>
                <a:gd name="connsiteX7" fmla="*/ 5251450 w 5759450"/>
                <a:gd name="connsiteY7" fmla="*/ 558800 h 559049"/>
                <a:gd name="connsiteX8" fmla="*/ 661194 w 5759450"/>
                <a:gd name="connsiteY8" fmla="*/ 553244 h 559049"/>
                <a:gd name="connsiteX9" fmla="*/ 0 w 5759450"/>
                <a:gd name="connsiteY9" fmla="*/ 527050 h 559049"/>
                <a:gd name="connsiteX10" fmla="*/ 200025 w 5759450"/>
                <a:gd name="connsiteY10" fmla="*/ 271463 h 559049"/>
                <a:gd name="connsiteX11" fmla="*/ 793 w 5759450"/>
                <a:gd name="connsiteY11"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5073650 w 5759450"/>
                <a:gd name="connsiteY3" fmla="*/ 31750 h 559049"/>
                <a:gd name="connsiteX4" fmla="*/ 5759450 w 5759450"/>
                <a:gd name="connsiteY4" fmla="*/ 0 h 559049"/>
                <a:gd name="connsiteX5" fmla="*/ 5594350 w 5759450"/>
                <a:gd name="connsiteY5" fmla="*/ 273050 h 559049"/>
                <a:gd name="connsiteX6" fmla="*/ 5759450 w 5759450"/>
                <a:gd name="connsiteY6" fmla="*/ 546100 h 559049"/>
                <a:gd name="connsiteX7" fmla="*/ 5251450 w 5759450"/>
                <a:gd name="connsiteY7" fmla="*/ 558800 h 559049"/>
                <a:gd name="connsiteX8" fmla="*/ 661194 w 5759450"/>
                <a:gd name="connsiteY8" fmla="*/ 553244 h 559049"/>
                <a:gd name="connsiteX9" fmla="*/ 0 w 5759450"/>
                <a:gd name="connsiteY9" fmla="*/ 527050 h 559049"/>
                <a:gd name="connsiteX10" fmla="*/ 200025 w 5759450"/>
                <a:gd name="connsiteY10" fmla="*/ 271463 h 559049"/>
                <a:gd name="connsiteX11" fmla="*/ 793 w 5759450"/>
                <a:gd name="connsiteY11"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5073650 w 5759450"/>
                <a:gd name="connsiteY3" fmla="*/ 31750 h 559049"/>
                <a:gd name="connsiteX4" fmla="*/ 5759450 w 5759450"/>
                <a:gd name="connsiteY4" fmla="*/ 0 h 559049"/>
                <a:gd name="connsiteX5" fmla="*/ 5594350 w 5759450"/>
                <a:gd name="connsiteY5" fmla="*/ 273050 h 559049"/>
                <a:gd name="connsiteX6" fmla="*/ 5759450 w 5759450"/>
                <a:gd name="connsiteY6" fmla="*/ 546100 h 559049"/>
                <a:gd name="connsiteX7" fmla="*/ 5251450 w 5759450"/>
                <a:gd name="connsiteY7" fmla="*/ 558800 h 559049"/>
                <a:gd name="connsiteX8" fmla="*/ 661194 w 5759450"/>
                <a:gd name="connsiteY8" fmla="*/ 553244 h 559049"/>
                <a:gd name="connsiteX9" fmla="*/ 0 w 5759450"/>
                <a:gd name="connsiteY9" fmla="*/ 527050 h 559049"/>
                <a:gd name="connsiteX10" fmla="*/ 200025 w 5759450"/>
                <a:gd name="connsiteY10" fmla="*/ 271463 h 559049"/>
                <a:gd name="connsiteX11" fmla="*/ 793 w 5759450"/>
                <a:gd name="connsiteY11"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5073650 w 5759450"/>
                <a:gd name="connsiteY3" fmla="*/ 31750 h 559049"/>
                <a:gd name="connsiteX4" fmla="*/ 5759450 w 5759450"/>
                <a:gd name="connsiteY4" fmla="*/ 0 h 559049"/>
                <a:gd name="connsiteX5" fmla="*/ 5594350 w 5759450"/>
                <a:gd name="connsiteY5" fmla="*/ 273050 h 559049"/>
                <a:gd name="connsiteX6" fmla="*/ 5759450 w 5759450"/>
                <a:gd name="connsiteY6" fmla="*/ 546100 h 559049"/>
                <a:gd name="connsiteX7" fmla="*/ 5251450 w 5759450"/>
                <a:gd name="connsiteY7" fmla="*/ 558800 h 559049"/>
                <a:gd name="connsiteX8" fmla="*/ 661194 w 5759450"/>
                <a:gd name="connsiteY8" fmla="*/ 553244 h 559049"/>
                <a:gd name="connsiteX9" fmla="*/ 0 w 5759450"/>
                <a:gd name="connsiteY9" fmla="*/ 527050 h 559049"/>
                <a:gd name="connsiteX10" fmla="*/ 200025 w 5759450"/>
                <a:gd name="connsiteY10" fmla="*/ 271463 h 559049"/>
                <a:gd name="connsiteX11" fmla="*/ 793 w 5759450"/>
                <a:gd name="connsiteY11"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5073650 w 5759450"/>
                <a:gd name="connsiteY3" fmla="*/ 31750 h 559049"/>
                <a:gd name="connsiteX4" fmla="*/ 5759450 w 5759450"/>
                <a:gd name="connsiteY4" fmla="*/ 0 h 559049"/>
                <a:gd name="connsiteX5" fmla="*/ 5594350 w 5759450"/>
                <a:gd name="connsiteY5" fmla="*/ 273050 h 559049"/>
                <a:gd name="connsiteX6" fmla="*/ 5759450 w 5759450"/>
                <a:gd name="connsiteY6" fmla="*/ 546100 h 559049"/>
                <a:gd name="connsiteX7" fmla="*/ 5251450 w 5759450"/>
                <a:gd name="connsiteY7" fmla="*/ 558800 h 559049"/>
                <a:gd name="connsiteX8" fmla="*/ 919163 w 5759450"/>
                <a:gd name="connsiteY8" fmla="*/ 554831 h 559049"/>
                <a:gd name="connsiteX9" fmla="*/ 661194 w 5759450"/>
                <a:gd name="connsiteY9" fmla="*/ 553244 h 559049"/>
                <a:gd name="connsiteX10" fmla="*/ 0 w 5759450"/>
                <a:gd name="connsiteY10" fmla="*/ 527050 h 559049"/>
                <a:gd name="connsiteX11" fmla="*/ 200025 w 5759450"/>
                <a:gd name="connsiteY11" fmla="*/ 271463 h 559049"/>
                <a:gd name="connsiteX12" fmla="*/ 793 w 5759450"/>
                <a:gd name="connsiteY12"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5073650 w 5759450"/>
                <a:gd name="connsiteY3" fmla="*/ 31750 h 559049"/>
                <a:gd name="connsiteX4" fmla="*/ 5759450 w 5759450"/>
                <a:gd name="connsiteY4" fmla="*/ 0 h 559049"/>
                <a:gd name="connsiteX5" fmla="*/ 5594350 w 5759450"/>
                <a:gd name="connsiteY5" fmla="*/ 273050 h 559049"/>
                <a:gd name="connsiteX6" fmla="*/ 5759450 w 5759450"/>
                <a:gd name="connsiteY6" fmla="*/ 546100 h 559049"/>
                <a:gd name="connsiteX7" fmla="*/ 5251450 w 5759450"/>
                <a:gd name="connsiteY7" fmla="*/ 558800 h 559049"/>
                <a:gd name="connsiteX8" fmla="*/ 919163 w 5759450"/>
                <a:gd name="connsiteY8" fmla="*/ 550068 h 559049"/>
                <a:gd name="connsiteX9" fmla="*/ 661194 w 5759450"/>
                <a:gd name="connsiteY9" fmla="*/ 553244 h 559049"/>
                <a:gd name="connsiteX10" fmla="*/ 0 w 5759450"/>
                <a:gd name="connsiteY10" fmla="*/ 527050 h 559049"/>
                <a:gd name="connsiteX11" fmla="*/ 200025 w 5759450"/>
                <a:gd name="connsiteY11" fmla="*/ 271463 h 559049"/>
                <a:gd name="connsiteX12" fmla="*/ 793 w 5759450"/>
                <a:gd name="connsiteY12"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0131 w 5759450"/>
                <a:gd name="connsiteY3" fmla="*/ 30956 h 559049"/>
                <a:gd name="connsiteX4" fmla="*/ 5073650 w 5759450"/>
                <a:gd name="connsiteY4" fmla="*/ 31750 h 559049"/>
                <a:gd name="connsiteX5" fmla="*/ 5759450 w 5759450"/>
                <a:gd name="connsiteY5" fmla="*/ 0 h 559049"/>
                <a:gd name="connsiteX6" fmla="*/ 5594350 w 5759450"/>
                <a:gd name="connsiteY6" fmla="*/ 273050 h 559049"/>
                <a:gd name="connsiteX7" fmla="*/ 5759450 w 5759450"/>
                <a:gd name="connsiteY7" fmla="*/ 546100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3650 w 5759450"/>
                <a:gd name="connsiteY4" fmla="*/ 31750 h 559049"/>
                <a:gd name="connsiteX5" fmla="*/ 5759450 w 5759450"/>
                <a:gd name="connsiteY5" fmla="*/ 0 h 559049"/>
                <a:gd name="connsiteX6" fmla="*/ 5594350 w 5759450"/>
                <a:gd name="connsiteY6" fmla="*/ 273050 h 559049"/>
                <a:gd name="connsiteX7" fmla="*/ 5759450 w 5759450"/>
                <a:gd name="connsiteY7" fmla="*/ 546100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6032 w 5759450"/>
                <a:gd name="connsiteY4" fmla="*/ 26988 h 559049"/>
                <a:gd name="connsiteX5" fmla="*/ 5759450 w 5759450"/>
                <a:gd name="connsiteY5" fmla="*/ 0 h 559049"/>
                <a:gd name="connsiteX6" fmla="*/ 5594350 w 5759450"/>
                <a:gd name="connsiteY6" fmla="*/ 273050 h 559049"/>
                <a:gd name="connsiteX7" fmla="*/ 5759450 w 5759450"/>
                <a:gd name="connsiteY7" fmla="*/ 546100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6032 w 5759450"/>
                <a:gd name="connsiteY4" fmla="*/ 26988 h 559049"/>
                <a:gd name="connsiteX5" fmla="*/ 5759450 w 5759450"/>
                <a:gd name="connsiteY5" fmla="*/ 0 h 559049"/>
                <a:gd name="connsiteX6" fmla="*/ 5594350 w 5759450"/>
                <a:gd name="connsiteY6" fmla="*/ 273050 h 559049"/>
                <a:gd name="connsiteX7" fmla="*/ 5759450 w 5759450"/>
                <a:gd name="connsiteY7" fmla="*/ 546100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6032 w 5759450"/>
                <a:gd name="connsiteY4" fmla="*/ 26988 h 559049"/>
                <a:gd name="connsiteX5" fmla="*/ 5759450 w 5759450"/>
                <a:gd name="connsiteY5" fmla="*/ 0 h 559049"/>
                <a:gd name="connsiteX6" fmla="*/ 5594350 w 5759450"/>
                <a:gd name="connsiteY6" fmla="*/ 273050 h 559049"/>
                <a:gd name="connsiteX7" fmla="*/ 5759450 w 5759450"/>
                <a:gd name="connsiteY7" fmla="*/ 546100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6032 w 5759450"/>
                <a:gd name="connsiteY4" fmla="*/ 26988 h 559049"/>
                <a:gd name="connsiteX5" fmla="*/ 5759450 w 5759450"/>
                <a:gd name="connsiteY5" fmla="*/ 0 h 559049"/>
                <a:gd name="connsiteX6" fmla="*/ 5594350 w 5759450"/>
                <a:gd name="connsiteY6" fmla="*/ 273050 h 559049"/>
                <a:gd name="connsiteX7" fmla="*/ 5759450 w 5759450"/>
                <a:gd name="connsiteY7" fmla="*/ 546100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6032 w 5759450"/>
                <a:gd name="connsiteY4" fmla="*/ 26988 h 559049"/>
                <a:gd name="connsiteX5" fmla="*/ 5759450 w 5759450"/>
                <a:gd name="connsiteY5" fmla="*/ 0 h 559049"/>
                <a:gd name="connsiteX6" fmla="*/ 5577681 w 5759450"/>
                <a:gd name="connsiteY6" fmla="*/ 273050 h 559049"/>
                <a:gd name="connsiteX7" fmla="*/ 5759450 w 5759450"/>
                <a:gd name="connsiteY7" fmla="*/ 546100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6032 w 5759450"/>
                <a:gd name="connsiteY4" fmla="*/ 26988 h 559049"/>
                <a:gd name="connsiteX5" fmla="*/ 5759450 w 5759450"/>
                <a:gd name="connsiteY5" fmla="*/ 0 h 559049"/>
                <a:gd name="connsiteX6" fmla="*/ 5577681 w 5759450"/>
                <a:gd name="connsiteY6" fmla="*/ 273050 h 559049"/>
                <a:gd name="connsiteX7" fmla="*/ 5759450 w 5759450"/>
                <a:gd name="connsiteY7" fmla="*/ 546100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6032 w 5759450"/>
                <a:gd name="connsiteY4" fmla="*/ 26988 h 559049"/>
                <a:gd name="connsiteX5" fmla="*/ 5759450 w 5759450"/>
                <a:gd name="connsiteY5" fmla="*/ 0 h 559049"/>
                <a:gd name="connsiteX6" fmla="*/ 5577681 w 5759450"/>
                <a:gd name="connsiteY6" fmla="*/ 273050 h 559049"/>
                <a:gd name="connsiteX7" fmla="*/ 5754688 w 5759450"/>
                <a:gd name="connsiteY7" fmla="*/ 517525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6032 w 5759450"/>
                <a:gd name="connsiteY4" fmla="*/ 26988 h 559049"/>
                <a:gd name="connsiteX5" fmla="*/ 5759450 w 5759450"/>
                <a:gd name="connsiteY5" fmla="*/ 0 h 559049"/>
                <a:gd name="connsiteX6" fmla="*/ 5577681 w 5759450"/>
                <a:gd name="connsiteY6" fmla="*/ 273050 h 559049"/>
                <a:gd name="connsiteX7" fmla="*/ 5754688 w 5759450"/>
                <a:gd name="connsiteY7" fmla="*/ 517525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61529"/>
                <a:gd name="connsiteX1" fmla="*/ 374650 w 5759450"/>
                <a:gd name="connsiteY1" fmla="*/ 31750 h 561529"/>
                <a:gd name="connsiteX2" fmla="*/ 916782 w 5759450"/>
                <a:gd name="connsiteY2" fmla="*/ 19050 h 561529"/>
                <a:gd name="connsiteX3" fmla="*/ 4862512 w 5759450"/>
                <a:gd name="connsiteY3" fmla="*/ 19050 h 561529"/>
                <a:gd name="connsiteX4" fmla="*/ 5076032 w 5759450"/>
                <a:gd name="connsiteY4" fmla="*/ 26988 h 561529"/>
                <a:gd name="connsiteX5" fmla="*/ 5759450 w 5759450"/>
                <a:gd name="connsiteY5" fmla="*/ 0 h 561529"/>
                <a:gd name="connsiteX6" fmla="*/ 5577681 w 5759450"/>
                <a:gd name="connsiteY6" fmla="*/ 273050 h 561529"/>
                <a:gd name="connsiteX7" fmla="*/ 5754688 w 5759450"/>
                <a:gd name="connsiteY7" fmla="*/ 517525 h 561529"/>
                <a:gd name="connsiteX8" fmla="*/ 5251450 w 5759450"/>
                <a:gd name="connsiteY8" fmla="*/ 558800 h 561529"/>
                <a:gd name="connsiteX9" fmla="*/ 919163 w 5759450"/>
                <a:gd name="connsiteY9" fmla="*/ 550068 h 561529"/>
                <a:gd name="connsiteX10" fmla="*/ 661194 w 5759450"/>
                <a:gd name="connsiteY10" fmla="*/ 553244 h 561529"/>
                <a:gd name="connsiteX11" fmla="*/ 0 w 5759450"/>
                <a:gd name="connsiteY11" fmla="*/ 527050 h 561529"/>
                <a:gd name="connsiteX12" fmla="*/ 200025 w 5759450"/>
                <a:gd name="connsiteY12" fmla="*/ 271463 h 561529"/>
                <a:gd name="connsiteX13" fmla="*/ 793 w 5759450"/>
                <a:gd name="connsiteY13" fmla="*/ 7938 h 561529"/>
                <a:gd name="connsiteX0" fmla="*/ 793 w 5759450"/>
                <a:gd name="connsiteY0" fmla="*/ 7938 h 562791"/>
                <a:gd name="connsiteX1" fmla="*/ 374650 w 5759450"/>
                <a:gd name="connsiteY1" fmla="*/ 31750 h 562791"/>
                <a:gd name="connsiteX2" fmla="*/ 916782 w 5759450"/>
                <a:gd name="connsiteY2" fmla="*/ 19050 h 562791"/>
                <a:gd name="connsiteX3" fmla="*/ 4862512 w 5759450"/>
                <a:gd name="connsiteY3" fmla="*/ 19050 h 562791"/>
                <a:gd name="connsiteX4" fmla="*/ 5076032 w 5759450"/>
                <a:gd name="connsiteY4" fmla="*/ 26988 h 562791"/>
                <a:gd name="connsiteX5" fmla="*/ 5759450 w 5759450"/>
                <a:gd name="connsiteY5" fmla="*/ 0 h 562791"/>
                <a:gd name="connsiteX6" fmla="*/ 5577681 w 5759450"/>
                <a:gd name="connsiteY6" fmla="*/ 273050 h 562791"/>
                <a:gd name="connsiteX7" fmla="*/ 5754688 w 5759450"/>
                <a:gd name="connsiteY7" fmla="*/ 517525 h 562791"/>
                <a:gd name="connsiteX8" fmla="*/ 5251450 w 5759450"/>
                <a:gd name="connsiteY8" fmla="*/ 558800 h 562791"/>
                <a:gd name="connsiteX9" fmla="*/ 919163 w 5759450"/>
                <a:gd name="connsiteY9" fmla="*/ 550068 h 562791"/>
                <a:gd name="connsiteX10" fmla="*/ 661194 w 5759450"/>
                <a:gd name="connsiteY10" fmla="*/ 553244 h 562791"/>
                <a:gd name="connsiteX11" fmla="*/ 0 w 5759450"/>
                <a:gd name="connsiteY11" fmla="*/ 527050 h 562791"/>
                <a:gd name="connsiteX12" fmla="*/ 200025 w 5759450"/>
                <a:gd name="connsiteY12" fmla="*/ 271463 h 562791"/>
                <a:gd name="connsiteX13" fmla="*/ 793 w 5759450"/>
                <a:gd name="connsiteY13" fmla="*/ 7938 h 562791"/>
                <a:gd name="connsiteX0" fmla="*/ 793 w 5761832"/>
                <a:gd name="connsiteY0" fmla="*/ 7938 h 563259"/>
                <a:gd name="connsiteX1" fmla="*/ 374650 w 5761832"/>
                <a:gd name="connsiteY1" fmla="*/ 31750 h 563259"/>
                <a:gd name="connsiteX2" fmla="*/ 916782 w 5761832"/>
                <a:gd name="connsiteY2" fmla="*/ 19050 h 563259"/>
                <a:gd name="connsiteX3" fmla="*/ 4862512 w 5761832"/>
                <a:gd name="connsiteY3" fmla="*/ 19050 h 563259"/>
                <a:gd name="connsiteX4" fmla="*/ 5076032 w 5761832"/>
                <a:gd name="connsiteY4" fmla="*/ 26988 h 563259"/>
                <a:gd name="connsiteX5" fmla="*/ 5759450 w 5761832"/>
                <a:gd name="connsiteY5" fmla="*/ 0 h 563259"/>
                <a:gd name="connsiteX6" fmla="*/ 5577681 w 5761832"/>
                <a:gd name="connsiteY6" fmla="*/ 273050 h 563259"/>
                <a:gd name="connsiteX7" fmla="*/ 5761832 w 5761832"/>
                <a:gd name="connsiteY7" fmla="*/ 522287 h 563259"/>
                <a:gd name="connsiteX8" fmla="*/ 5251450 w 5761832"/>
                <a:gd name="connsiteY8" fmla="*/ 558800 h 563259"/>
                <a:gd name="connsiteX9" fmla="*/ 919163 w 5761832"/>
                <a:gd name="connsiteY9" fmla="*/ 550068 h 563259"/>
                <a:gd name="connsiteX10" fmla="*/ 661194 w 5761832"/>
                <a:gd name="connsiteY10" fmla="*/ 553244 h 563259"/>
                <a:gd name="connsiteX11" fmla="*/ 0 w 5761832"/>
                <a:gd name="connsiteY11" fmla="*/ 527050 h 563259"/>
                <a:gd name="connsiteX12" fmla="*/ 200025 w 5761832"/>
                <a:gd name="connsiteY12" fmla="*/ 271463 h 563259"/>
                <a:gd name="connsiteX13" fmla="*/ 793 w 5761832"/>
                <a:gd name="connsiteY13" fmla="*/ 7938 h 563259"/>
                <a:gd name="connsiteX0" fmla="*/ 793 w 5761832"/>
                <a:gd name="connsiteY0" fmla="*/ 7938 h 563781"/>
                <a:gd name="connsiteX1" fmla="*/ 374650 w 5761832"/>
                <a:gd name="connsiteY1" fmla="*/ 31750 h 563781"/>
                <a:gd name="connsiteX2" fmla="*/ 916782 w 5761832"/>
                <a:gd name="connsiteY2" fmla="*/ 19050 h 563781"/>
                <a:gd name="connsiteX3" fmla="*/ 4862512 w 5761832"/>
                <a:gd name="connsiteY3" fmla="*/ 19050 h 563781"/>
                <a:gd name="connsiteX4" fmla="*/ 5076032 w 5761832"/>
                <a:gd name="connsiteY4" fmla="*/ 26988 h 563781"/>
                <a:gd name="connsiteX5" fmla="*/ 5759450 w 5761832"/>
                <a:gd name="connsiteY5" fmla="*/ 0 h 563781"/>
                <a:gd name="connsiteX6" fmla="*/ 5577681 w 5761832"/>
                <a:gd name="connsiteY6" fmla="*/ 273050 h 563781"/>
                <a:gd name="connsiteX7" fmla="*/ 5761832 w 5761832"/>
                <a:gd name="connsiteY7" fmla="*/ 522287 h 563781"/>
                <a:gd name="connsiteX8" fmla="*/ 5251450 w 5761832"/>
                <a:gd name="connsiteY8" fmla="*/ 558800 h 563781"/>
                <a:gd name="connsiteX9" fmla="*/ 919163 w 5761832"/>
                <a:gd name="connsiteY9" fmla="*/ 550068 h 563781"/>
                <a:gd name="connsiteX10" fmla="*/ 661194 w 5761832"/>
                <a:gd name="connsiteY10" fmla="*/ 553244 h 563781"/>
                <a:gd name="connsiteX11" fmla="*/ 0 w 5761832"/>
                <a:gd name="connsiteY11" fmla="*/ 527050 h 563781"/>
                <a:gd name="connsiteX12" fmla="*/ 200025 w 5761832"/>
                <a:gd name="connsiteY12" fmla="*/ 271463 h 563781"/>
                <a:gd name="connsiteX13" fmla="*/ 793 w 5761832"/>
                <a:gd name="connsiteY13" fmla="*/ 7938 h 563781"/>
                <a:gd name="connsiteX0" fmla="*/ 793 w 5761832"/>
                <a:gd name="connsiteY0" fmla="*/ 7938 h 559049"/>
                <a:gd name="connsiteX1" fmla="*/ 374650 w 5761832"/>
                <a:gd name="connsiteY1" fmla="*/ 31750 h 559049"/>
                <a:gd name="connsiteX2" fmla="*/ 916782 w 5761832"/>
                <a:gd name="connsiteY2" fmla="*/ 19050 h 559049"/>
                <a:gd name="connsiteX3" fmla="*/ 4862512 w 5761832"/>
                <a:gd name="connsiteY3" fmla="*/ 19050 h 559049"/>
                <a:gd name="connsiteX4" fmla="*/ 5076032 w 5761832"/>
                <a:gd name="connsiteY4" fmla="*/ 26988 h 559049"/>
                <a:gd name="connsiteX5" fmla="*/ 5759450 w 5761832"/>
                <a:gd name="connsiteY5" fmla="*/ 0 h 559049"/>
                <a:gd name="connsiteX6" fmla="*/ 5577681 w 5761832"/>
                <a:gd name="connsiteY6" fmla="*/ 273050 h 559049"/>
                <a:gd name="connsiteX7" fmla="*/ 5761832 w 5761832"/>
                <a:gd name="connsiteY7" fmla="*/ 522287 h 559049"/>
                <a:gd name="connsiteX8" fmla="*/ 5251450 w 5761832"/>
                <a:gd name="connsiteY8" fmla="*/ 558800 h 559049"/>
                <a:gd name="connsiteX9" fmla="*/ 919163 w 5761832"/>
                <a:gd name="connsiteY9" fmla="*/ 550068 h 559049"/>
                <a:gd name="connsiteX10" fmla="*/ 661194 w 5761832"/>
                <a:gd name="connsiteY10" fmla="*/ 553244 h 559049"/>
                <a:gd name="connsiteX11" fmla="*/ 0 w 5761832"/>
                <a:gd name="connsiteY11" fmla="*/ 527050 h 559049"/>
                <a:gd name="connsiteX12" fmla="*/ 200025 w 5761832"/>
                <a:gd name="connsiteY12" fmla="*/ 271463 h 559049"/>
                <a:gd name="connsiteX13" fmla="*/ 793 w 5761832"/>
                <a:gd name="connsiteY13" fmla="*/ 7938 h 559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761832" h="559049">
                  <a:moveTo>
                    <a:pt x="793" y="7938"/>
                  </a:moveTo>
                  <a:cubicBezTo>
                    <a:pt x="123031" y="32544"/>
                    <a:pt x="250031" y="23813"/>
                    <a:pt x="374650" y="31750"/>
                  </a:cubicBezTo>
                  <a:cubicBezTo>
                    <a:pt x="555361" y="27517"/>
                    <a:pt x="750359" y="32808"/>
                    <a:pt x="916782" y="19050"/>
                  </a:cubicBezTo>
                  <a:lnTo>
                    <a:pt x="4862512" y="19050"/>
                  </a:lnTo>
                  <a:lnTo>
                    <a:pt x="5076032" y="26988"/>
                  </a:lnTo>
                  <a:cubicBezTo>
                    <a:pt x="5303838" y="39423"/>
                    <a:pt x="5643562" y="28046"/>
                    <a:pt x="5759450" y="0"/>
                  </a:cubicBezTo>
                  <a:cubicBezTo>
                    <a:pt x="5713942" y="126736"/>
                    <a:pt x="5635095" y="193939"/>
                    <a:pt x="5577681" y="273050"/>
                  </a:cubicBezTo>
                  <a:lnTo>
                    <a:pt x="5761832" y="522287"/>
                  </a:lnTo>
                  <a:cubicBezTo>
                    <a:pt x="5652030" y="552713"/>
                    <a:pt x="5526881" y="557212"/>
                    <a:pt x="5251450" y="558800"/>
                  </a:cubicBezTo>
                  <a:lnTo>
                    <a:pt x="919163" y="550068"/>
                  </a:lnTo>
                  <a:lnTo>
                    <a:pt x="661194" y="553244"/>
                  </a:lnTo>
                  <a:cubicBezTo>
                    <a:pt x="526521" y="556419"/>
                    <a:pt x="206111" y="573881"/>
                    <a:pt x="0" y="527050"/>
                  </a:cubicBezTo>
                  <a:lnTo>
                    <a:pt x="200025" y="271463"/>
                  </a:lnTo>
                  <a:cubicBezTo>
                    <a:pt x="124089" y="193146"/>
                    <a:pt x="79110" y="136261"/>
                    <a:pt x="793" y="7938"/>
                  </a:cubicBezTo>
                  <a:close/>
                </a:path>
              </a:pathLst>
            </a:custGeom>
            <a:noFill/>
            <a:ln w="19050">
              <a:solidFill>
                <a:srgbClr val="CBF34B"/>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grpSp>
      <p:grpSp>
        <p:nvGrpSpPr>
          <p:cNvPr id="9" name="Group 50"/>
          <p:cNvGrpSpPr>
            <a:grpSpLocks/>
          </p:cNvGrpSpPr>
          <p:nvPr/>
        </p:nvGrpSpPr>
        <p:grpSpPr bwMode="auto">
          <a:xfrm flipH="1">
            <a:off x="8566567" y="2901506"/>
            <a:ext cx="1047750" cy="1187726"/>
            <a:chOff x="1714500" y="3094038"/>
            <a:chExt cx="1047750" cy="551111"/>
          </a:xfrm>
        </p:grpSpPr>
        <p:sp>
          <p:nvSpPr>
            <p:cNvPr id="10" name="Freeform 9"/>
            <p:cNvSpPr/>
            <p:nvPr/>
          </p:nvSpPr>
          <p:spPr>
            <a:xfrm>
              <a:off x="1714500" y="3094038"/>
              <a:ext cx="1047750" cy="551111"/>
            </a:xfrm>
            <a:custGeom>
              <a:avLst/>
              <a:gdLst>
                <a:gd name="connsiteX0" fmla="*/ 12700 w 5759450"/>
                <a:gd name="connsiteY0" fmla="*/ 0 h 565150"/>
                <a:gd name="connsiteX1" fmla="*/ 374650 w 5759450"/>
                <a:gd name="connsiteY1" fmla="*/ 38100 h 565150"/>
                <a:gd name="connsiteX2" fmla="*/ 5073650 w 5759450"/>
                <a:gd name="connsiteY2" fmla="*/ 38100 h 565150"/>
                <a:gd name="connsiteX3" fmla="*/ 5759450 w 5759450"/>
                <a:gd name="connsiteY3" fmla="*/ 6350 h 565150"/>
                <a:gd name="connsiteX4" fmla="*/ 5594350 w 5759450"/>
                <a:gd name="connsiteY4" fmla="*/ 279400 h 565150"/>
                <a:gd name="connsiteX5" fmla="*/ 5759450 w 5759450"/>
                <a:gd name="connsiteY5" fmla="*/ 552450 h 565150"/>
                <a:gd name="connsiteX6" fmla="*/ 5251450 w 5759450"/>
                <a:gd name="connsiteY6" fmla="*/ 565150 h 565150"/>
                <a:gd name="connsiteX7" fmla="*/ 654050 w 5759450"/>
                <a:gd name="connsiteY7" fmla="*/ 552450 h 565150"/>
                <a:gd name="connsiteX8" fmla="*/ 0 w 5759450"/>
                <a:gd name="connsiteY8" fmla="*/ 533400 h 565150"/>
                <a:gd name="connsiteX9" fmla="*/ 190500 w 5759450"/>
                <a:gd name="connsiteY9" fmla="*/ 254000 h 565150"/>
                <a:gd name="connsiteX10" fmla="*/ 12700 w 5759450"/>
                <a:gd name="connsiteY10" fmla="*/ 0 h 565150"/>
                <a:gd name="connsiteX0" fmla="*/ 12700 w 5759450"/>
                <a:gd name="connsiteY0" fmla="*/ 0 h 565150"/>
                <a:gd name="connsiteX1" fmla="*/ 374650 w 5759450"/>
                <a:gd name="connsiteY1" fmla="*/ 38100 h 565150"/>
                <a:gd name="connsiteX2" fmla="*/ 5073650 w 5759450"/>
                <a:gd name="connsiteY2" fmla="*/ 38100 h 565150"/>
                <a:gd name="connsiteX3" fmla="*/ 5759450 w 5759450"/>
                <a:gd name="connsiteY3" fmla="*/ 6350 h 565150"/>
                <a:gd name="connsiteX4" fmla="*/ 5594350 w 5759450"/>
                <a:gd name="connsiteY4" fmla="*/ 279400 h 565150"/>
                <a:gd name="connsiteX5" fmla="*/ 5759450 w 5759450"/>
                <a:gd name="connsiteY5" fmla="*/ 552450 h 565150"/>
                <a:gd name="connsiteX6" fmla="*/ 5251450 w 5759450"/>
                <a:gd name="connsiteY6" fmla="*/ 565150 h 565150"/>
                <a:gd name="connsiteX7" fmla="*/ 654050 w 5759450"/>
                <a:gd name="connsiteY7" fmla="*/ 552450 h 565150"/>
                <a:gd name="connsiteX8" fmla="*/ 0 w 5759450"/>
                <a:gd name="connsiteY8" fmla="*/ 533400 h 565150"/>
                <a:gd name="connsiteX9" fmla="*/ 190500 w 5759450"/>
                <a:gd name="connsiteY9" fmla="*/ 254000 h 565150"/>
                <a:gd name="connsiteX10" fmla="*/ 12700 w 5759450"/>
                <a:gd name="connsiteY10" fmla="*/ 0 h 565150"/>
                <a:gd name="connsiteX0" fmla="*/ 12700 w 5759450"/>
                <a:gd name="connsiteY0" fmla="*/ 0 h 565150"/>
                <a:gd name="connsiteX1" fmla="*/ 374650 w 5759450"/>
                <a:gd name="connsiteY1" fmla="*/ 38100 h 565150"/>
                <a:gd name="connsiteX2" fmla="*/ 5073650 w 5759450"/>
                <a:gd name="connsiteY2" fmla="*/ 38100 h 565150"/>
                <a:gd name="connsiteX3" fmla="*/ 5759450 w 5759450"/>
                <a:gd name="connsiteY3" fmla="*/ 6350 h 565150"/>
                <a:gd name="connsiteX4" fmla="*/ 5594350 w 5759450"/>
                <a:gd name="connsiteY4" fmla="*/ 279400 h 565150"/>
                <a:gd name="connsiteX5" fmla="*/ 5759450 w 5759450"/>
                <a:gd name="connsiteY5" fmla="*/ 552450 h 565150"/>
                <a:gd name="connsiteX6" fmla="*/ 5251450 w 5759450"/>
                <a:gd name="connsiteY6" fmla="*/ 565150 h 565150"/>
                <a:gd name="connsiteX7" fmla="*/ 654050 w 5759450"/>
                <a:gd name="connsiteY7" fmla="*/ 552450 h 565150"/>
                <a:gd name="connsiteX8" fmla="*/ 0 w 5759450"/>
                <a:gd name="connsiteY8" fmla="*/ 533400 h 565150"/>
                <a:gd name="connsiteX9" fmla="*/ 190500 w 5759450"/>
                <a:gd name="connsiteY9" fmla="*/ 254000 h 565150"/>
                <a:gd name="connsiteX10" fmla="*/ 12700 w 5759450"/>
                <a:gd name="connsiteY10" fmla="*/ 0 h 565150"/>
                <a:gd name="connsiteX0" fmla="*/ 22225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190500 w 5759450"/>
                <a:gd name="connsiteY9" fmla="*/ 247650 h 558800"/>
                <a:gd name="connsiteX10" fmla="*/ 22225 w 5759450"/>
                <a:gd name="connsiteY10" fmla="*/ 7938 h 558800"/>
                <a:gd name="connsiteX0" fmla="*/ 22225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190500 w 5759450"/>
                <a:gd name="connsiteY9" fmla="*/ 247650 h 558800"/>
                <a:gd name="connsiteX10" fmla="*/ 30956 w 5759450"/>
                <a:gd name="connsiteY10" fmla="*/ 28575 h 558800"/>
                <a:gd name="connsiteX11" fmla="*/ 22225 w 5759450"/>
                <a:gd name="connsiteY11" fmla="*/ 7938 h 558800"/>
                <a:gd name="connsiteX0" fmla="*/ 22225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190500 w 5759450"/>
                <a:gd name="connsiteY9" fmla="*/ 247650 h 558800"/>
                <a:gd name="connsiteX10" fmla="*/ 19050 w 5759450"/>
                <a:gd name="connsiteY10" fmla="*/ 35719 h 558800"/>
                <a:gd name="connsiteX11" fmla="*/ 22225 w 5759450"/>
                <a:gd name="connsiteY11" fmla="*/ 7938 h 558800"/>
                <a:gd name="connsiteX0" fmla="*/ 24606 w 5761831"/>
                <a:gd name="connsiteY0" fmla="*/ 7938 h 558800"/>
                <a:gd name="connsiteX1" fmla="*/ 377031 w 5761831"/>
                <a:gd name="connsiteY1" fmla="*/ 31750 h 558800"/>
                <a:gd name="connsiteX2" fmla="*/ 5076031 w 5761831"/>
                <a:gd name="connsiteY2" fmla="*/ 31750 h 558800"/>
                <a:gd name="connsiteX3" fmla="*/ 5761831 w 5761831"/>
                <a:gd name="connsiteY3" fmla="*/ 0 h 558800"/>
                <a:gd name="connsiteX4" fmla="*/ 5596731 w 5761831"/>
                <a:gd name="connsiteY4" fmla="*/ 273050 h 558800"/>
                <a:gd name="connsiteX5" fmla="*/ 5761831 w 5761831"/>
                <a:gd name="connsiteY5" fmla="*/ 546100 h 558800"/>
                <a:gd name="connsiteX6" fmla="*/ 5253831 w 5761831"/>
                <a:gd name="connsiteY6" fmla="*/ 558800 h 558800"/>
                <a:gd name="connsiteX7" fmla="*/ 656431 w 5761831"/>
                <a:gd name="connsiteY7" fmla="*/ 546100 h 558800"/>
                <a:gd name="connsiteX8" fmla="*/ 2381 w 5761831"/>
                <a:gd name="connsiteY8" fmla="*/ 527050 h 558800"/>
                <a:gd name="connsiteX9" fmla="*/ 192881 w 5761831"/>
                <a:gd name="connsiteY9" fmla="*/ 247650 h 558800"/>
                <a:gd name="connsiteX10" fmla="*/ 0 w 5761831"/>
                <a:gd name="connsiteY10" fmla="*/ 30957 h 558800"/>
                <a:gd name="connsiteX11" fmla="*/ 24606 w 5761831"/>
                <a:gd name="connsiteY11" fmla="*/ 7938 h 558800"/>
                <a:gd name="connsiteX0" fmla="*/ 22225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190500 w 5759450"/>
                <a:gd name="connsiteY9" fmla="*/ 247650 h 558800"/>
                <a:gd name="connsiteX10" fmla="*/ 22225 w 5759450"/>
                <a:gd name="connsiteY10" fmla="*/ 7938 h 558800"/>
                <a:gd name="connsiteX0" fmla="*/ 793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190500 w 5759450"/>
                <a:gd name="connsiteY9" fmla="*/ 247650 h 558800"/>
                <a:gd name="connsiteX10" fmla="*/ 793 w 5759450"/>
                <a:gd name="connsiteY10" fmla="*/ 7938 h 558800"/>
                <a:gd name="connsiteX0" fmla="*/ 793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190500 w 5759450"/>
                <a:gd name="connsiteY9" fmla="*/ 247650 h 558800"/>
                <a:gd name="connsiteX10" fmla="*/ 793 w 5759450"/>
                <a:gd name="connsiteY10" fmla="*/ 7938 h 558800"/>
                <a:gd name="connsiteX0" fmla="*/ 793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200025 w 5759450"/>
                <a:gd name="connsiteY9" fmla="*/ 271463 h 558800"/>
                <a:gd name="connsiteX10" fmla="*/ 793 w 5759450"/>
                <a:gd name="connsiteY10" fmla="*/ 7938 h 558800"/>
                <a:gd name="connsiteX0" fmla="*/ 793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200025 w 5759450"/>
                <a:gd name="connsiteY9" fmla="*/ 271463 h 558800"/>
                <a:gd name="connsiteX10" fmla="*/ 793 w 5759450"/>
                <a:gd name="connsiteY10" fmla="*/ 7938 h 558800"/>
                <a:gd name="connsiteX0" fmla="*/ 793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200025 w 5759450"/>
                <a:gd name="connsiteY9" fmla="*/ 271463 h 558800"/>
                <a:gd name="connsiteX10" fmla="*/ 793 w 5759450"/>
                <a:gd name="connsiteY10" fmla="*/ 7938 h 558800"/>
                <a:gd name="connsiteX0" fmla="*/ 793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200025 w 5759450"/>
                <a:gd name="connsiteY9" fmla="*/ 271463 h 558800"/>
                <a:gd name="connsiteX10" fmla="*/ 793 w 5759450"/>
                <a:gd name="connsiteY10" fmla="*/ 7938 h 558800"/>
                <a:gd name="connsiteX0" fmla="*/ 793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200025 w 5759450"/>
                <a:gd name="connsiteY9" fmla="*/ 271463 h 558800"/>
                <a:gd name="connsiteX10" fmla="*/ 793 w 5759450"/>
                <a:gd name="connsiteY10" fmla="*/ 7938 h 558800"/>
                <a:gd name="connsiteX0" fmla="*/ 793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61194 w 5759450"/>
                <a:gd name="connsiteY7" fmla="*/ 553244 h 558800"/>
                <a:gd name="connsiteX8" fmla="*/ 0 w 5759450"/>
                <a:gd name="connsiteY8" fmla="*/ 527050 h 558800"/>
                <a:gd name="connsiteX9" fmla="*/ 200025 w 5759450"/>
                <a:gd name="connsiteY9" fmla="*/ 271463 h 558800"/>
                <a:gd name="connsiteX10" fmla="*/ 793 w 5759450"/>
                <a:gd name="connsiteY10" fmla="*/ 7938 h 558800"/>
                <a:gd name="connsiteX0" fmla="*/ 793 w 5759450"/>
                <a:gd name="connsiteY0" fmla="*/ 7938 h 559049"/>
                <a:gd name="connsiteX1" fmla="*/ 374650 w 5759450"/>
                <a:gd name="connsiteY1" fmla="*/ 31750 h 559049"/>
                <a:gd name="connsiteX2" fmla="*/ 5073650 w 5759450"/>
                <a:gd name="connsiteY2" fmla="*/ 31750 h 559049"/>
                <a:gd name="connsiteX3" fmla="*/ 5759450 w 5759450"/>
                <a:gd name="connsiteY3" fmla="*/ 0 h 559049"/>
                <a:gd name="connsiteX4" fmla="*/ 5594350 w 5759450"/>
                <a:gd name="connsiteY4" fmla="*/ 273050 h 559049"/>
                <a:gd name="connsiteX5" fmla="*/ 5759450 w 5759450"/>
                <a:gd name="connsiteY5" fmla="*/ 546100 h 559049"/>
                <a:gd name="connsiteX6" fmla="*/ 5251450 w 5759450"/>
                <a:gd name="connsiteY6" fmla="*/ 558800 h 559049"/>
                <a:gd name="connsiteX7" fmla="*/ 661194 w 5759450"/>
                <a:gd name="connsiteY7" fmla="*/ 553244 h 559049"/>
                <a:gd name="connsiteX8" fmla="*/ 0 w 5759450"/>
                <a:gd name="connsiteY8" fmla="*/ 527050 h 559049"/>
                <a:gd name="connsiteX9" fmla="*/ 200025 w 5759450"/>
                <a:gd name="connsiteY9" fmla="*/ 271463 h 559049"/>
                <a:gd name="connsiteX10" fmla="*/ 793 w 5759450"/>
                <a:gd name="connsiteY10" fmla="*/ 7938 h 559049"/>
                <a:gd name="connsiteX0" fmla="*/ 793 w 5759450"/>
                <a:gd name="connsiteY0" fmla="*/ 7938 h 559049"/>
                <a:gd name="connsiteX1" fmla="*/ 374650 w 5759450"/>
                <a:gd name="connsiteY1" fmla="*/ 31750 h 559049"/>
                <a:gd name="connsiteX2" fmla="*/ 919163 w 5759450"/>
                <a:gd name="connsiteY2" fmla="*/ 28575 h 559049"/>
                <a:gd name="connsiteX3" fmla="*/ 5073650 w 5759450"/>
                <a:gd name="connsiteY3" fmla="*/ 31750 h 559049"/>
                <a:gd name="connsiteX4" fmla="*/ 5759450 w 5759450"/>
                <a:gd name="connsiteY4" fmla="*/ 0 h 559049"/>
                <a:gd name="connsiteX5" fmla="*/ 5594350 w 5759450"/>
                <a:gd name="connsiteY5" fmla="*/ 273050 h 559049"/>
                <a:gd name="connsiteX6" fmla="*/ 5759450 w 5759450"/>
                <a:gd name="connsiteY6" fmla="*/ 546100 h 559049"/>
                <a:gd name="connsiteX7" fmla="*/ 5251450 w 5759450"/>
                <a:gd name="connsiteY7" fmla="*/ 558800 h 559049"/>
                <a:gd name="connsiteX8" fmla="*/ 661194 w 5759450"/>
                <a:gd name="connsiteY8" fmla="*/ 553244 h 559049"/>
                <a:gd name="connsiteX9" fmla="*/ 0 w 5759450"/>
                <a:gd name="connsiteY9" fmla="*/ 527050 h 559049"/>
                <a:gd name="connsiteX10" fmla="*/ 200025 w 5759450"/>
                <a:gd name="connsiteY10" fmla="*/ 271463 h 559049"/>
                <a:gd name="connsiteX11" fmla="*/ 793 w 5759450"/>
                <a:gd name="connsiteY11"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5073650 w 5759450"/>
                <a:gd name="connsiteY3" fmla="*/ 31750 h 559049"/>
                <a:gd name="connsiteX4" fmla="*/ 5759450 w 5759450"/>
                <a:gd name="connsiteY4" fmla="*/ 0 h 559049"/>
                <a:gd name="connsiteX5" fmla="*/ 5594350 w 5759450"/>
                <a:gd name="connsiteY5" fmla="*/ 273050 h 559049"/>
                <a:gd name="connsiteX6" fmla="*/ 5759450 w 5759450"/>
                <a:gd name="connsiteY6" fmla="*/ 546100 h 559049"/>
                <a:gd name="connsiteX7" fmla="*/ 5251450 w 5759450"/>
                <a:gd name="connsiteY7" fmla="*/ 558800 h 559049"/>
                <a:gd name="connsiteX8" fmla="*/ 661194 w 5759450"/>
                <a:gd name="connsiteY8" fmla="*/ 553244 h 559049"/>
                <a:gd name="connsiteX9" fmla="*/ 0 w 5759450"/>
                <a:gd name="connsiteY9" fmla="*/ 527050 h 559049"/>
                <a:gd name="connsiteX10" fmla="*/ 200025 w 5759450"/>
                <a:gd name="connsiteY10" fmla="*/ 271463 h 559049"/>
                <a:gd name="connsiteX11" fmla="*/ 793 w 5759450"/>
                <a:gd name="connsiteY11"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5073650 w 5759450"/>
                <a:gd name="connsiteY3" fmla="*/ 31750 h 559049"/>
                <a:gd name="connsiteX4" fmla="*/ 5759450 w 5759450"/>
                <a:gd name="connsiteY4" fmla="*/ 0 h 559049"/>
                <a:gd name="connsiteX5" fmla="*/ 5594350 w 5759450"/>
                <a:gd name="connsiteY5" fmla="*/ 273050 h 559049"/>
                <a:gd name="connsiteX6" fmla="*/ 5759450 w 5759450"/>
                <a:gd name="connsiteY6" fmla="*/ 546100 h 559049"/>
                <a:gd name="connsiteX7" fmla="*/ 5251450 w 5759450"/>
                <a:gd name="connsiteY7" fmla="*/ 558800 h 559049"/>
                <a:gd name="connsiteX8" fmla="*/ 661194 w 5759450"/>
                <a:gd name="connsiteY8" fmla="*/ 553244 h 559049"/>
                <a:gd name="connsiteX9" fmla="*/ 0 w 5759450"/>
                <a:gd name="connsiteY9" fmla="*/ 527050 h 559049"/>
                <a:gd name="connsiteX10" fmla="*/ 200025 w 5759450"/>
                <a:gd name="connsiteY10" fmla="*/ 271463 h 559049"/>
                <a:gd name="connsiteX11" fmla="*/ 793 w 5759450"/>
                <a:gd name="connsiteY11"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5073650 w 5759450"/>
                <a:gd name="connsiteY3" fmla="*/ 31750 h 559049"/>
                <a:gd name="connsiteX4" fmla="*/ 5759450 w 5759450"/>
                <a:gd name="connsiteY4" fmla="*/ 0 h 559049"/>
                <a:gd name="connsiteX5" fmla="*/ 5594350 w 5759450"/>
                <a:gd name="connsiteY5" fmla="*/ 273050 h 559049"/>
                <a:gd name="connsiteX6" fmla="*/ 5759450 w 5759450"/>
                <a:gd name="connsiteY6" fmla="*/ 546100 h 559049"/>
                <a:gd name="connsiteX7" fmla="*/ 5251450 w 5759450"/>
                <a:gd name="connsiteY7" fmla="*/ 558800 h 559049"/>
                <a:gd name="connsiteX8" fmla="*/ 661194 w 5759450"/>
                <a:gd name="connsiteY8" fmla="*/ 553244 h 559049"/>
                <a:gd name="connsiteX9" fmla="*/ 0 w 5759450"/>
                <a:gd name="connsiteY9" fmla="*/ 527050 h 559049"/>
                <a:gd name="connsiteX10" fmla="*/ 200025 w 5759450"/>
                <a:gd name="connsiteY10" fmla="*/ 271463 h 559049"/>
                <a:gd name="connsiteX11" fmla="*/ 793 w 5759450"/>
                <a:gd name="connsiteY11"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5073650 w 5759450"/>
                <a:gd name="connsiteY3" fmla="*/ 31750 h 559049"/>
                <a:gd name="connsiteX4" fmla="*/ 5759450 w 5759450"/>
                <a:gd name="connsiteY4" fmla="*/ 0 h 559049"/>
                <a:gd name="connsiteX5" fmla="*/ 5594350 w 5759450"/>
                <a:gd name="connsiteY5" fmla="*/ 273050 h 559049"/>
                <a:gd name="connsiteX6" fmla="*/ 5759450 w 5759450"/>
                <a:gd name="connsiteY6" fmla="*/ 546100 h 559049"/>
                <a:gd name="connsiteX7" fmla="*/ 5251450 w 5759450"/>
                <a:gd name="connsiteY7" fmla="*/ 558800 h 559049"/>
                <a:gd name="connsiteX8" fmla="*/ 919163 w 5759450"/>
                <a:gd name="connsiteY8" fmla="*/ 554831 h 559049"/>
                <a:gd name="connsiteX9" fmla="*/ 661194 w 5759450"/>
                <a:gd name="connsiteY9" fmla="*/ 553244 h 559049"/>
                <a:gd name="connsiteX10" fmla="*/ 0 w 5759450"/>
                <a:gd name="connsiteY10" fmla="*/ 527050 h 559049"/>
                <a:gd name="connsiteX11" fmla="*/ 200025 w 5759450"/>
                <a:gd name="connsiteY11" fmla="*/ 271463 h 559049"/>
                <a:gd name="connsiteX12" fmla="*/ 793 w 5759450"/>
                <a:gd name="connsiteY12"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5073650 w 5759450"/>
                <a:gd name="connsiteY3" fmla="*/ 31750 h 559049"/>
                <a:gd name="connsiteX4" fmla="*/ 5759450 w 5759450"/>
                <a:gd name="connsiteY4" fmla="*/ 0 h 559049"/>
                <a:gd name="connsiteX5" fmla="*/ 5594350 w 5759450"/>
                <a:gd name="connsiteY5" fmla="*/ 273050 h 559049"/>
                <a:gd name="connsiteX6" fmla="*/ 5759450 w 5759450"/>
                <a:gd name="connsiteY6" fmla="*/ 546100 h 559049"/>
                <a:gd name="connsiteX7" fmla="*/ 5251450 w 5759450"/>
                <a:gd name="connsiteY7" fmla="*/ 558800 h 559049"/>
                <a:gd name="connsiteX8" fmla="*/ 919163 w 5759450"/>
                <a:gd name="connsiteY8" fmla="*/ 550068 h 559049"/>
                <a:gd name="connsiteX9" fmla="*/ 661194 w 5759450"/>
                <a:gd name="connsiteY9" fmla="*/ 553244 h 559049"/>
                <a:gd name="connsiteX10" fmla="*/ 0 w 5759450"/>
                <a:gd name="connsiteY10" fmla="*/ 527050 h 559049"/>
                <a:gd name="connsiteX11" fmla="*/ 200025 w 5759450"/>
                <a:gd name="connsiteY11" fmla="*/ 271463 h 559049"/>
                <a:gd name="connsiteX12" fmla="*/ 793 w 5759450"/>
                <a:gd name="connsiteY12"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0131 w 5759450"/>
                <a:gd name="connsiteY3" fmla="*/ 30956 h 559049"/>
                <a:gd name="connsiteX4" fmla="*/ 5073650 w 5759450"/>
                <a:gd name="connsiteY4" fmla="*/ 31750 h 559049"/>
                <a:gd name="connsiteX5" fmla="*/ 5759450 w 5759450"/>
                <a:gd name="connsiteY5" fmla="*/ 0 h 559049"/>
                <a:gd name="connsiteX6" fmla="*/ 5594350 w 5759450"/>
                <a:gd name="connsiteY6" fmla="*/ 273050 h 559049"/>
                <a:gd name="connsiteX7" fmla="*/ 5759450 w 5759450"/>
                <a:gd name="connsiteY7" fmla="*/ 546100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3650 w 5759450"/>
                <a:gd name="connsiteY4" fmla="*/ 31750 h 559049"/>
                <a:gd name="connsiteX5" fmla="*/ 5759450 w 5759450"/>
                <a:gd name="connsiteY5" fmla="*/ 0 h 559049"/>
                <a:gd name="connsiteX6" fmla="*/ 5594350 w 5759450"/>
                <a:gd name="connsiteY6" fmla="*/ 273050 h 559049"/>
                <a:gd name="connsiteX7" fmla="*/ 5759450 w 5759450"/>
                <a:gd name="connsiteY7" fmla="*/ 546100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6032 w 5759450"/>
                <a:gd name="connsiteY4" fmla="*/ 26988 h 559049"/>
                <a:gd name="connsiteX5" fmla="*/ 5759450 w 5759450"/>
                <a:gd name="connsiteY5" fmla="*/ 0 h 559049"/>
                <a:gd name="connsiteX6" fmla="*/ 5594350 w 5759450"/>
                <a:gd name="connsiteY6" fmla="*/ 273050 h 559049"/>
                <a:gd name="connsiteX7" fmla="*/ 5759450 w 5759450"/>
                <a:gd name="connsiteY7" fmla="*/ 546100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6032 w 5759450"/>
                <a:gd name="connsiteY4" fmla="*/ 26988 h 559049"/>
                <a:gd name="connsiteX5" fmla="*/ 5759450 w 5759450"/>
                <a:gd name="connsiteY5" fmla="*/ 0 h 559049"/>
                <a:gd name="connsiteX6" fmla="*/ 5594350 w 5759450"/>
                <a:gd name="connsiteY6" fmla="*/ 273050 h 559049"/>
                <a:gd name="connsiteX7" fmla="*/ 5759450 w 5759450"/>
                <a:gd name="connsiteY7" fmla="*/ 546100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6032 w 5759450"/>
                <a:gd name="connsiteY4" fmla="*/ 26988 h 559049"/>
                <a:gd name="connsiteX5" fmla="*/ 5759450 w 5759450"/>
                <a:gd name="connsiteY5" fmla="*/ 0 h 559049"/>
                <a:gd name="connsiteX6" fmla="*/ 5594350 w 5759450"/>
                <a:gd name="connsiteY6" fmla="*/ 273050 h 559049"/>
                <a:gd name="connsiteX7" fmla="*/ 5759450 w 5759450"/>
                <a:gd name="connsiteY7" fmla="*/ 546100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6032 w 5759450"/>
                <a:gd name="connsiteY4" fmla="*/ 26988 h 559049"/>
                <a:gd name="connsiteX5" fmla="*/ 5759450 w 5759450"/>
                <a:gd name="connsiteY5" fmla="*/ 0 h 559049"/>
                <a:gd name="connsiteX6" fmla="*/ 5594350 w 5759450"/>
                <a:gd name="connsiteY6" fmla="*/ 273050 h 559049"/>
                <a:gd name="connsiteX7" fmla="*/ 5759450 w 5759450"/>
                <a:gd name="connsiteY7" fmla="*/ 546100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6032 w 5759450"/>
                <a:gd name="connsiteY4" fmla="*/ 26988 h 559049"/>
                <a:gd name="connsiteX5" fmla="*/ 5759450 w 5759450"/>
                <a:gd name="connsiteY5" fmla="*/ 0 h 559049"/>
                <a:gd name="connsiteX6" fmla="*/ 5577681 w 5759450"/>
                <a:gd name="connsiteY6" fmla="*/ 273050 h 559049"/>
                <a:gd name="connsiteX7" fmla="*/ 5759450 w 5759450"/>
                <a:gd name="connsiteY7" fmla="*/ 546100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6032 w 5759450"/>
                <a:gd name="connsiteY4" fmla="*/ 26988 h 559049"/>
                <a:gd name="connsiteX5" fmla="*/ 5759450 w 5759450"/>
                <a:gd name="connsiteY5" fmla="*/ 0 h 559049"/>
                <a:gd name="connsiteX6" fmla="*/ 5577681 w 5759450"/>
                <a:gd name="connsiteY6" fmla="*/ 273050 h 559049"/>
                <a:gd name="connsiteX7" fmla="*/ 5759450 w 5759450"/>
                <a:gd name="connsiteY7" fmla="*/ 546100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6032 w 5759450"/>
                <a:gd name="connsiteY4" fmla="*/ 26988 h 559049"/>
                <a:gd name="connsiteX5" fmla="*/ 5759450 w 5759450"/>
                <a:gd name="connsiteY5" fmla="*/ 0 h 559049"/>
                <a:gd name="connsiteX6" fmla="*/ 5577681 w 5759450"/>
                <a:gd name="connsiteY6" fmla="*/ 273050 h 559049"/>
                <a:gd name="connsiteX7" fmla="*/ 5754688 w 5759450"/>
                <a:gd name="connsiteY7" fmla="*/ 517525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6032 w 5759450"/>
                <a:gd name="connsiteY4" fmla="*/ 26988 h 559049"/>
                <a:gd name="connsiteX5" fmla="*/ 5759450 w 5759450"/>
                <a:gd name="connsiteY5" fmla="*/ 0 h 559049"/>
                <a:gd name="connsiteX6" fmla="*/ 5577681 w 5759450"/>
                <a:gd name="connsiteY6" fmla="*/ 273050 h 559049"/>
                <a:gd name="connsiteX7" fmla="*/ 5754688 w 5759450"/>
                <a:gd name="connsiteY7" fmla="*/ 517525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61529"/>
                <a:gd name="connsiteX1" fmla="*/ 374650 w 5759450"/>
                <a:gd name="connsiteY1" fmla="*/ 31750 h 561529"/>
                <a:gd name="connsiteX2" fmla="*/ 916782 w 5759450"/>
                <a:gd name="connsiteY2" fmla="*/ 19050 h 561529"/>
                <a:gd name="connsiteX3" fmla="*/ 4862512 w 5759450"/>
                <a:gd name="connsiteY3" fmla="*/ 19050 h 561529"/>
                <a:gd name="connsiteX4" fmla="*/ 5076032 w 5759450"/>
                <a:gd name="connsiteY4" fmla="*/ 26988 h 561529"/>
                <a:gd name="connsiteX5" fmla="*/ 5759450 w 5759450"/>
                <a:gd name="connsiteY5" fmla="*/ 0 h 561529"/>
                <a:gd name="connsiteX6" fmla="*/ 5577681 w 5759450"/>
                <a:gd name="connsiteY6" fmla="*/ 273050 h 561529"/>
                <a:gd name="connsiteX7" fmla="*/ 5754688 w 5759450"/>
                <a:gd name="connsiteY7" fmla="*/ 517525 h 561529"/>
                <a:gd name="connsiteX8" fmla="*/ 5251450 w 5759450"/>
                <a:gd name="connsiteY8" fmla="*/ 558800 h 561529"/>
                <a:gd name="connsiteX9" fmla="*/ 919163 w 5759450"/>
                <a:gd name="connsiteY9" fmla="*/ 550068 h 561529"/>
                <a:gd name="connsiteX10" fmla="*/ 661194 w 5759450"/>
                <a:gd name="connsiteY10" fmla="*/ 553244 h 561529"/>
                <a:gd name="connsiteX11" fmla="*/ 0 w 5759450"/>
                <a:gd name="connsiteY11" fmla="*/ 527050 h 561529"/>
                <a:gd name="connsiteX12" fmla="*/ 200025 w 5759450"/>
                <a:gd name="connsiteY12" fmla="*/ 271463 h 561529"/>
                <a:gd name="connsiteX13" fmla="*/ 793 w 5759450"/>
                <a:gd name="connsiteY13" fmla="*/ 7938 h 561529"/>
                <a:gd name="connsiteX0" fmla="*/ 793 w 5759450"/>
                <a:gd name="connsiteY0" fmla="*/ 7938 h 562791"/>
                <a:gd name="connsiteX1" fmla="*/ 374650 w 5759450"/>
                <a:gd name="connsiteY1" fmla="*/ 31750 h 562791"/>
                <a:gd name="connsiteX2" fmla="*/ 916782 w 5759450"/>
                <a:gd name="connsiteY2" fmla="*/ 19050 h 562791"/>
                <a:gd name="connsiteX3" fmla="*/ 4862512 w 5759450"/>
                <a:gd name="connsiteY3" fmla="*/ 19050 h 562791"/>
                <a:gd name="connsiteX4" fmla="*/ 5076032 w 5759450"/>
                <a:gd name="connsiteY4" fmla="*/ 26988 h 562791"/>
                <a:gd name="connsiteX5" fmla="*/ 5759450 w 5759450"/>
                <a:gd name="connsiteY5" fmla="*/ 0 h 562791"/>
                <a:gd name="connsiteX6" fmla="*/ 5577681 w 5759450"/>
                <a:gd name="connsiteY6" fmla="*/ 273050 h 562791"/>
                <a:gd name="connsiteX7" fmla="*/ 5754688 w 5759450"/>
                <a:gd name="connsiteY7" fmla="*/ 517525 h 562791"/>
                <a:gd name="connsiteX8" fmla="*/ 5251450 w 5759450"/>
                <a:gd name="connsiteY8" fmla="*/ 558800 h 562791"/>
                <a:gd name="connsiteX9" fmla="*/ 919163 w 5759450"/>
                <a:gd name="connsiteY9" fmla="*/ 550068 h 562791"/>
                <a:gd name="connsiteX10" fmla="*/ 661194 w 5759450"/>
                <a:gd name="connsiteY10" fmla="*/ 553244 h 562791"/>
                <a:gd name="connsiteX11" fmla="*/ 0 w 5759450"/>
                <a:gd name="connsiteY11" fmla="*/ 527050 h 562791"/>
                <a:gd name="connsiteX12" fmla="*/ 200025 w 5759450"/>
                <a:gd name="connsiteY12" fmla="*/ 271463 h 562791"/>
                <a:gd name="connsiteX13" fmla="*/ 793 w 5759450"/>
                <a:gd name="connsiteY13" fmla="*/ 7938 h 562791"/>
                <a:gd name="connsiteX0" fmla="*/ 793 w 5761832"/>
                <a:gd name="connsiteY0" fmla="*/ 7938 h 563259"/>
                <a:gd name="connsiteX1" fmla="*/ 374650 w 5761832"/>
                <a:gd name="connsiteY1" fmla="*/ 31750 h 563259"/>
                <a:gd name="connsiteX2" fmla="*/ 916782 w 5761832"/>
                <a:gd name="connsiteY2" fmla="*/ 19050 h 563259"/>
                <a:gd name="connsiteX3" fmla="*/ 4862512 w 5761832"/>
                <a:gd name="connsiteY3" fmla="*/ 19050 h 563259"/>
                <a:gd name="connsiteX4" fmla="*/ 5076032 w 5761832"/>
                <a:gd name="connsiteY4" fmla="*/ 26988 h 563259"/>
                <a:gd name="connsiteX5" fmla="*/ 5759450 w 5761832"/>
                <a:gd name="connsiteY5" fmla="*/ 0 h 563259"/>
                <a:gd name="connsiteX6" fmla="*/ 5577681 w 5761832"/>
                <a:gd name="connsiteY6" fmla="*/ 273050 h 563259"/>
                <a:gd name="connsiteX7" fmla="*/ 5761832 w 5761832"/>
                <a:gd name="connsiteY7" fmla="*/ 522287 h 563259"/>
                <a:gd name="connsiteX8" fmla="*/ 5251450 w 5761832"/>
                <a:gd name="connsiteY8" fmla="*/ 558800 h 563259"/>
                <a:gd name="connsiteX9" fmla="*/ 919163 w 5761832"/>
                <a:gd name="connsiteY9" fmla="*/ 550068 h 563259"/>
                <a:gd name="connsiteX10" fmla="*/ 661194 w 5761832"/>
                <a:gd name="connsiteY10" fmla="*/ 553244 h 563259"/>
                <a:gd name="connsiteX11" fmla="*/ 0 w 5761832"/>
                <a:gd name="connsiteY11" fmla="*/ 527050 h 563259"/>
                <a:gd name="connsiteX12" fmla="*/ 200025 w 5761832"/>
                <a:gd name="connsiteY12" fmla="*/ 271463 h 563259"/>
                <a:gd name="connsiteX13" fmla="*/ 793 w 5761832"/>
                <a:gd name="connsiteY13" fmla="*/ 7938 h 563259"/>
                <a:gd name="connsiteX0" fmla="*/ 793 w 5761832"/>
                <a:gd name="connsiteY0" fmla="*/ 7938 h 563781"/>
                <a:gd name="connsiteX1" fmla="*/ 374650 w 5761832"/>
                <a:gd name="connsiteY1" fmla="*/ 31750 h 563781"/>
                <a:gd name="connsiteX2" fmla="*/ 916782 w 5761832"/>
                <a:gd name="connsiteY2" fmla="*/ 19050 h 563781"/>
                <a:gd name="connsiteX3" fmla="*/ 4862512 w 5761832"/>
                <a:gd name="connsiteY3" fmla="*/ 19050 h 563781"/>
                <a:gd name="connsiteX4" fmla="*/ 5076032 w 5761832"/>
                <a:gd name="connsiteY4" fmla="*/ 26988 h 563781"/>
                <a:gd name="connsiteX5" fmla="*/ 5759450 w 5761832"/>
                <a:gd name="connsiteY5" fmla="*/ 0 h 563781"/>
                <a:gd name="connsiteX6" fmla="*/ 5577681 w 5761832"/>
                <a:gd name="connsiteY6" fmla="*/ 273050 h 563781"/>
                <a:gd name="connsiteX7" fmla="*/ 5761832 w 5761832"/>
                <a:gd name="connsiteY7" fmla="*/ 522287 h 563781"/>
                <a:gd name="connsiteX8" fmla="*/ 5251450 w 5761832"/>
                <a:gd name="connsiteY8" fmla="*/ 558800 h 563781"/>
                <a:gd name="connsiteX9" fmla="*/ 919163 w 5761832"/>
                <a:gd name="connsiteY9" fmla="*/ 550068 h 563781"/>
                <a:gd name="connsiteX10" fmla="*/ 661194 w 5761832"/>
                <a:gd name="connsiteY10" fmla="*/ 553244 h 563781"/>
                <a:gd name="connsiteX11" fmla="*/ 0 w 5761832"/>
                <a:gd name="connsiteY11" fmla="*/ 527050 h 563781"/>
                <a:gd name="connsiteX12" fmla="*/ 200025 w 5761832"/>
                <a:gd name="connsiteY12" fmla="*/ 271463 h 563781"/>
                <a:gd name="connsiteX13" fmla="*/ 793 w 5761832"/>
                <a:gd name="connsiteY13" fmla="*/ 7938 h 563781"/>
                <a:gd name="connsiteX0" fmla="*/ 793 w 5761832"/>
                <a:gd name="connsiteY0" fmla="*/ 7938 h 559049"/>
                <a:gd name="connsiteX1" fmla="*/ 374650 w 5761832"/>
                <a:gd name="connsiteY1" fmla="*/ 31750 h 559049"/>
                <a:gd name="connsiteX2" fmla="*/ 916782 w 5761832"/>
                <a:gd name="connsiteY2" fmla="*/ 19050 h 559049"/>
                <a:gd name="connsiteX3" fmla="*/ 4862512 w 5761832"/>
                <a:gd name="connsiteY3" fmla="*/ 19050 h 559049"/>
                <a:gd name="connsiteX4" fmla="*/ 5076032 w 5761832"/>
                <a:gd name="connsiteY4" fmla="*/ 26988 h 559049"/>
                <a:gd name="connsiteX5" fmla="*/ 5759450 w 5761832"/>
                <a:gd name="connsiteY5" fmla="*/ 0 h 559049"/>
                <a:gd name="connsiteX6" fmla="*/ 5577681 w 5761832"/>
                <a:gd name="connsiteY6" fmla="*/ 273050 h 559049"/>
                <a:gd name="connsiteX7" fmla="*/ 5761832 w 5761832"/>
                <a:gd name="connsiteY7" fmla="*/ 522287 h 559049"/>
                <a:gd name="connsiteX8" fmla="*/ 5251450 w 5761832"/>
                <a:gd name="connsiteY8" fmla="*/ 558800 h 559049"/>
                <a:gd name="connsiteX9" fmla="*/ 919163 w 5761832"/>
                <a:gd name="connsiteY9" fmla="*/ 550068 h 559049"/>
                <a:gd name="connsiteX10" fmla="*/ 661194 w 5761832"/>
                <a:gd name="connsiteY10" fmla="*/ 553244 h 559049"/>
                <a:gd name="connsiteX11" fmla="*/ 0 w 5761832"/>
                <a:gd name="connsiteY11" fmla="*/ 527050 h 559049"/>
                <a:gd name="connsiteX12" fmla="*/ 200025 w 5761832"/>
                <a:gd name="connsiteY12" fmla="*/ 271463 h 559049"/>
                <a:gd name="connsiteX13" fmla="*/ 793 w 5761832"/>
                <a:gd name="connsiteY13" fmla="*/ 7938 h 559049"/>
                <a:gd name="connsiteX0" fmla="*/ 793 w 5761832"/>
                <a:gd name="connsiteY0" fmla="*/ 7938 h 559049"/>
                <a:gd name="connsiteX1" fmla="*/ 374650 w 5761832"/>
                <a:gd name="connsiteY1" fmla="*/ 31750 h 559049"/>
                <a:gd name="connsiteX2" fmla="*/ 916782 w 5761832"/>
                <a:gd name="connsiteY2" fmla="*/ 19050 h 559049"/>
                <a:gd name="connsiteX3" fmla="*/ 1047750 w 5761832"/>
                <a:gd name="connsiteY3" fmla="*/ 14288 h 559049"/>
                <a:gd name="connsiteX4" fmla="*/ 4862512 w 5761832"/>
                <a:gd name="connsiteY4" fmla="*/ 19050 h 559049"/>
                <a:gd name="connsiteX5" fmla="*/ 5076032 w 5761832"/>
                <a:gd name="connsiteY5" fmla="*/ 26988 h 559049"/>
                <a:gd name="connsiteX6" fmla="*/ 5759450 w 5761832"/>
                <a:gd name="connsiteY6" fmla="*/ 0 h 559049"/>
                <a:gd name="connsiteX7" fmla="*/ 5577681 w 5761832"/>
                <a:gd name="connsiteY7" fmla="*/ 273050 h 559049"/>
                <a:gd name="connsiteX8" fmla="*/ 5761832 w 5761832"/>
                <a:gd name="connsiteY8" fmla="*/ 522287 h 559049"/>
                <a:gd name="connsiteX9" fmla="*/ 5251450 w 5761832"/>
                <a:gd name="connsiteY9" fmla="*/ 558800 h 559049"/>
                <a:gd name="connsiteX10" fmla="*/ 919163 w 5761832"/>
                <a:gd name="connsiteY10" fmla="*/ 550068 h 559049"/>
                <a:gd name="connsiteX11" fmla="*/ 661194 w 5761832"/>
                <a:gd name="connsiteY11" fmla="*/ 553244 h 559049"/>
                <a:gd name="connsiteX12" fmla="*/ 0 w 5761832"/>
                <a:gd name="connsiteY12" fmla="*/ 527050 h 559049"/>
                <a:gd name="connsiteX13" fmla="*/ 200025 w 5761832"/>
                <a:gd name="connsiteY13" fmla="*/ 271463 h 559049"/>
                <a:gd name="connsiteX14" fmla="*/ 793 w 5761832"/>
                <a:gd name="connsiteY14" fmla="*/ 7938 h 559049"/>
                <a:gd name="connsiteX0" fmla="*/ 793 w 5761832"/>
                <a:gd name="connsiteY0" fmla="*/ 7938 h 559049"/>
                <a:gd name="connsiteX1" fmla="*/ 374650 w 5761832"/>
                <a:gd name="connsiteY1" fmla="*/ 31750 h 559049"/>
                <a:gd name="connsiteX2" fmla="*/ 916782 w 5761832"/>
                <a:gd name="connsiteY2" fmla="*/ 19050 h 559049"/>
                <a:gd name="connsiteX3" fmla="*/ 1047750 w 5761832"/>
                <a:gd name="connsiteY3" fmla="*/ 14288 h 559049"/>
                <a:gd name="connsiteX4" fmla="*/ 4862512 w 5761832"/>
                <a:gd name="connsiteY4" fmla="*/ 19050 h 559049"/>
                <a:gd name="connsiteX5" fmla="*/ 5076032 w 5761832"/>
                <a:gd name="connsiteY5" fmla="*/ 26988 h 559049"/>
                <a:gd name="connsiteX6" fmla="*/ 5759450 w 5761832"/>
                <a:gd name="connsiteY6" fmla="*/ 0 h 559049"/>
                <a:gd name="connsiteX7" fmla="*/ 5577681 w 5761832"/>
                <a:gd name="connsiteY7" fmla="*/ 273050 h 559049"/>
                <a:gd name="connsiteX8" fmla="*/ 5761832 w 5761832"/>
                <a:gd name="connsiteY8" fmla="*/ 522287 h 559049"/>
                <a:gd name="connsiteX9" fmla="*/ 5251450 w 5761832"/>
                <a:gd name="connsiteY9" fmla="*/ 558800 h 559049"/>
                <a:gd name="connsiteX10" fmla="*/ 1042988 w 5761832"/>
                <a:gd name="connsiteY10" fmla="*/ 547688 h 559049"/>
                <a:gd name="connsiteX11" fmla="*/ 919163 w 5761832"/>
                <a:gd name="connsiteY11" fmla="*/ 550068 h 559049"/>
                <a:gd name="connsiteX12" fmla="*/ 661194 w 5761832"/>
                <a:gd name="connsiteY12" fmla="*/ 553244 h 559049"/>
                <a:gd name="connsiteX13" fmla="*/ 0 w 5761832"/>
                <a:gd name="connsiteY13" fmla="*/ 527050 h 559049"/>
                <a:gd name="connsiteX14" fmla="*/ 200025 w 5761832"/>
                <a:gd name="connsiteY14" fmla="*/ 271463 h 559049"/>
                <a:gd name="connsiteX15" fmla="*/ 793 w 5761832"/>
                <a:gd name="connsiteY15" fmla="*/ 7938 h 559049"/>
                <a:gd name="connsiteX0" fmla="*/ 793 w 5761832"/>
                <a:gd name="connsiteY0" fmla="*/ 7938 h 559049"/>
                <a:gd name="connsiteX1" fmla="*/ 374650 w 5761832"/>
                <a:gd name="connsiteY1" fmla="*/ 31750 h 559049"/>
                <a:gd name="connsiteX2" fmla="*/ 916782 w 5761832"/>
                <a:gd name="connsiteY2" fmla="*/ 19050 h 559049"/>
                <a:gd name="connsiteX3" fmla="*/ 1047750 w 5761832"/>
                <a:gd name="connsiteY3" fmla="*/ 14288 h 559049"/>
                <a:gd name="connsiteX4" fmla="*/ 5076032 w 5761832"/>
                <a:gd name="connsiteY4" fmla="*/ 26988 h 559049"/>
                <a:gd name="connsiteX5" fmla="*/ 5759450 w 5761832"/>
                <a:gd name="connsiteY5" fmla="*/ 0 h 559049"/>
                <a:gd name="connsiteX6" fmla="*/ 5577681 w 5761832"/>
                <a:gd name="connsiteY6" fmla="*/ 273050 h 559049"/>
                <a:gd name="connsiteX7" fmla="*/ 5761832 w 5761832"/>
                <a:gd name="connsiteY7" fmla="*/ 522287 h 559049"/>
                <a:gd name="connsiteX8" fmla="*/ 5251450 w 5761832"/>
                <a:gd name="connsiteY8" fmla="*/ 558800 h 559049"/>
                <a:gd name="connsiteX9" fmla="*/ 1042988 w 5761832"/>
                <a:gd name="connsiteY9" fmla="*/ 547688 h 559049"/>
                <a:gd name="connsiteX10" fmla="*/ 919163 w 5761832"/>
                <a:gd name="connsiteY10" fmla="*/ 550068 h 559049"/>
                <a:gd name="connsiteX11" fmla="*/ 661194 w 5761832"/>
                <a:gd name="connsiteY11" fmla="*/ 553244 h 559049"/>
                <a:gd name="connsiteX12" fmla="*/ 0 w 5761832"/>
                <a:gd name="connsiteY12" fmla="*/ 527050 h 559049"/>
                <a:gd name="connsiteX13" fmla="*/ 200025 w 5761832"/>
                <a:gd name="connsiteY13" fmla="*/ 271463 h 559049"/>
                <a:gd name="connsiteX14" fmla="*/ 793 w 5761832"/>
                <a:gd name="connsiteY14" fmla="*/ 7938 h 559049"/>
                <a:gd name="connsiteX0" fmla="*/ 793 w 5761832"/>
                <a:gd name="connsiteY0" fmla="*/ 7938 h 559049"/>
                <a:gd name="connsiteX1" fmla="*/ 374650 w 5761832"/>
                <a:gd name="connsiteY1" fmla="*/ 31750 h 559049"/>
                <a:gd name="connsiteX2" fmla="*/ 916782 w 5761832"/>
                <a:gd name="connsiteY2" fmla="*/ 19050 h 559049"/>
                <a:gd name="connsiteX3" fmla="*/ 1047750 w 5761832"/>
                <a:gd name="connsiteY3" fmla="*/ 14288 h 559049"/>
                <a:gd name="connsiteX4" fmla="*/ 5759450 w 5761832"/>
                <a:gd name="connsiteY4" fmla="*/ 0 h 559049"/>
                <a:gd name="connsiteX5" fmla="*/ 5577681 w 5761832"/>
                <a:gd name="connsiteY5" fmla="*/ 273050 h 559049"/>
                <a:gd name="connsiteX6" fmla="*/ 5761832 w 5761832"/>
                <a:gd name="connsiteY6" fmla="*/ 522287 h 559049"/>
                <a:gd name="connsiteX7" fmla="*/ 5251450 w 5761832"/>
                <a:gd name="connsiteY7" fmla="*/ 558800 h 559049"/>
                <a:gd name="connsiteX8" fmla="*/ 1042988 w 5761832"/>
                <a:gd name="connsiteY8" fmla="*/ 547688 h 559049"/>
                <a:gd name="connsiteX9" fmla="*/ 919163 w 5761832"/>
                <a:gd name="connsiteY9" fmla="*/ 550068 h 559049"/>
                <a:gd name="connsiteX10" fmla="*/ 661194 w 5761832"/>
                <a:gd name="connsiteY10" fmla="*/ 553244 h 559049"/>
                <a:gd name="connsiteX11" fmla="*/ 0 w 5761832"/>
                <a:gd name="connsiteY11" fmla="*/ 527050 h 559049"/>
                <a:gd name="connsiteX12" fmla="*/ 200025 w 5761832"/>
                <a:gd name="connsiteY12" fmla="*/ 271463 h 559049"/>
                <a:gd name="connsiteX13" fmla="*/ 793 w 5761832"/>
                <a:gd name="connsiteY13" fmla="*/ 7938 h 559049"/>
                <a:gd name="connsiteX0" fmla="*/ 793 w 5761832"/>
                <a:gd name="connsiteY0" fmla="*/ 0 h 551111"/>
                <a:gd name="connsiteX1" fmla="*/ 374650 w 5761832"/>
                <a:gd name="connsiteY1" fmla="*/ 23812 h 551111"/>
                <a:gd name="connsiteX2" fmla="*/ 916782 w 5761832"/>
                <a:gd name="connsiteY2" fmla="*/ 11112 h 551111"/>
                <a:gd name="connsiteX3" fmla="*/ 1047750 w 5761832"/>
                <a:gd name="connsiteY3" fmla="*/ 6350 h 551111"/>
                <a:gd name="connsiteX4" fmla="*/ 5577681 w 5761832"/>
                <a:gd name="connsiteY4" fmla="*/ 265112 h 551111"/>
                <a:gd name="connsiteX5" fmla="*/ 5761832 w 5761832"/>
                <a:gd name="connsiteY5" fmla="*/ 514349 h 551111"/>
                <a:gd name="connsiteX6" fmla="*/ 5251450 w 5761832"/>
                <a:gd name="connsiteY6" fmla="*/ 550862 h 551111"/>
                <a:gd name="connsiteX7" fmla="*/ 1042988 w 5761832"/>
                <a:gd name="connsiteY7" fmla="*/ 539750 h 551111"/>
                <a:gd name="connsiteX8" fmla="*/ 919163 w 5761832"/>
                <a:gd name="connsiteY8" fmla="*/ 542130 h 551111"/>
                <a:gd name="connsiteX9" fmla="*/ 661194 w 5761832"/>
                <a:gd name="connsiteY9" fmla="*/ 545306 h 551111"/>
                <a:gd name="connsiteX10" fmla="*/ 0 w 5761832"/>
                <a:gd name="connsiteY10" fmla="*/ 519112 h 551111"/>
                <a:gd name="connsiteX11" fmla="*/ 200025 w 5761832"/>
                <a:gd name="connsiteY11" fmla="*/ 263525 h 551111"/>
                <a:gd name="connsiteX12" fmla="*/ 793 w 5761832"/>
                <a:gd name="connsiteY12" fmla="*/ 0 h 551111"/>
                <a:gd name="connsiteX0" fmla="*/ 793 w 5761832"/>
                <a:gd name="connsiteY0" fmla="*/ 0 h 551111"/>
                <a:gd name="connsiteX1" fmla="*/ 374650 w 5761832"/>
                <a:gd name="connsiteY1" fmla="*/ 23812 h 551111"/>
                <a:gd name="connsiteX2" fmla="*/ 916782 w 5761832"/>
                <a:gd name="connsiteY2" fmla="*/ 11112 h 551111"/>
                <a:gd name="connsiteX3" fmla="*/ 1047750 w 5761832"/>
                <a:gd name="connsiteY3" fmla="*/ 6350 h 551111"/>
                <a:gd name="connsiteX4" fmla="*/ 5761832 w 5761832"/>
                <a:gd name="connsiteY4" fmla="*/ 514349 h 551111"/>
                <a:gd name="connsiteX5" fmla="*/ 5251450 w 5761832"/>
                <a:gd name="connsiteY5" fmla="*/ 550862 h 551111"/>
                <a:gd name="connsiteX6" fmla="*/ 1042988 w 5761832"/>
                <a:gd name="connsiteY6" fmla="*/ 539750 h 551111"/>
                <a:gd name="connsiteX7" fmla="*/ 919163 w 5761832"/>
                <a:gd name="connsiteY7" fmla="*/ 542130 h 551111"/>
                <a:gd name="connsiteX8" fmla="*/ 661194 w 5761832"/>
                <a:gd name="connsiteY8" fmla="*/ 545306 h 551111"/>
                <a:gd name="connsiteX9" fmla="*/ 0 w 5761832"/>
                <a:gd name="connsiteY9" fmla="*/ 519112 h 551111"/>
                <a:gd name="connsiteX10" fmla="*/ 200025 w 5761832"/>
                <a:gd name="connsiteY10" fmla="*/ 263525 h 551111"/>
                <a:gd name="connsiteX11" fmla="*/ 793 w 5761832"/>
                <a:gd name="connsiteY11" fmla="*/ 0 h 551111"/>
                <a:gd name="connsiteX0" fmla="*/ 793 w 5251450"/>
                <a:gd name="connsiteY0" fmla="*/ 0 h 551111"/>
                <a:gd name="connsiteX1" fmla="*/ 374650 w 5251450"/>
                <a:gd name="connsiteY1" fmla="*/ 23812 h 551111"/>
                <a:gd name="connsiteX2" fmla="*/ 916782 w 5251450"/>
                <a:gd name="connsiteY2" fmla="*/ 11112 h 551111"/>
                <a:gd name="connsiteX3" fmla="*/ 1047750 w 5251450"/>
                <a:gd name="connsiteY3" fmla="*/ 6350 h 551111"/>
                <a:gd name="connsiteX4" fmla="*/ 5251450 w 5251450"/>
                <a:gd name="connsiteY4" fmla="*/ 550862 h 551111"/>
                <a:gd name="connsiteX5" fmla="*/ 1042988 w 5251450"/>
                <a:gd name="connsiteY5" fmla="*/ 539750 h 551111"/>
                <a:gd name="connsiteX6" fmla="*/ 919163 w 5251450"/>
                <a:gd name="connsiteY6" fmla="*/ 542130 h 551111"/>
                <a:gd name="connsiteX7" fmla="*/ 661194 w 5251450"/>
                <a:gd name="connsiteY7" fmla="*/ 545306 h 551111"/>
                <a:gd name="connsiteX8" fmla="*/ 0 w 5251450"/>
                <a:gd name="connsiteY8" fmla="*/ 519112 h 551111"/>
                <a:gd name="connsiteX9" fmla="*/ 200025 w 5251450"/>
                <a:gd name="connsiteY9" fmla="*/ 263525 h 551111"/>
                <a:gd name="connsiteX10" fmla="*/ 793 w 5251450"/>
                <a:gd name="connsiteY10" fmla="*/ 0 h 551111"/>
                <a:gd name="connsiteX0" fmla="*/ 793 w 1047750"/>
                <a:gd name="connsiteY0" fmla="*/ 0 h 551111"/>
                <a:gd name="connsiteX1" fmla="*/ 374650 w 1047750"/>
                <a:gd name="connsiteY1" fmla="*/ 23812 h 551111"/>
                <a:gd name="connsiteX2" fmla="*/ 916782 w 1047750"/>
                <a:gd name="connsiteY2" fmla="*/ 11112 h 551111"/>
                <a:gd name="connsiteX3" fmla="*/ 1047750 w 1047750"/>
                <a:gd name="connsiteY3" fmla="*/ 6350 h 551111"/>
                <a:gd name="connsiteX4" fmla="*/ 1042988 w 1047750"/>
                <a:gd name="connsiteY4" fmla="*/ 539750 h 551111"/>
                <a:gd name="connsiteX5" fmla="*/ 919163 w 1047750"/>
                <a:gd name="connsiteY5" fmla="*/ 542130 h 551111"/>
                <a:gd name="connsiteX6" fmla="*/ 661194 w 1047750"/>
                <a:gd name="connsiteY6" fmla="*/ 545306 h 551111"/>
                <a:gd name="connsiteX7" fmla="*/ 0 w 1047750"/>
                <a:gd name="connsiteY7" fmla="*/ 519112 h 551111"/>
                <a:gd name="connsiteX8" fmla="*/ 200025 w 1047750"/>
                <a:gd name="connsiteY8" fmla="*/ 263525 h 551111"/>
                <a:gd name="connsiteX9" fmla="*/ 793 w 1047750"/>
                <a:gd name="connsiteY9" fmla="*/ 0 h 551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7750" h="551111">
                  <a:moveTo>
                    <a:pt x="793" y="0"/>
                  </a:moveTo>
                  <a:cubicBezTo>
                    <a:pt x="123031" y="24606"/>
                    <a:pt x="250031" y="15875"/>
                    <a:pt x="374650" y="23812"/>
                  </a:cubicBezTo>
                  <a:cubicBezTo>
                    <a:pt x="555361" y="19579"/>
                    <a:pt x="750359" y="24870"/>
                    <a:pt x="916782" y="11112"/>
                  </a:cubicBezTo>
                  <a:lnTo>
                    <a:pt x="1047750" y="6350"/>
                  </a:lnTo>
                  <a:cubicBezTo>
                    <a:pt x="1046163" y="184150"/>
                    <a:pt x="1044575" y="361950"/>
                    <a:pt x="1042988" y="539750"/>
                  </a:cubicBezTo>
                  <a:lnTo>
                    <a:pt x="919163" y="542130"/>
                  </a:lnTo>
                  <a:lnTo>
                    <a:pt x="661194" y="545306"/>
                  </a:lnTo>
                  <a:cubicBezTo>
                    <a:pt x="526521" y="548481"/>
                    <a:pt x="206111" y="565943"/>
                    <a:pt x="0" y="519112"/>
                  </a:cubicBezTo>
                  <a:lnTo>
                    <a:pt x="200025" y="263525"/>
                  </a:lnTo>
                  <a:cubicBezTo>
                    <a:pt x="124089" y="185208"/>
                    <a:pt x="79110" y="128323"/>
                    <a:pt x="793" y="0"/>
                  </a:cubicBezTo>
                  <a:close/>
                </a:path>
              </a:pathLst>
            </a:custGeom>
            <a:gradFill flip="none" rotWithShape="1">
              <a:gsLst>
                <a:gs pos="0">
                  <a:srgbClr val="9DCA0D">
                    <a:lumMod val="95000"/>
                    <a:lumOff val="5000"/>
                  </a:srgbClr>
                </a:gs>
                <a:gs pos="21000">
                  <a:srgbClr val="9DCA0D">
                    <a:lumMod val="85000"/>
                  </a:srgbClr>
                </a:gs>
                <a:gs pos="52000">
                  <a:srgbClr val="9DCA0D">
                    <a:lumMod val="90000"/>
                  </a:srgbClr>
                </a:gs>
                <a:gs pos="100000">
                  <a:srgbClr val="9DCA0D">
                    <a:lumMod val="77000"/>
                  </a:srgbClr>
                </a:gs>
                <a:gs pos="86000">
                  <a:srgbClr val="9DCA0D">
                    <a:lumMod val="85000"/>
                  </a:srgbClr>
                </a:gs>
              </a:gsLst>
              <a:lin ang="0" scaled="1"/>
              <a:tileRect/>
            </a:gra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1" name="Freeform 10"/>
            <p:cNvSpPr/>
            <p:nvPr/>
          </p:nvSpPr>
          <p:spPr>
            <a:xfrm>
              <a:off x="1816100" y="3154095"/>
              <a:ext cx="919162" cy="436297"/>
            </a:xfrm>
            <a:custGeom>
              <a:avLst/>
              <a:gdLst>
                <a:gd name="connsiteX0" fmla="*/ 12700 w 5759450"/>
                <a:gd name="connsiteY0" fmla="*/ 0 h 565150"/>
                <a:gd name="connsiteX1" fmla="*/ 374650 w 5759450"/>
                <a:gd name="connsiteY1" fmla="*/ 38100 h 565150"/>
                <a:gd name="connsiteX2" fmla="*/ 5073650 w 5759450"/>
                <a:gd name="connsiteY2" fmla="*/ 38100 h 565150"/>
                <a:gd name="connsiteX3" fmla="*/ 5759450 w 5759450"/>
                <a:gd name="connsiteY3" fmla="*/ 6350 h 565150"/>
                <a:gd name="connsiteX4" fmla="*/ 5594350 w 5759450"/>
                <a:gd name="connsiteY4" fmla="*/ 279400 h 565150"/>
                <a:gd name="connsiteX5" fmla="*/ 5759450 w 5759450"/>
                <a:gd name="connsiteY5" fmla="*/ 552450 h 565150"/>
                <a:gd name="connsiteX6" fmla="*/ 5251450 w 5759450"/>
                <a:gd name="connsiteY6" fmla="*/ 565150 h 565150"/>
                <a:gd name="connsiteX7" fmla="*/ 654050 w 5759450"/>
                <a:gd name="connsiteY7" fmla="*/ 552450 h 565150"/>
                <a:gd name="connsiteX8" fmla="*/ 0 w 5759450"/>
                <a:gd name="connsiteY8" fmla="*/ 533400 h 565150"/>
                <a:gd name="connsiteX9" fmla="*/ 190500 w 5759450"/>
                <a:gd name="connsiteY9" fmla="*/ 254000 h 565150"/>
                <a:gd name="connsiteX10" fmla="*/ 12700 w 5759450"/>
                <a:gd name="connsiteY10" fmla="*/ 0 h 565150"/>
                <a:gd name="connsiteX0" fmla="*/ 12700 w 5759450"/>
                <a:gd name="connsiteY0" fmla="*/ 0 h 565150"/>
                <a:gd name="connsiteX1" fmla="*/ 374650 w 5759450"/>
                <a:gd name="connsiteY1" fmla="*/ 38100 h 565150"/>
                <a:gd name="connsiteX2" fmla="*/ 5073650 w 5759450"/>
                <a:gd name="connsiteY2" fmla="*/ 38100 h 565150"/>
                <a:gd name="connsiteX3" fmla="*/ 5759450 w 5759450"/>
                <a:gd name="connsiteY3" fmla="*/ 6350 h 565150"/>
                <a:gd name="connsiteX4" fmla="*/ 5594350 w 5759450"/>
                <a:gd name="connsiteY4" fmla="*/ 279400 h 565150"/>
                <a:gd name="connsiteX5" fmla="*/ 5759450 w 5759450"/>
                <a:gd name="connsiteY5" fmla="*/ 552450 h 565150"/>
                <a:gd name="connsiteX6" fmla="*/ 5251450 w 5759450"/>
                <a:gd name="connsiteY6" fmla="*/ 565150 h 565150"/>
                <a:gd name="connsiteX7" fmla="*/ 654050 w 5759450"/>
                <a:gd name="connsiteY7" fmla="*/ 552450 h 565150"/>
                <a:gd name="connsiteX8" fmla="*/ 0 w 5759450"/>
                <a:gd name="connsiteY8" fmla="*/ 533400 h 565150"/>
                <a:gd name="connsiteX9" fmla="*/ 190500 w 5759450"/>
                <a:gd name="connsiteY9" fmla="*/ 254000 h 565150"/>
                <a:gd name="connsiteX10" fmla="*/ 12700 w 5759450"/>
                <a:gd name="connsiteY10" fmla="*/ 0 h 565150"/>
                <a:gd name="connsiteX0" fmla="*/ 12700 w 5759450"/>
                <a:gd name="connsiteY0" fmla="*/ 0 h 565150"/>
                <a:gd name="connsiteX1" fmla="*/ 374650 w 5759450"/>
                <a:gd name="connsiteY1" fmla="*/ 38100 h 565150"/>
                <a:gd name="connsiteX2" fmla="*/ 5073650 w 5759450"/>
                <a:gd name="connsiteY2" fmla="*/ 38100 h 565150"/>
                <a:gd name="connsiteX3" fmla="*/ 5759450 w 5759450"/>
                <a:gd name="connsiteY3" fmla="*/ 6350 h 565150"/>
                <a:gd name="connsiteX4" fmla="*/ 5594350 w 5759450"/>
                <a:gd name="connsiteY4" fmla="*/ 279400 h 565150"/>
                <a:gd name="connsiteX5" fmla="*/ 5759450 w 5759450"/>
                <a:gd name="connsiteY5" fmla="*/ 552450 h 565150"/>
                <a:gd name="connsiteX6" fmla="*/ 5251450 w 5759450"/>
                <a:gd name="connsiteY6" fmla="*/ 565150 h 565150"/>
                <a:gd name="connsiteX7" fmla="*/ 654050 w 5759450"/>
                <a:gd name="connsiteY7" fmla="*/ 552450 h 565150"/>
                <a:gd name="connsiteX8" fmla="*/ 0 w 5759450"/>
                <a:gd name="connsiteY8" fmla="*/ 533400 h 565150"/>
                <a:gd name="connsiteX9" fmla="*/ 190500 w 5759450"/>
                <a:gd name="connsiteY9" fmla="*/ 254000 h 565150"/>
                <a:gd name="connsiteX10" fmla="*/ 12700 w 5759450"/>
                <a:gd name="connsiteY10" fmla="*/ 0 h 565150"/>
                <a:gd name="connsiteX0" fmla="*/ 22225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190500 w 5759450"/>
                <a:gd name="connsiteY9" fmla="*/ 247650 h 558800"/>
                <a:gd name="connsiteX10" fmla="*/ 22225 w 5759450"/>
                <a:gd name="connsiteY10" fmla="*/ 7938 h 558800"/>
                <a:gd name="connsiteX0" fmla="*/ 22225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190500 w 5759450"/>
                <a:gd name="connsiteY9" fmla="*/ 247650 h 558800"/>
                <a:gd name="connsiteX10" fmla="*/ 30956 w 5759450"/>
                <a:gd name="connsiteY10" fmla="*/ 28575 h 558800"/>
                <a:gd name="connsiteX11" fmla="*/ 22225 w 5759450"/>
                <a:gd name="connsiteY11" fmla="*/ 7938 h 558800"/>
                <a:gd name="connsiteX0" fmla="*/ 22225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190500 w 5759450"/>
                <a:gd name="connsiteY9" fmla="*/ 247650 h 558800"/>
                <a:gd name="connsiteX10" fmla="*/ 19050 w 5759450"/>
                <a:gd name="connsiteY10" fmla="*/ 35719 h 558800"/>
                <a:gd name="connsiteX11" fmla="*/ 22225 w 5759450"/>
                <a:gd name="connsiteY11" fmla="*/ 7938 h 558800"/>
                <a:gd name="connsiteX0" fmla="*/ 24606 w 5761831"/>
                <a:gd name="connsiteY0" fmla="*/ 7938 h 558800"/>
                <a:gd name="connsiteX1" fmla="*/ 377031 w 5761831"/>
                <a:gd name="connsiteY1" fmla="*/ 31750 h 558800"/>
                <a:gd name="connsiteX2" fmla="*/ 5076031 w 5761831"/>
                <a:gd name="connsiteY2" fmla="*/ 31750 h 558800"/>
                <a:gd name="connsiteX3" fmla="*/ 5761831 w 5761831"/>
                <a:gd name="connsiteY3" fmla="*/ 0 h 558800"/>
                <a:gd name="connsiteX4" fmla="*/ 5596731 w 5761831"/>
                <a:gd name="connsiteY4" fmla="*/ 273050 h 558800"/>
                <a:gd name="connsiteX5" fmla="*/ 5761831 w 5761831"/>
                <a:gd name="connsiteY5" fmla="*/ 546100 h 558800"/>
                <a:gd name="connsiteX6" fmla="*/ 5253831 w 5761831"/>
                <a:gd name="connsiteY6" fmla="*/ 558800 h 558800"/>
                <a:gd name="connsiteX7" fmla="*/ 656431 w 5761831"/>
                <a:gd name="connsiteY7" fmla="*/ 546100 h 558800"/>
                <a:gd name="connsiteX8" fmla="*/ 2381 w 5761831"/>
                <a:gd name="connsiteY8" fmla="*/ 527050 h 558800"/>
                <a:gd name="connsiteX9" fmla="*/ 192881 w 5761831"/>
                <a:gd name="connsiteY9" fmla="*/ 247650 h 558800"/>
                <a:gd name="connsiteX10" fmla="*/ 0 w 5761831"/>
                <a:gd name="connsiteY10" fmla="*/ 30957 h 558800"/>
                <a:gd name="connsiteX11" fmla="*/ 24606 w 5761831"/>
                <a:gd name="connsiteY11" fmla="*/ 7938 h 558800"/>
                <a:gd name="connsiteX0" fmla="*/ 22225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190500 w 5759450"/>
                <a:gd name="connsiteY9" fmla="*/ 247650 h 558800"/>
                <a:gd name="connsiteX10" fmla="*/ 22225 w 5759450"/>
                <a:gd name="connsiteY10" fmla="*/ 7938 h 558800"/>
                <a:gd name="connsiteX0" fmla="*/ 793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190500 w 5759450"/>
                <a:gd name="connsiteY9" fmla="*/ 247650 h 558800"/>
                <a:gd name="connsiteX10" fmla="*/ 793 w 5759450"/>
                <a:gd name="connsiteY10" fmla="*/ 7938 h 558800"/>
                <a:gd name="connsiteX0" fmla="*/ 793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190500 w 5759450"/>
                <a:gd name="connsiteY9" fmla="*/ 247650 h 558800"/>
                <a:gd name="connsiteX10" fmla="*/ 793 w 5759450"/>
                <a:gd name="connsiteY10" fmla="*/ 7938 h 558800"/>
                <a:gd name="connsiteX0" fmla="*/ 793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200025 w 5759450"/>
                <a:gd name="connsiteY9" fmla="*/ 271463 h 558800"/>
                <a:gd name="connsiteX10" fmla="*/ 793 w 5759450"/>
                <a:gd name="connsiteY10" fmla="*/ 7938 h 558800"/>
                <a:gd name="connsiteX0" fmla="*/ 793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200025 w 5759450"/>
                <a:gd name="connsiteY9" fmla="*/ 271463 h 558800"/>
                <a:gd name="connsiteX10" fmla="*/ 793 w 5759450"/>
                <a:gd name="connsiteY10" fmla="*/ 7938 h 558800"/>
                <a:gd name="connsiteX0" fmla="*/ 793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200025 w 5759450"/>
                <a:gd name="connsiteY9" fmla="*/ 271463 h 558800"/>
                <a:gd name="connsiteX10" fmla="*/ 793 w 5759450"/>
                <a:gd name="connsiteY10" fmla="*/ 7938 h 558800"/>
                <a:gd name="connsiteX0" fmla="*/ 793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200025 w 5759450"/>
                <a:gd name="connsiteY9" fmla="*/ 271463 h 558800"/>
                <a:gd name="connsiteX10" fmla="*/ 793 w 5759450"/>
                <a:gd name="connsiteY10" fmla="*/ 7938 h 558800"/>
                <a:gd name="connsiteX0" fmla="*/ 793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200025 w 5759450"/>
                <a:gd name="connsiteY9" fmla="*/ 271463 h 558800"/>
                <a:gd name="connsiteX10" fmla="*/ 793 w 5759450"/>
                <a:gd name="connsiteY10" fmla="*/ 7938 h 558800"/>
                <a:gd name="connsiteX0" fmla="*/ 793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61194 w 5759450"/>
                <a:gd name="connsiteY7" fmla="*/ 553244 h 558800"/>
                <a:gd name="connsiteX8" fmla="*/ 0 w 5759450"/>
                <a:gd name="connsiteY8" fmla="*/ 527050 h 558800"/>
                <a:gd name="connsiteX9" fmla="*/ 200025 w 5759450"/>
                <a:gd name="connsiteY9" fmla="*/ 271463 h 558800"/>
                <a:gd name="connsiteX10" fmla="*/ 793 w 5759450"/>
                <a:gd name="connsiteY10" fmla="*/ 7938 h 558800"/>
                <a:gd name="connsiteX0" fmla="*/ 793 w 5759450"/>
                <a:gd name="connsiteY0" fmla="*/ 7938 h 559049"/>
                <a:gd name="connsiteX1" fmla="*/ 374650 w 5759450"/>
                <a:gd name="connsiteY1" fmla="*/ 31750 h 559049"/>
                <a:gd name="connsiteX2" fmla="*/ 5073650 w 5759450"/>
                <a:gd name="connsiteY2" fmla="*/ 31750 h 559049"/>
                <a:gd name="connsiteX3" fmla="*/ 5759450 w 5759450"/>
                <a:gd name="connsiteY3" fmla="*/ 0 h 559049"/>
                <a:gd name="connsiteX4" fmla="*/ 5594350 w 5759450"/>
                <a:gd name="connsiteY4" fmla="*/ 273050 h 559049"/>
                <a:gd name="connsiteX5" fmla="*/ 5759450 w 5759450"/>
                <a:gd name="connsiteY5" fmla="*/ 546100 h 559049"/>
                <a:gd name="connsiteX6" fmla="*/ 5251450 w 5759450"/>
                <a:gd name="connsiteY6" fmla="*/ 558800 h 559049"/>
                <a:gd name="connsiteX7" fmla="*/ 661194 w 5759450"/>
                <a:gd name="connsiteY7" fmla="*/ 553244 h 559049"/>
                <a:gd name="connsiteX8" fmla="*/ 0 w 5759450"/>
                <a:gd name="connsiteY8" fmla="*/ 527050 h 559049"/>
                <a:gd name="connsiteX9" fmla="*/ 200025 w 5759450"/>
                <a:gd name="connsiteY9" fmla="*/ 271463 h 559049"/>
                <a:gd name="connsiteX10" fmla="*/ 793 w 5759450"/>
                <a:gd name="connsiteY10" fmla="*/ 7938 h 559049"/>
                <a:gd name="connsiteX0" fmla="*/ 793 w 5759450"/>
                <a:gd name="connsiteY0" fmla="*/ 7938 h 559049"/>
                <a:gd name="connsiteX1" fmla="*/ 374650 w 5759450"/>
                <a:gd name="connsiteY1" fmla="*/ 31750 h 559049"/>
                <a:gd name="connsiteX2" fmla="*/ 919163 w 5759450"/>
                <a:gd name="connsiteY2" fmla="*/ 28575 h 559049"/>
                <a:gd name="connsiteX3" fmla="*/ 5073650 w 5759450"/>
                <a:gd name="connsiteY3" fmla="*/ 31750 h 559049"/>
                <a:gd name="connsiteX4" fmla="*/ 5759450 w 5759450"/>
                <a:gd name="connsiteY4" fmla="*/ 0 h 559049"/>
                <a:gd name="connsiteX5" fmla="*/ 5594350 w 5759450"/>
                <a:gd name="connsiteY5" fmla="*/ 273050 h 559049"/>
                <a:gd name="connsiteX6" fmla="*/ 5759450 w 5759450"/>
                <a:gd name="connsiteY6" fmla="*/ 546100 h 559049"/>
                <a:gd name="connsiteX7" fmla="*/ 5251450 w 5759450"/>
                <a:gd name="connsiteY7" fmla="*/ 558800 h 559049"/>
                <a:gd name="connsiteX8" fmla="*/ 661194 w 5759450"/>
                <a:gd name="connsiteY8" fmla="*/ 553244 h 559049"/>
                <a:gd name="connsiteX9" fmla="*/ 0 w 5759450"/>
                <a:gd name="connsiteY9" fmla="*/ 527050 h 559049"/>
                <a:gd name="connsiteX10" fmla="*/ 200025 w 5759450"/>
                <a:gd name="connsiteY10" fmla="*/ 271463 h 559049"/>
                <a:gd name="connsiteX11" fmla="*/ 793 w 5759450"/>
                <a:gd name="connsiteY11"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5073650 w 5759450"/>
                <a:gd name="connsiteY3" fmla="*/ 31750 h 559049"/>
                <a:gd name="connsiteX4" fmla="*/ 5759450 w 5759450"/>
                <a:gd name="connsiteY4" fmla="*/ 0 h 559049"/>
                <a:gd name="connsiteX5" fmla="*/ 5594350 w 5759450"/>
                <a:gd name="connsiteY5" fmla="*/ 273050 h 559049"/>
                <a:gd name="connsiteX6" fmla="*/ 5759450 w 5759450"/>
                <a:gd name="connsiteY6" fmla="*/ 546100 h 559049"/>
                <a:gd name="connsiteX7" fmla="*/ 5251450 w 5759450"/>
                <a:gd name="connsiteY7" fmla="*/ 558800 h 559049"/>
                <a:gd name="connsiteX8" fmla="*/ 661194 w 5759450"/>
                <a:gd name="connsiteY8" fmla="*/ 553244 h 559049"/>
                <a:gd name="connsiteX9" fmla="*/ 0 w 5759450"/>
                <a:gd name="connsiteY9" fmla="*/ 527050 h 559049"/>
                <a:gd name="connsiteX10" fmla="*/ 200025 w 5759450"/>
                <a:gd name="connsiteY10" fmla="*/ 271463 h 559049"/>
                <a:gd name="connsiteX11" fmla="*/ 793 w 5759450"/>
                <a:gd name="connsiteY11"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5073650 w 5759450"/>
                <a:gd name="connsiteY3" fmla="*/ 31750 h 559049"/>
                <a:gd name="connsiteX4" fmla="*/ 5759450 w 5759450"/>
                <a:gd name="connsiteY4" fmla="*/ 0 h 559049"/>
                <a:gd name="connsiteX5" fmla="*/ 5594350 w 5759450"/>
                <a:gd name="connsiteY5" fmla="*/ 273050 h 559049"/>
                <a:gd name="connsiteX6" fmla="*/ 5759450 w 5759450"/>
                <a:gd name="connsiteY6" fmla="*/ 546100 h 559049"/>
                <a:gd name="connsiteX7" fmla="*/ 5251450 w 5759450"/>
                <a:gd name="connsiteY7" fmla="*/ 558800 h 559049"/>
                <a:gd name="connsiteX8" fmla="*/ 661194 w 5759450"/>
                <a:gd name="connsiteY8" fmla="*/ 553244 h 559049"/>
                <a:gd name="connsiteX9" fmla="*/ 0 w 5759450"/>
                <a:gd name="connsiteY9" fmla="*/ 527050 h 559049"/>
                <a:gd name="connsiteX10" fmla="*/ 200025 w 5759450"/>
                <a:gd name="connsiteY10" fmla="*/ 271463 h 559049"/>
                <a:gd name="connsiteX11" fmla="*/ 793 w 5759450"/>
                <a:gd name="connsiteY11"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5073650 w 5759450"/>
                <a:gd name="connsiteY3" fmla="*/ 31750 h 559049"/>
                <a:gd name="connsiteX4" fmla="*/ 5759450 w 5759450"/>
                <a:gd name="connsiteY4" fmla="*/ 0 h 559049"/>
                <a:gd name="connsiteX5" fmla="*/ 5594350 w 5759450"/>
                <a:gd name="connsiteY5" fmla="*/ 273050 h 559049"/>
                <a:gd name="connsiteX6" fmla="*/ 5759450 w 5759450"/>
                <a:gd name="connsiteY6" fmla="*/ 546100 h 559049"/>
                <a:gd name="connsiteX7" fmla="*/ 5251450 w 5759450"/>
                <a:gd name="connsiteY7" fmla="*/ 558800 h 559049"/>
                <a:gd name="connsiteX8" fmla="*/ 661194 w 5759450"/>
                <a:gd name="connsiteY8" fmla="*/ 553244 h 559049"/>
                <a:gd name="connsiteX9" fmla="*/ 0 w 5759450"/>
                <a:gd name="connsiteY9" fmla="*/ 527050 h 559049"/>
                <a:gd name="connsiteX10" fmla="*/ 200025 w 5759450"/>
                <a:gd name="connsiteY10" fmla="*/ 271463 h 559049"/>
                <a:gd name="connsiteX11" fmla="*/ 793 w 5759450"/>
                <a:gd name="connsiteY11"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5073650 w 5759450"/>
                <a:gd name="connsiteY3" fmla="*/ 31750 h 559049"/>
                <a:gd name="connsiteX4" fmla="*/ 5759450 w 5759450"/>
                <a:gd name="connsiteY4" fmla="*/ 0 h 559049"/>
                <a:gd name="connsiteX5" fmla="*/ 5594350 w 5759450"/>
                <a:gd name="connsiteY5" fmla="*/ 273050 h 559049"/>
                <a:gd name="connsiteX6" fmla="*/ 5759450 w 5759450"/>
                <a:gd name="connsiteY6" fmla="*/ 546100 h 559049"/>
                <a:gd name="connsiteX7" fmla="*/ 5251450 w 5759450"/>
                <a:gd name="connsiteY7" fmla="*/ 558800 h 559049"/>
                <a:gd name="connsiteX8" fmla="*/ 919163 w 5759450"/>
                <a:gd name="connsiteY8" fmla="*/ 554831 h 559049"/>
                <a:gd name="connsiteX9" fmla="*/ 661194 w 5759450"/>
                <a:gd name="connsiteY9" fmla="*/ 553244 h 559049"/>
                <a:gd name="connsiteX10" fmla="*/ 0 w 5759450"/>
                <a:gd name="connsiteY10" fmla="*/ 527050 h 559049"/>
                <a:gd name="connsiteX11" fmla="*/ 200025 w 5759450"/>
                <a:gd name="connsiteY11" fmla="*/ 271463 h 559049"/>
                <a:gd name="connsiteX12" fmla="*/ 793 w 5759450"/>
                <a:gd name="connsiteY12"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5073650 w 5759450"/>
                <a:gd name="connsiteY3" fmla="*/ 31750 h 559049"/>
                <a:gd name="connsiteX4" fmla="*/ 5759450 w 5759450"/>
                <a:gd name="connsiteY4" fmla="*/ 0 h 559049"/>
                <a:gd name="connsiteX5" fmla="*/ 5594350 w 5759450"/>
                <a:gd name="connsiteY5" fmla="*/ 273050 h 559049"/>
                <a:gd name="connsiteX6" fmla="*/ 5759450 w 5759450"/>
                <a:gd name="connsiteY6" fmla="*/ 546100 h 559049"/>
                <a:gd name="connsiteX7" fmla="*/ 5251450 w 5759450"/>
                <a:gd name="connsiteY7" fmla="*/ 558800 h 559049"/>
                <a:gd name="connsiteX8" fmla="*/ 919163 w 5759450"/>
                <a:gd name="connsiteY8" fmla="*/ 550068 h 559049"/>
                <a:gd name="connsiteX9" fmla="*/ 661194 w 5759450"/>
                <a:gd name="connsiteY9" fmla="*/ 553244 h 559049"/>
                <a:gd name="connsiteX10" fmla="*/ 0 w 5759450"/>
                <a:gd name="connsiteY10" fmla="*/ 527050 h 559049"/>
                <a:gd name="connsiteX11" fmla="*/ 200025 w 5759450"/>
                <a:gd name="connsiteY11" fmla="*/ 271463 h 559049"/>
                <a:gd name="connsiteX12" fmla="*/ 793 w 5759450"/>
                <a:gd name="connsiteY12"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0131 w 5759450"/>
                <a:gd name="connsiteY3" fmla="*/ 30956 h 559049"/>
                <a:gd name="connsiteX4" fmla="*/ 5073650 w 5759450"/>
                <a:gd name="connsiteY4" fmla="*/ 31750 h 559049"/>
                <a:gd name="connsiteX5" fmla="*/ 5759450 w 5759450"/>
                <a:gd name="connsiteY5" fmla="*/ 0 h 559049"/>
                <a:gd name="connsiteX6" fmla="*/ 5594350 w 5759450"/>
                <a:gd name="connsiteY6" fmla="*/ 273050 h 559049"/>
                <a:gd name="connsiteX7" fmla="*/ 5759450 w 5759450"/>
                <a:gd name="connsiteY7" fmla="*/ 546100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3650 w 5759450"/>
                <a:gd name="connsiteY4" fmla="*/ 31750 h 559049"/>
                <a:gd name="connsiteX5" fmla="*/ 5759450 w 5759450"/>
                <a:gd name="connsiteY5" fmla="*/ 0 h 559049"/>
                <a:gd name="connsiteX6" fmla="*/ 5594350 w 5759450"/>
                <a:gd name="connsiteY6" fmla="*/ 273050 h 559049"/>
                <a:gd name="connsiteX7" fmla="*/ 5759450 w 5759450"/>
                <a:gd name="connsiteY7" fmla="*/ 546100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6032 w 5759450"/>
                <a:gd name="connsiteY4" fmla="*/ 26988 h 559049"/>
                <a:gd name="connsiteX5" fmla="*/ 5759450 w 5759450"/>
                <a:gd name="connsiteY5" fmla="*/ 0 h 559049"/>
                <a:gd name="connsiteX6" fmla="*/ 5594350 w 5759450"/>
                <a:gd name="connsiteY6" fmla="*/ 273050 h 559049"/>
                <a:gd name="connsiteX7" fmla="*/ 5759450 w 5759450"/>
                <a:gd name="connsiteY7" fmla="*/ 546100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6032 w 5759450"/>
                <a:gd name="connsiteY4" fmla="*/ 26988 h 559049"/>
                <a:gd name="connsiteX5" fmla="*/ 5759450 w 5759450"/>
                <a:gd name="connsiteY5" fmla="*/ 0 h 559049"/>
                <a:gd name="connsiteX6" fmla="*/ 5594350 w 5759450"/>
                <a:gd name="connsiteY6" fmla="*/ 273050 h 559049"/>
                <a:gd name="connsiteX7" fmla="*/ 5759450 w 5759450"/>
                <a:gd name="connsiteY7" fmla="*/ 546100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6032 w 5759450"/>
                <a:gd name="connsiteY4" fmla="*/ 26988 h 559049"/>
                <a:gd name="connsiteX5" fmla="*/ 5759450 w 5759450"/>
                <a:gd name="connsiteY5" fmla="*/ 0 h 559049"/>
                <a:gd name="connsiteX6" fmla="*/ 5594350 w 5759450"/>
                <a:gd name="connsiteY6" fmla="*/ 273050 h 559049"/>
                <a:gd name="connsiteX7" fmla="*/ 5759450 w 5759450"/>
                <a:gd name="connsiteY7" fmla="*/ 546100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6032 w 5759450"/>
                <a:gd name="connsiteY4" fmla="*/ 26988 h 559049"/>
                <a:gd name="connsiteX5" fmla="*/ 5759450 w 5759450"/>
                <a:gd name="connsiteY5" fmla="*/ 0 h 559049"/>
                <a:gd name="connsiteX6" fmla="*/ 5594350 w 5759450"/>
                <a:gd name="connsiteY6" fmla="*/ 273050 h 559049"/>
                <a:gd name="connsiteX7" fmla="*/ 5759450 w 5759450"/>
                <a:gd name="connsiteY7" fmla="*/ 546100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6032 w 5759450"/>
                <a:gd name="connsiteY4" fmla="*/ 26988 h 559049"/>
                <a:gd name="connsiteX5" fmla="*/ 5759450 w 5759450"/>
                <a:gd name="connsiteY5" fmla="*/ 0 h 559049"/>
                <a:gd name="connsiteX6" fmla="*/ 5577681 w 5759450"/>
                <a:gd name="connsiteY6" fmla="*/ 273050 h 559049"/>
                <a:gd name="connsiteX7" fmla="*/ 5759450 w 5759450"/>
                <a:gd name="connsiteY7" fmla="*/ 546100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6032 w 5759450"/>
                <a:gd name="connsiteY4" fmla="*/ 26988 h 559049"/>
                <a:gd name="connsiteX5" fmla="*/ 5759450 w 5759450"/>
                <a:gd name="connsiteY5" fmla="*/ 0 h 559049"/>
                <a:gd name="connsiteX6" fmla="*/ 5577681 w 5759450"/>
                <a:gd name="connsiteY6" fmla="*/ 273050 h 559049"/>
                <a:gd name="connsiteX7" fmla="*/ 5759450 w 5759450"/>
                <a:gd name="connsiteY7" fmla="*/ 546100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6032 w 5759450"/>
                <a:gd name="connsiteY4" fmla="*/ 26988 h 559049"/>
                <a:gd name="connsiteX5" fmla="*/ 5759450 w 5759450"/>
                <a:gd name="connsiteY5" fmla="*/ 0 h 559049"/>
                <a:gd name="connsiteX6" fmla="*/ 5577681 w 5759450"/>
                <a:gd name="connsiteY6" fmla="*/ 273050 h 559049"/>
                <a:gd name="connsiteX7" fmla="*/ 5754688 w 5759450"/>
                <a:gd name="connsiteY7" fmla="*/ 517525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6032 w 5759450"/>
                <a:gd name="connsiteY4" fmla="*/ 26988 h 559049"/>
                <a:gd name="connsiteX5" fmla="*/ 5759450 w 5759450"/>
                <a:gd name="connsiteY5" fmla="*/ 0 h 559049"/>
                <a:gd name="connsiteX6" fmla="*/ 5577681 w 5759450"/>
                <a:gd name="connsiteY6" fmla="*/ 273050 h 559049"/>
                <a:gd name="connsiteX7" fmla="*/ 5754688 w 5759450"/>
                <a:gd name="connsiteY7" fmla="*/ 517525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61529"/>
                <a:gd name="connsiteX1" fmla="*/ 374650 w 5759450"/>
                <a:gd name="connsiteY1" fmla="*/ 31750 h 561529"/>
                <a:gd name="connsiteX2" fmla="*/ 916782 w 5759450"/>
                <a:gd name="connsiteY2" fmla="*/ 19050 h 561529"/>
                <a:gd name="connsiteX3" fmla="*/ 4862512 w 5759450"/>
                <a:gd name="connsiteY3" fmla="*/ 19050 h 561529"/>
                <a:gd name="connsiteX4" fmla="*/ 5076032 w 5759450"/>
                <a:gd name="connsiteY4" fmla="*/ 26988 h 561529"/>
                <a:gd name="connsiteX5" fmla="*/ 5759450 w 5759450"/>
                <a:gd name="connsiteY5" fmla="*/ 0 h 561529"/>
                <a:gd name="connsiteX6" fmla="*/ 5577681 w 5759450"/>
                <a:gd name="connsiteY6" fmla="*/ 273050 h 561529"/>
                <a:gd name="connsiteX7" fmla="*/ 5754688 w 5759450"/>
                <a:gd name="connsiteY7" fmla="*/ 517525 h 561529"/>
                <a:gd name="connsiteX8" fmla="*/ 5251450 w 5759450"/>
                <a:gd name="connsiteY8" fmla="*/ 558800 h 561529"/>
                <a:gd name="connsiteX9" fmla="*/ 919163 w 5759450"/>
                <a:gd name="connsiteY9" fmla="*/ 550068 h 561529"/>
                <a:gd name="connsiteX10" fmla="*/ 661194 w 5759450"/>
                <a:gd name="connsiteY10" fmla="*/ 553244 h 561529"/>
                <a:gd name="connsiteX11" fmla="*/ 0 w 5759450"/>
                <a:gd name="connsiteY11" fmla="*/ 527050 h 561529"/>
                <a:gd name="connsiteX12" fmla="*/ 200025 w 5759450"/>
                <a:gd name="connsiteY12" fmla="*/ 271463 h 561529"/>
                <a:gd name="connsiteX13" fmla="*/ 793 w 5759450"/>
                <a:gd name="connsiteY13" fmla="*/ 7938 h 561529"/>
                <a:gd name="connsiteX0" fmla="*/ 793 w 5759450"/>
                <a:gd name="connsiteY0" fmla="*/ 7938 h 562791"/>
                <a:gd name="connsiteX1" fmla="*/ 374650 w 5759450"/>
                <a:gd name="connsiteY1" fmla="*/ 31750 h 562791"/>
                <a:gd name="connsiteX2" fmla="*/ 916782 w 5759450"/>
                <a:gd name="connsiteY2" fmla="*/ 19050 h 562791"/>
                <a:gd name="connsiteX3" fmla="*/ 4862512 w 5759450"/>
                <a:gd name="connsiteY3" fmla="*/ 19050 h 562791"/>
                <a:gd name="connsiteX4" fmla="*/ 5076032 w 5759450"/>
                <a:gd name="connsiteY4" fmla="*/ 26988 h 562791"/>
                <a:gd name="connsiteX5" fmla="*/ 5759450 w 5759450"/>
                <a:gd name="connsiteY5" fmla="*/ 0 h 562791"/>
                <a:gd name="connsiteX6" fmla="*/ 5577681 w 5759450"/>
                <a:gd name="connsiteY6" fmla="*/ 273050 h 562791"/>
                <a:gd name="connsiteX7" fmla="*/ 5754688 w 5759450"/>
                <a:gd name="connsiteY7" fmla="*/ 517525 h 562791"/>
                <a:gd name="connsiteX8" fmla="*/ 5251450 w 5759450"/>
                <a:gd name="connsiteY8" fmla="*/ 558800 h 562791"/>
                <a:gd name="connsiteX9" fmla="*/ 919163 w 5759450"/>
                <a:gd name="connsiteY9" fmla="*/ 550068 h 562791"/>
                <a:gd name="connsiteX10" fmla="*/ 661194 w 5759450"/>
                <a:gd name="connsiteY10" fmla="*/ 553244 h 562791"/>
                <a:gd name="connsiteX11" fmla="*/ 0 w 5759450"/>
                <a:gd name="connsiteY11" fmla="*/ 527050 h 562791"/>
                <a:gd name="connsiteX12" fmla="*/ 200025 w 5759450"/>
                <a:gd name="connsiteY12" fmla="*/ 271463 h 562791"/>
                <a:gd name="connsiteX13" fmla="*/ 793 w 5759450"/>
                <a:gd name="connsiteY13" fmla="*/ 7938 h 562791"/>
                <a:gd name="connsiteX0" fmla="*/ 793 w 5761832"/>
                <a:gd name="connsiteY0" fmla="*/ 7938 h 563259"/>
                <a:gd name="connsiteX1" fmla="*/ 374650 w 5761832"/>
                <a:gd name="connsiteY1" fmla="*/ 31750 h 563259"/>
                <a:gd name="connsiteX2" fmla="*/ 916782 w 5761832"/>
                <a:gd name="connsiteY2" fmla="*/ 19050 h 563259"/>
                <a:gd name="connsiteX3" fmla="*/ 4862512 w 5761832"/>
                <a:gd name="connsiteY3" fmla="*/ 19050 h 563259"/>
                <a:gd name="connsiteX4" fmla="*/ 5076032 w 5761832"/>
                <a:gd name="connsiteY4" fmla="*/ 26988 h 563259"/>
                <a:gd name="connsiteX5" fmla="*/ 5759450 w 5761832"/>
                <a:gd name="connsiteY5" fmla="*/ 0 h 563259"/>
                <a:gd name="connsiteX6" fmla="*/ 5577681 w 5761832"/>
                <a:gd name="connsiteY6" fmla="*/ 273050 h 563259"/>
                <a:gd name="connsiteX7" fmla="*/ 5761832 w 5761832"/>
                <a:gd name="connsiteY7" fmla="*/ 522287 h 563259"/>
                <a:gd name="connsiteX8" fmla="*/ 5251450 w 5761832"/>
                <a:gd name="connsiteY8" fmla="*/ 558800 h 563259"/>
                <a:gd name="connsiteX9" fmla="*/ 919163 w 5761832"/>
                <a:gd name="connsiteY9" fmla="*/ 550068 h 563259"/>
                <a:gd name="connsiteX10" fmla="*/ 661194 w 5761832"/>
                <a:gd name="connsiteY10" fmla="*/ 553244 h 563259"/>
                <a:gd name="connsiteX11" fmla="*/ 0 w 5761832"/>
                <a:gd name="connsiteY11" fmla="*/ 527050 h 563259"/>
                <a:gd name="connsiteX12" fmla="*/ 200025 w 5761832"/>
                <a:gd name="connsiteY12" fmla="*/ 271463 h 563259"/>
                <a:gd name="connsiteX13" fmla="*/ 793 w 5761832"/>
                <a:gd name="connsiteY13" fmla="*/ 7938 h 563259"/>
                <a:gd name="connsiteX0" fmla="*/ 793 w 5761832"/>
                <a:gd name="connsiteY0" fmla="*/ 7938 h 563781"/>
                <a:gd name="connsiteX1" fmla="*/ 374650 w 5761832"/>
                <a:gd name="connsiteY1" fmla="*/ 31750 h 563781"/>
                <a:gd name="connsiteX2" fmla="*/ 916782 w 5761832"/>
                <a:gd name="connsiteY2" fmla="*/ 19050 h 563781"/>
                <a:gd name="connsiteX3" fmla="*/ 4862512 w 5761832"/>
                <a:gd name="connsiteY3" fmla="*/ 19050 h 563781"/>
                <a:gd name="connsiteX4" fmla="*/ 5076032 w 5761832"/>
                <a:gd name="connsiteY4" fmla="*/ 26988 h 563781"/>
                <a:gd name="connsiteX5" fmla="*/ 5759450 w 5761832"/>
                <a:gd name="connsiteY5" fmla="*/ 0 h 563781"/>
                <a:gd name="connsiteX6" fmla="*/ 5577681 w 5761832"/>
                <a:gd name="connsiteY6" fmla="*/ 273050 h 563781"/>
                <a:gd name="connsiteX7" fmla="*/ 5761832 w 5761832"/>
                <a:gd name="connsiteY7" fmla="*/ 522287 h 563781"/>
                <a:gd name="connsiteX8" fmla="*/ 5251450 w 5761832"/>
                <a:gd name="connsiteY8" fmla="*/ 558800 h 563781"/>
                <a:gd name="connsiteX9" fmla="*/ 919163 w 5761832"/>
                <a:gd name="connsiteY9" fmla="*/ 550068 h 563781"/>
                <a:gd name="connsiteX10" fmla="*/ 661194 w 5761832"/>
                <a:gd name="connsiteY10" fmla="*/ 553244 h 563781"/>
                <a:gd name="connsiteX11" fmla="*/ 0 w 5761832"/>
                <a:gd name="connsiteY11" fmla="*/ 527050 h 563781"/>
                <a:gd name="connsiteX12" fmla="*/ 200025 w 5761832"/>
                <a:gd name="connsiteY12" fmla="*/ 271463 h 563781"/>
                <a:gd name="connsiteX13" fmla="*/ 793 w 5761832"/>
                <a:gd name="connsiteY13" fmla="*/ 7938 h 563781"/>
                <a:gd name="connsiteX0" fmla="*/ 793 w 5761832"/>
                <a:gd name="connsiteY0" fmla="*/ 7938 h 559049"/>
                <a:gd name="connsiteX1" fmla="*/ 374650 w 5761832"/>
                <a:gd name="connsiteY1" fmla="*/ 31750 h 559049"/>
                <a:gd name="connsiteX2" fmla="*/ 916782 w 5761832"/>
                <a:gd name="connsiteY2" fmla="*/ 19050 h 559049"/>
                <a:gd name="connsiteX3" fmla="*/ 4862512 w 5761832"/>
                <a:gd name="connsiteY3" fmla="*/ 19050 h 559049"/>
                <a:gd name="connsiteX4" fmla="*/ 5076032 w 5761832"/>
                <a:gd name="connsiteY4" fmla="*/ 26988 h 559049"/>
                <a:gd name="connsiteX5" fmla="*/ 5759450 w 5761832"/>
                <a:gd name="connsiteY5" fmla="*/ 0 h 559049"/>
                <a:gd name="connsiteX6" fmla="*/ 5577681 w 5761832"/>
                <a:gd name="connsiteY6" fmla="*/ 273050 h 559049"/>
                <a:gd name="connsiteX7" fmla="*/ 5761832 w 5761832"/>
                <a:gd name="connsiteY7" fmla="*/ 522287 h 559049"/>
                <a:gd name="connsiteX8" fmla="*/ 5251450 w 5761832"/>
                <a:gd name="connsiteY8" fmla="*/ 558800 h 559049"/>
                <a:gd name="connsiteX9" fmla="*/ 919163 w 5761832"/>
                <a:gd name="connsiteY9" fmla="*/ 550068 h 559049"/>
                <a:gd name="connsiteX10" fmla="*/ 661194 w 5761832"/>
                <a:gd name="connsiteY10" fmla="*/ 553244 h 559049"/>
                <a:gd name="connsiteX11" fmla="*/ 0 w 5761832"/>
                <a:gd name="connsiteY11" fmla="*/ 527050 h 559049"/>
                <a:gd name="connsiteX12" fmla="*/ 200025 w 5761832"/>
                <a:gd name="connsiteY12" fmla="*/ 271463 h 559049"/>
                <a:gd name="connsiteX13" fmla="*/ 793 w 5761832"/>
                <a:gd name="connsiteY13" fmla="*/ 7938 h 559049"/>
                <a:gd name="connsiteX0" fmla="*/ 793 w 5761832"/>
                <a:gd name="connsiteY0" fmla="*/ 7938 h 559049"/>
                <a:gd name="connsiteX1" fmla="*/ 374650 w 5761832"/>
                <a:gd name="connsiteY1" fmla="*/ 31750 h 559049"/>
                <a:gd name="connsiteX2" fmla="*/ 916782 w 5761832"/>
                <a:gd name="connsiteY2" fmla="*/ 19050 h 559049"/>
                <a:gd name="connsiteX3" fmla="*/ 945507 w 5761832"/>
                <a:gd name="connsiteY3" fmla="*/ 20131 h 559049"/>
                <a:gd name="connsiteX4" fmla="*/ 4862512 w 5761832"/>
                <a:gd name="connsiteY4" fmla="*/ 19050 h 559049"/>
                <a:gd name="connsiteX5" fmla="*/ 5076032 w 5761832"/>
                <a:gd name="connsiteY5" fmla="*/ 26988 h 559049"/>
                <a:gd name="connsiteX6" fmla="*/ 5759450 w 5761832"/>
                <a:gd name="connsiteY6" fmla="*/ 0 h 559049"/>
                <a:gd name="connsiteX7" fmla="*/ 5577681 w 5761832"/>
                <a:gd name="connsiteY7" fmla="*/ 273050 h 559049"/>
                <a:gd name="connsiteX8" fmla="*/ 5761832 w 5761832"/>
                <a:gd name="connsiteY8" fmla="*/ 522287 h 559049"/>
                <a:gd name="connsiteX9" fmla="*/ 5251450 w 5761832"/>
                <a:gd name="connsiteY9" fmla="*/ 558800 h 559049"/>
                <a:gd name="connsiteX10" fmla="*/ 919163 w 5761832"/>
                <a:gd name="connsiteY10" fmla="*/ 550068 h 559049"/>
                <a:gd name="connsiteX11" fmla="*/ 661194 w 5761832"/>
                <a:gd name="connsiteY11" fmla="*/ 553244 h 559049"/>
                <a:gd name="connsiteX12" fmla="*/ 0 w 5761832"/>
                <a:gd name="connsiteY12" fmla="*/ 527050 h 559049"/>
                <a:gd name="connsiteX13" fmla="*/ 200025 w 5761832"/>
                <a:gd name="connsiteY13" fmla="*/ 271463 h 559049"/>
                <a:gd name="connsiteX14" fmla="*/ 793 w 5761832"/>
                <a:gd name="connsiteY14" fmla="*/ 7938 h 559049"/>
                <a:gd name="connsiteX0" fmla="*/ 793 w 5761832"/>
                <a:gd name="connsiteY0" fmla="*/ 7938 h 559049"/>
                <a:gd name="connsiteX1" fmla="*/ 374650 w 5761832"/>
                <a:gd name="connsiteY1" fmla="*/ 31750 h 559049"/>
                <a:gd name="connsiteX2" fmla="*/ 916782 w 5761832"/>
                <a:gd name="connsiteY2" fmla="*/ 19050 h 559049"/>
                <a:gd name="connsiteX3" fmla="*/ 945507 w 5761832"/>
                <a:gd name="connsiteY3" fmla="*/ 20131 h 559049"/>
                <a:gd name="connsiteX4" fmla="*/ 4862512 w 5761832"/>
                <a:gd name="connsiteY4" fmla="*/ 19050 h 559049"/>
                <a:gd name="connsiteX5" fmla="*/ 5076032 w 5761832"/>
                <a:gd name="connsiteY5" fmla="*/ 26988 h 559049"/>
                <a:gd name="connsiteX6" fmla="*/ 5759450 w 5761832"/>
                <a:gd name="connsiteY6" fmla="*/ 0 h 559049"/>
                <a:gd name="connsiteX7" fmla="*/ 5577681 w 5761832"/>
                <a:gd name="connsiteY7" fmla="*/ 273050 h 559049"/>
                <a:gd name="connsiteX8" fmla="*/ 5761832 w 5761832"/>
                <a:gd name="connsiteY8" fmla="*/ 522287 h 559049"/>
                <a:gd name="connsiteX9" fmla="*/ 5251450 w 5761832"/>
                <a:gd name="connsiteY9" fmla="*/ 558800 h 559049"/>
                <a:gd name="connsiteX10" fmla="*/ 952905 w 5761832"/>
                <a:gd name="connsiteY10" fmla="*/ 546396 h 559049"/>
                <a:gd name="connsiteX11" fmla="*/ 919163 w 5761832"/>
                <a:gd name="connsiteY11" fmla="*/ 550068 h 559049"/>
                <a:gd name="connsiteX12" fmla="*/ 661194 w 5761832"/>
                <a:gd name="connsiteY12" fmla="*/ 553244 h 559049"/>
                <a:gd name="connsiteX13" fmla="*/ 0 w 5761832"/>
                <a:gd name="connsiteY13" fmla="*/ 527050 h 559049"/>
                <a:gd name="connsiteX14" fmla="*/ 200025 w 5761832"/>
                <a:gd name="connsiteY14" fmla="*/ 271463 h 559049"/>
                <a:gd name="connsiteX15" fmla="*/ 793 w 5761832"/>
                <a:gd name="connsiteY15" fmla="*/ 7938 h 559049"/>
                <a:gd name="connsiteX0" fmla="*/ 793 w 5835542"/>
                <a:gd name="connsiteY0" fmla="*/ 7938 h 559049"/>
                <a:gd name="connsiteX1" fmla="*/ 374650 w 5835542"/>
                <a:gd name="connsiteY1" fmla="*/ 31750 h 559049"/>
                <a:gd name="connsiteX2" fmla="*/ 916782 w 5835542"/>
                <a:gd name="connsiteY2" fmla="*/ 19050 h 559049"/>
                <a:gd name="connsiteX3" fmla="*/ 945507 w 5835542"/>
                <a:gd name="connsiteY3" fmla="*/ 20131 h 559049"/>
                <a:gd name="connsiteX4" fmla="*/ 4862512 w 5835542"/>
                <a:gd name="connsiteY4" fmla="*/ 19050 h 559049"/>
                <a:gd name="connsiteX5" fmla="*/ 5076032 w 5835542"/>
                <a:gd name="connsiteY5" fmla="*/ 26988 h 559049"/>
                <a:gd name="connsiteX6" fmla="*/ 5759450 w 5835542"/>
                <a:gd name="connsiteY6" fmla="*/ 0 h 559049"/>
                <a:gd name="connsiteX7" fmla="*/ 5761832 w 5835542"/>
                <a:gd name="connsiteY7" fmla="*/ 522287 h 559049"/>
                <a:gd name="connsiteX8" fmla="*/ 5251450 w 5835542"/>
                <a:gd name="connsiteY8" fmla="*/ 558800 h 559049"/>
                <a:gd name="connsiteX9" fmla="*/ 952905 w 5835542"/>
                <a:gd name="connsiteY9" fmla="*/ 546396 h 559049"/>
                <a:gd name="connsiteX10" fmla="*/ 919163 w 5835542"/>
                <a:gd name="connsiteY10" fmla="*/ 550068 h 559049"/>
                <a:gd name="connsiteX11" fmla="*/ 661194 w 5835542"/>
                <a:gd name="connsiteY11" fmla="*/ 553244 h 559049"/>
                <a:gd name="connsiteX12" fmla="*/ 0 w 5835542"/>
                <a:gd name="connsiteY12" fmla="*/ 527050 h 559049"/>
                <a:gd name="connsiteX13" fmla="*/ 200025 w 5835542"/>
                <a:gd name="connsiteY13" fmla="*/ 271463 h 559049"/>
                <a:gd name="connsiteX14" fmla="*/ 793 w 5835542"/>
                <a:gd name="connsiteY14" fmla="*/ 7938 h 559049"/>
                <a:gd name="connsiteX0" fmla="*/ 793 w 5761832"/>
                <a:gd name="connsiteY0" fmla="*/ 0 h 551111"/>
                <a:gd name="connsiteX1" fmla="*/ 374650 w 5761832"/>
                <a:gd name="connsiteY1" fmla="*/ 23812 h 551111"/>
                <a:gd name="connsiteX2" fmla="*/ 916782 w 5761832"/>
                <a:gd name="connsiteY2" fmla="*/ 11112 h 551111"/>
                <a:gd name="connsiteX3" fmla="*/ 945507 w 5761832"/>
                <a:gd name="connsiteY3" fmla="*/ 12193 h 551111"/>
                <a:gd name="connsiteX4" fmla="*/ 4862512 w 5761832"/>
                <a:gd name="connsiteY4" fmla="*/ 11112 h 551111"/>
                <a:gd name="connsiteX5" fmla="*/ 5076032 w 5761832"/>
                <a:gd name="connsiteY5" fmla="*/ 19050 h 551111"/>
                <a:gd name="connsiteX6" fmla="*/ 5761832 w 5761832"/>
                <a:gd name="connsiteY6" fmla="*/ 514349 h 551111"/>
                <a:gd name="connsiteX7" fmla="*/ 5251450 w 5761832"/>
                <a:gd name="connsiteY7" fmla="*/ 550862 h 551111"/>
                <a:gd name="connsiteX8" fmla="*/ 952905 w 5761832"/>
                <a:gd name="connsiteY8" fmla="*/ 538458 h 551111"/>
                <a:gd name="connsiteX9" fmla="*/ 919163 w 5761832"/>
                <a:gd name="connsiteY9" fmla="*/ 542130 h 551111"/>
                <a:gd name="connsiteX10" fmla="*/ 661194 w 5761832"/>
                <a:gd name="connsiteY10" fmla="*/ 545306 h 551111"/>
                <a:gd name="connsiteX11" fmla="*/ 0 w 5761832"/>
                <a:gd name="connsiteY11" fmla="*/ 519112 h 551111"/>
                <a:gd name="connsiteX12" fmla="*/ 200025 w 5761832"/>
                <a:gd name="connsiteY12" fmla="*/ 263525 h 551111"/>
                <a:gd name="connsiteX13" fmla="*/ 793 w 5761832"/>
                <a:gd name="connsiteY13" fmla="*/ 0 h 551111"/>
                <a:gd name="connsiteX0" fmla="*/ 793 w 5528877"/>
                <a:gd name="connsiteY0" fmla="*/ 0 h 551111"/>
                <a:gd name="connsiteX1" fmla="*/ 374650 w 5528877"/>
                <a:gd name="connsiteY1" fmla="*/ 23812 h 551111"/>
                <a:gd name="connsiteX2" fmla="*/ 916782 w 5528877"/>
                <a:gd name="connsiteY2" fmla="*/ 11112 h 551111"/>
                <a:gd name="connsiteX3" fmla="*/ 945507 w 5528877"/>
                <a:gd name="connsiteY3" fmla="*/ 12193 h 551111"/>
                <a:gd name="connsiteX4" fmla="*/ 4862512 w 5528877"/>
                <a:gd name="connsiteY4" fmla="*/ 11112 h 551111"/>
                <a:gd name="connsiteX5" fmla="*/ 5076032 w 5528877"/>
                <a:gd name="connsiteY5" fmla="*/ 19050 h 551111"/>
                <a:gd name="connsiteX6" fmla="*/ 5251450 w 5528877"/>
                <a:gd name="connsiteY6" fmla="*/ 550862 h 551111"/>
                <a:gd name="connsiteX7" fmla="*/ 952905 w 5528877"/>
                <a:gd name="connsiteY7" fmla="*/ 538458 h 551111"/>
                <a:gd name="connsiteX8" fmla="*/ 919163 w 5528877"/>
                <a:gd name="connsiteY8" fmla="*/ 542130 h 551111"/>
                <a:gd name="connsiteX9" fmla="*/ 661194 w 5528877"/>
                <a:gd name="connsiteY9" fmla="*/ 545306 h 551111"/>
                <a:gd name="connsiteX10" fmla="*/ 0 w 5528877"/>
                <a:gd name="connsiteY10" fmla="*/ 519112 h 551111"/>
                <a:gd name="connsiteX11" fmla="*/ 200025 w 5528877"/>
                <a:gd name="connsiteY11" fmla="*/ 263525 h 551111"/>
                <a:gd name="connsiteX12" fmla="*/ 793 w 5528877"/>
                <a:gd name="connsiteY12" fmla="*/ 0 h 551111"/>
                <a:gd name="connsiteX0" fmla="*/ 793 w 5528877"/>
                <a:gd name="connsiteY0" fmla="*/ 0 h 551111"/>
                <a:gd name="connsiteX1" fmla="*/ 374650 w 5528877"/>
                <a:gd name="connsiteY1" fmla="*/ 23812 h 551111"/>
                <a:gd name="connsiteX2" fmla="*/ 916782 w 5528877"/>
                <a:gd name="connsiteY2" fmla="*/ 11112 h 551111"/>
                <a:gd name="connsiteX3" fmla="*/ 945507 w 5528877"/>
                <a:gd name="connsiteY3" fmla="*/ 12193 h 551111"/>
                <a:gd name="connsiteX4" fmla="*/ 5076032 w 5528877"/>
                <a:gd name="connsiteY4" fmla="*/ 19050 h 551111"/>
                <a:gd name="connsiteX5" fmla="*/ 5251450 w 5528877"/>
                <a:gd name="connsiteY5" fmla="*/ 550862 h 551111"/>
                <a:gd name="connsiteX6" fmla="*/ 952905 w 5528877"/>
                <a:gd name="connsiteY6" fmla="*/ 538458 h 551111"/>
                <a:gd name="connsiteX7" fmla="*/ 919163 w 5528877"/>
                <a:gd name="connsiteY7" fmla="*/ 542130 h 551111"/>
                <a:gd name="connsiteX8" fmla="*/ 661194 w 5528877"/>
                <a:gd name="connsiteY8" fmla="*/ 545306 h 551111"/>
                <a:gd name="connsiteX9" fmla="*/ 0 w 5528877"/>
                <a:gd name="connsiteY9" fmla="*/ 519112 h 551111"/>
                <a:gd name="connsiteX10" fmla="*/ 200025 w 5528877"/>
                <a:gd name="connsiteY10" fmla="*/ 263525 h 551111"/>
                <a:gd name="connsiteX11" fmla="*/ 793 w 5528877"/>
                <a:gd name="connsiteY11" fmla="*/ 0 h 551111"/>
                <a:gd name="connsiteX0" fmla="*/ 793 w 5251450"/>
                <a:gd name="connsiteY0" fmla="*/ 0 h 551111"/>
                <a:gd name="connsiteX1" fmla="*/ 374650 w 5251450"/>
                <a:gd name="connsiteY1" fmla="*/ 23812 h 551111"/>
                <a:gd name="connsiteX2" fmla="*/ 916782 w 5251450"/>
                <a:gd name="connsiteY2" fmla="*/ 11112 h 551111"/>
                <a:gd name="connsiteX3" fmla="*/ 945507 w 5251450"/>
                <a:gd name="connsiteY3" fmla="*/ 12193 h 551111"/>
                <a:gd name="connsiteX4" fmla="*/ 5251450 w 5251450"/>
                <a:gd name="connsiteY4" fmla="*/ 550862 h 551111"/>
                <a:gd name="connsiteX5" fmla="*/ 952905 w 5251450"/>
                <a:gd name="connsiteY5" fmla="*/ 538458 h 551111"/>
                <a:gd name="connsiteX6" fmla="*/ 919163 w 5251450"/>
                <a:gd name="connsiteY6" fmla="*/ 542130 h 551111"/>
                <a:gd name="connsiteX7" fmla="*/ 661194 w 5251450"/>
                <a:gd name="connsiteY7" fmla="*/ 545306 h 551111"/>
                <a:gd name="connsiteX8" fmla="*/ 0 w 5251450"/>
                <a:gd name="connsiteY8" fmla="*/ 519112 h 551111"/>
                <a:gd name="connsiteX9" fmla="*/ 200025 w 5251450"/>
                <a:gd name="connsiteY9" fmla="*/ 263525 h 551111"/>
                <a:gd name="connsiteX10" fmla="*/ 793 w 5251450"/>
                <a:gd name="connsiteY10" fmla="*/ 0 h 551111"/>
                <a:gd name="connsiteX0" fmla="*/ 793 w 952905"/>
                <a:gd name="connsiteY0" fmla="*/ 0 h 551111"/>
                <a:gd name="connsiteX1" fmla="*/ 374650 w 952905"/>
                <a:gd name="connsiteY1" fmla="*/ 23812 h 551111"/>
                <a:gd name="connsiteX2" fmla="*/ 916782 w 952905"/>
                <a:gd name="connsiteY2" fmla="*/ 11112 h 551111"/>
                <a:gd name="connsiteX3" fmla="*/ 945507 w 952905"/>
                <a:gd name="connsiteY3" fmla="*/ 12193 h 551111"/>
                <a:gd name="connsiteX4" fmla="*/ 952905 w 952905"/>
                <a:gd name="connsiteY4" fmla="*/ 538458 h 551111"/>
                <a:gd name="connsiteX5" fmla="*/ 919163 w 952905"/>
                <a:gd name="connsiteY5" fmla="*/ 542130 h 551111"/>
                <a:gd name="connsiteX6" fmla="*/ 661194 w 952905"/>
                <a:gd name="connsiteY6" fmla="*/ 545306 h 551111"/>
                <a:gd name="connsiteX7" fmla="*/ 0 w 952905"/>
                <a:gd name="connsiteY7" fmla="*/ 519112 h 551111"/>
                <a:gd name="connsiteX8" fmla="*/ 200025 w 952905"/>
                <a:gd name="connsiteY8" fmla="*/ 263525 h 551111"/>
                <a:gd name="connsiteX9" fmla="*/ 793 w 952905"/>
                <a:gd name="connsiteY9" fmla="*/ 0 h 551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52905" h="551111">
                  <a:moveTo>
                    <a:pt x="793" y="0"/>
                  </a:moveTo>
                  <a:cubicBezTo>
                    <a:pt x="123031" y="24606"/>
                    <a:pt x="250031" y="15875"/>
                    <a:pt x="374650" y="23812"/>
                  </a:cubicBezTo>
                  <a:cubicBezTo>
                    <a:pt x="555361" y="19579"/>
                    <a:pt x="750359" y="24870"/>
                    <a:pt x="916782" y="11112"/>
                  </a:cubicBezTo>
                  <a:lnTo>
                    <a:pt x="945507" y="12193"/>
                  </a:lnTo>
                  <a:lnTo>
                    <a:pt x="952905" y="538458"/>
                  </a:lnTo>
                  <a:lnTo>
                    <a:pt x="919163" y="542130"/>
                  </a:lnTo>
                  <a:lnTo>
                    <a:pt x="661194" y="545306"/>
                  </a:lnTo>
                  <a:cubicBezTo>
                    <a:pt x="526521" y="548481"/>
                    <a:pt x="206111" y="565943"/>
                    <a:pt x="0" y="519112"/>
                  </a:cubicBezTo>
                  <a:lnTo>
                    <a:pt x="200025" y="263525"/>
                  </a:lnTo>
                  <a:cubicBezTo>
                    <a:pt x="124089" y="185208"/>
                    <a:pt x="79110" y="128323"/>
                    <a:pt x="793" y="0"/>
                  </a:cubicBezTo>
                  <a:close/>
                </a:path>
              </a:pathLst>
            </a:custGeom>
            <a:noFill/>
            <a:ln w="19050">
              <a:solidFill>
                <a:srgbClr val="CBF34B"/>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grpSp>
      <p:grpSp>
        <p:nvGrpSpPr>
          <p:cNvPr id="12" name="Group 5"/>
          <p:cNvGrpSpPr>
            <a:grpSpLocks/>
          </p:cNvGrpSpPr>
          <p:nvPr/>
        </p:nvGrpSpPr>
        <p:grpSpPr bwMode="auto">
          <a:xfrm>
            <a:off x="3323353" y="1817428"/>
            <a:ext cx="5316246" cy="3355882"/>
            <a:chOff x="2430980" y="1329772"/>
            <a:chExt cx="3938587" cy="1011238"/>
          </a:xfrm>
        </p:grpSpPr>
        <p:pic>
          <p:nvPicPr>
            <p:cNvPr id="1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0980" y="1329772"/>
              <a:ext cx="3938587" cy="1011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Rounded Rectangle 13"/>
            <p:cNvSpPr/>
            <p:nvPr/>
          </p:nvSpPr>
          <p:spPr>
            <a:xfrm>
              <a:off x="2485402" y="1342797"/>
              <a:ext cx="3777280" cy="976031"/>
            </a:xfrm>
            <a:prstGeom prst="roundRect">
              <a:avLst>
                <a:gd name="adj" fmla="val 12108"/>
              </a:avLst>
            </a:prstGeom>
            <a:noFill/>
            <a:ln w="19050">
              <a:solidFill>
                <a:srgbClr val="996633"/>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grpSp>
      <p:grpSp>
        <p:nvGrpSpPr>
          <p:cNvPr id="15" name="Group 10"/>
          <p:cNvGrpSpPr>
            <a:grpSpLocks/>
          </p:cNvGrpSpPr>
          <p:nvPr/>
        </p:nvGrpSpPr>
        <p:grpSpPr bwMode="auto">
          <a:xfrm>
            <a:off x="3655788" y="686170"/>
            <a:ext cx="4651375" cy="1010428"/>
            <a:chOff x="2671148" y="1311915"/>
            <a:chExt cx="3938587" cy="1011238"/>
          </a:xfrm>
        </p:grpSpPr>
        <p:pic>
          <p:nvPicPr>
            <p:cNvPr id="1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71148" y="1311915"/>
              <a:ext cx="3938587" cy="1011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Rounded Rectangle 16"/>
            <p:cNvSpPr/>
            <p:nvPr/>
          </p:nvSpPr>
          <p:spPr>
            <a:xfrm>
              <a:off x="2762555" y="1386588"/>
              <a:ext cx="3777280" cy="861115"/>
            </a:xfrm>
            <a:prstGeom prst="roundRect">
              <a:avLst>
                <a:gd name="adj" fmla="val 12108"/>
              </a:avLst>
            </a:prstGeom>
            <a:noFill/>
            <a:ln w="19050">
              <a:solidFill>
                <a:srgbClr val="996633"/>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grpSp>
      <p:sp>
        <p:nvSpPr>
          <p:cNvPr id="18" name="TextBox 17"/>
          <p:cNvSpPr txBox="1"/>
          <p:nvPr/>
        </p:nvSpPr>
        <p:spPr>
          <a:xfrm>
            <a:off x="3987179" y="969718"/>
            <a:ext cx="3988592" cy="461665"/>
          </a:xfrm>
          <a:prstGeom prst="rect">
            <a:avLst/>
          </a:prstGeom>
          <a:noFill/>
        </p:spPr>
        <p:txBody>
          <a:bodyPr wrap="none">
            <a:spAutoFit/>
          </a:bodyPr>
          <a:lstStyle/>
          <a:p>
            <a:pPr algn="ctr" fontAlgn="auto">
              <a:spcBef>
                <a:spcPts val="0"/>
              </a:spcBef>
              <a:spcAft>
                <a:spcPts val="0"/>
              </a:spcAft>
              <a:defRPr/>
            </a:pPr>
            <a:r>
              <a:rPr lang="en-US" sz="2400" b="1" dirty="0" smtClean="0">
                <a:solidFill>
                  <a:srgbClr val="C00000"/>
                </a:solidFill>
                <a:effectLst>
                  <a:innerShdw blurRad="63500" dist="50800" dir="13500000">
                    <a:prstClr val="black">
                      <a:alpha val="50000"/>
                    </a:prstClr>
                  </a:innerShdw>
                </a:effectLst>
                <a:latin typeface="Times New Roman" panose="02020603050405020304" pitchFamily="18" charset="0"/>
                <a:ea typeface="Verdana" pitchFamily="34" charset="0"/>
                <a:cs typeface="Times New Roman" panose="02020603050405020304" pitchFamily="18" charset="0"/>
              </a:rPr>
              <a:t>2. </a:t>
            </a:r>
            <a:r>
              <a:rPr lang="en-US" sz="2400" b="1" dirty="0" err="1" smtClean="0">
                <a:solidFill>
                  <a:srgbClr val="C00000"/>
                </a:solidFill>
                <a:effectLst>
                  <a:innerShdw blurRad="63500" dist="50800" dir="13500000">
                    <a:prstClr val="black">
                      <a:alpha val="50000"/>
                    </a:prstClr>
                  </a:innerShdw>
                </a:effectLst>
                <a:latin typeface="Times New Roman" panose="02020603050405020304" pitchFamily="18" charset="0"/>
                <a:ea typeface="Verdana" pitchFamily="34" charset="0"/>
                <a:cs typeface="Times New Roman" panose="02020603050405020304" pitchFamily="18" charset="0"/>
              </a:rPr>
              <a:t>Chức</a:t>
            </a:r>
            <a:r>
              <a:rPr lang="en-US" sz="2400" b="1" dirty="0" smtClean="0">
                <a:solidFill>
                  <a:srgbClr val="C00000"/>
                </a:solidFill>
                <a:effectLst>
                  <a:innerShdw blurRad="63500" dist="50800" dir="13500000">
                    <a:prstClr val="black">
                      <a:alpha val="50000"/>
                    </a:prstClr>
                  </a:innerShdw>
                </a:effectLst>
                <a:latin typeface="Times New Roman" panose="02020603050405020304" pitchFamily="18" charset="0"/>
                <a:ea typeface="Verdana" pitchFamily="34" charset="0"/>
                <a:cs typeface="Times New Roman" panose="02020603050405020304" pitchFamily="18" charset="0"/>
              </a:rPr>
              <a:t> </a:t>
            </a:r>
            <a:r>
              <a:rPr lang="en-US" sz="2400" b="1" dirty="0" err="1" smtClean="0">
                <a:solidFill>
                  <a:srgbClr val="C00000"/>
                </a:solidFill>
                <a:effectLst>
                  <a:innerShdw blurRad="63500" dist="50800" dir="13500000">
                    <a:prstClr val="black">
                      <a:alpha val="50000"/>
                    </a:prstClr>
                  </a:innerShdw>
                </a:effectLst>
                <a:latin typeface="Times New Roman" panose="02020603050405020304" pitchFamily="18" charset="0"/>
                <a:ea typeface="Verdana" pitchFamily="34" charset="0"/>
                <a:cs typeface="Times New Roman" panose="02020603050405020304" pitchFamily="18" charset="0"/>
              </a:rPr>
              <a:t>năng</a:t>
            </a:r>
            <a:r>
              <a:rPr lang="en-US" sz="2400" b="1" dirty="0" smtClean="0">
                <a:solidFill>
                  <a:srgbClr val="C00000"/>
                </a:solidFill>
                <a:effectLst>
                  <a:innerShdw blurRad="63500" dist="50800" dir="13500000">
                    <a:prstClr val="black">
                      <a:alpha val="50000"/>
                    </a:prstClr>
                  </a:innerShdw>
                </a:effectLst>
                <a:latin typeface="Times New Roman" panose="02020603050405020304" pitchFamily="18" charset="0"/>
                <a:ea typeface="Verdana" pitchFamily="34" charset="0"/>
                <a:cs typeface="Times New Roman" panose="02020603050405020304" pitchFamily="18" charset="0"/>
              </a:rPr>
              <a:t> </a:t>
            </a:r>
            <a:r>
              <a:rPr lang="en-US" sz="2400" b="1" dirty="0" err="1" smtClean="0">
                <a:solidFill>
                  <a:srgbClr val="C00000"/>
                </a:solidFill>
                <a:effectLst>
                  <a:innerShdw blurRad="63500" dist="50800" dir="13500000">
                    <a:prstClr val="black">
                      <a:alpha val="50000"/>
                    </a:prstClr>
                  </a:innerShdw>
                </a:effectLst>
                <a:latin typeface="Times New Roman" panose="02020603050405020304" pitchFamily="18" charset="0"/>
                <a:ea typeface="Verdana" pitchFamily="34" charset="0"/>
                <a:cs typeface="Times New Roman" panose="02020603050405020304" pitchFamily="18" charset="0"/>
              </a:rPr>
              <a:t>quản</a:t>
            </a:r>
            <a:r>
              <a:rPr lang="en-US" sz="2400" b="1" dirty="0" smtClean="0">
                <a:solidFill>
                  <a:srgbClr val="C00000"/>
                </a:solidFill>
                <a:effectLst>
                  <a:innerShdw blurRad="63500" dist="50800" dir="13500000">
                    <a:prstClr val="black">
                      <a:alpha val="50000"/>
                    </a:prstClr>
                  </a:innerShdw>
                </a:effectLst>
                <a:latin typeface="Times New Roman" panose="02020603050405020304" pitchFamily="18" charset="0"/>
                <a:ea typeface="Verdana" pitchFamily="34" charset="0"/>
                <a:cs typeface="Times New Roman" panose="02020603050405020304" pitchFamily="18" charset="0"/>
              </a:rPr>
              <a:t> </a:t>
            </a:r>
            <a:r>
              <a:rPr lang="en-US" sz="2400" b="1" dirty="0" err="1" smtClean="0">
                <a:solidFill>
                  <a:srgbClr val="C00000"/>
                </a:solidFill>
                <a:effectLst>
                  <a:innerShdw blurRad="63500" dist="50800" dir="13500000">
                    <a:prstClr val="black">
                      <a:alpha val="50000"/>
                    </a:prstClr>
                  </a:innerShdw>
                </a:effectLst>
                <a:latin typeface="Times New Roman" panose="02020603050405020304" pitchFamily="18" charset="0"/>
                <a:ea typeface="Verdana" pitchFamily="34" charset="0"/>
                <a:cs typeface="Times New Roman" panose="02020603050405020304" pitchFamily="18" charset="0"/>
              </a:rPr>
              <a:t>lý</a:t>
            </a:r>
            <a:r>
              <a:rPr lang="en-US" sz="2400" b="1" dirty="0" smtClean="0">
                <a:solidFill>
                  <a:srgbClr val="C00000"/>
                </a:solidFill>
                <a:effectLst>
                  <a:innerShdw blurRad="63500" dist="50800" dir="13500000">
                    <a:prstClr val="black">
                      <a:alpha val="50000"/>
                    </a:prstClr>
                  </a:innerShdw>
                </a:effectLst>
                <a:latin typeface="Times New Roman" panose="02020603050405020304" pitchFamily="18" charset="0"/>
                <a:ea typeface="Verdana" pitchFamily="34" charset="0"/>
                <a:cs typeface="Times New Roman" panose="02020603050405020304" pitchFamily="18" charset="0"/>
              </a:rPr>
              <a:t> </a:t>
            </a:r>
            <a:r>
              <a:rPr lang="en-US" sz="2400" b="1" dirty="0" err="1" smtClean="0">
                <a:solidFill>
                  <a:srgbClr val="C00000"/>
                </a:solidFill>
                <a:effectLst>
                  <a:innerShdw blurRad="63500" dist="50800" dir="13500000">
                    <a:prstClr val="black">
                      <a:alpha val="50000"/>
                    </a:prstClr>
                  </a:innerShdw>
                </a:effectLst>
                <a:latin typeface="Times New Roman" panose="02020603050405020304" pitchFamily="18" charset="0"/>
                <a:ea typeface="Verdana" pitchFamily="34" charset="0"/>
                <a:cs typeface="Times New Roman" panose="02020603050405020304" pitchFamily="18" charset="0"/>
              </a:rPr>
              <a:t>bài</a:t>
            </a:r>
            <a:r>
              <a:rPr lang="en-US" sz="2400" b="1" dirty="0" smtClean="0">
                <a:solidFill>
                  <a:srgbClr val="C00000"/>
                </a:solidFill>
                <a:effectLst>
                  <a:innerShdw blurRad="63500" dist="50800" dir="13500000">
                    <a:prstClr val="black">
                      <a:alpha val="50000"/>
                    </a:prstClr>
                  </a:innerShdw>
                </a:effectLst>
                <a:latin typeface="Times New Roman" panose="02020603050405020304" pitchFamily="18" charset="0"/>
                <a:ea typeface="Verdana" pitchFamily="34" charset="0"/>
                <a:cs typeface="Times New Roman" panose="02020603050405020304" pitchFamily="18" charset="0"/>
              </a:rPr>
              <a:t> </a:t>
            </a:r>
            <a:r>
              <a:rPr lang="en-US" sz="2400" b="1" dirty="0" err="1" smtClean="0">
                <a:solidFill>
                  <a:srgbClr val="C00000"/>
                </a:solidFill>
                <a:effectLst>
                  <a:innerShdw blurRad="63500" dist="50800" dir="13500000">
                    <a:prstClr val="black">
                      <a:alpha val="50000"/>
                    </a:prstClr>
                  </a:innerShdw>
                </a:effectLst>
                <a:latin typeface="Times New Roman" panose="02020603050405020304" pitchFamily="18" charset="0"/>
                <a:ea typeface="Verdana" pitchFamily="34" charset="0"/>
                <a:cs typeface="Times New Roman" panose="02020603050405020304" pitchFamily="18" charset="0"/>
              </a:rPr>
              <a:t>hát</a:t>
            </a:r>
            <a:endParaRPr lang="en-US" sz="2400" b="1" dirty="0">
              <a:solidFill>
                <a:srgbClr val="C00000"/>
              </a:solidFill>
              <a:effectLst>
                <a:innerShdw blurRad="63500" dist="50800" dir="13500000">
                  <a:prstClr val="black">
                    <a:alpha val="50000"/>
                  </a:prstClr>
                </a:innerShdw>
              </a:effectLst>
              <a:latin typeface="Times New Roman" panose="02020603050405020304" pitchFamily="18" charset="0"/>
              <a:ea typeface="Verdana" pitchFamily="34" charset="0"/>
              <a:cs typeface="Times New Roman" panose="02020603050405020304" pitchFamily="18" charset="0"/>
            </a:endParaRPr>
          </a:p>
        </p:txBody>
      </p:sp>
      <p:sp>
        <p:nvSpPr>
          <p:cNvPr id="19" name="Rectangle 24"/>
          <p:cNvSpPr>
            <a:spLocks noChangeArrowheads="1"/>
          </p:cNvSpPr>
          <p:nvPr/>
        </p:nvSpPr>
        <p:spPr bwMode="auto">
          <a:xfrm>
            <a:off x="4543327" y="1769952"/>
            <a:ext cx="4003368" cy="3970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285750" indent="-285750" eaLnBrk="0" hangingPunct="0">
              <a:buClr>
                <a:srgbClr val="D7181F"/>
              </a:buClr>
              <a:buFont typeface="Arial" panose="020B0604020202020204" pitchFamily="34" charset="0"/>
              <a:buChar char="•"/>
            </a:pPr>
            <a:r>
              <a:rPr lang="en-US" b="1" dirty="0" err="1" smtClean="0">
                <a:solidFill>
                  <a:srgbClr val="C00000"/>
                </a:solidFill>
                <a:latin typeface="Times New Roman" panose="02020603050405020304" pitchFamily="18" charset="0"/>
                <a:cs typeface="Times New Roman" panose="02020603050405020304" pitchFamily="18" charset="0"/>
              </a:rPr>
              <a:t>Là</a:t>
            </a:r>
            <a:r>
              <a:rPr lang="en-US" b="1" dirty="0" smtClean="0">
                <a:solidFill>
                  <a:srgbClr val="C00000"/>
                </a:solidFill>
                <a:latin typeface="Times New Roman" panose="02020603050405020304" pitchFamily="18" charset="0"/>
                <a:cs typeface="Times New Roman" panose="02020603050405020304" pitchFamily="18" charset="0"/>
              </a:rPr>
              <a:t> </a:t>
            </a:r>
            <a:r>
              <a:rPr lang="en-US" b="1" dirty="0" err="1" smtClean="0">
                <a:solidFill>
                  <a:srgbClr val="C00000"/>
                </a:solidFill>
                <a:latin typeface="Times New Roman" panose="02020603050405020304" pitchFamily="18" charset="0"/>
                <a:cs typeface="Times New Roman" panose="02020603050405020304" pitchFamily="18" charset="0"/>
              </a:rPr>
              <a:t>chức</a:t>
            </a:r>
            <a:r>
              <a:rPr lang="en-US" b="1" dirty="0" smtClean="0">
                <a:solidFill>
                  <a:srgbClr val="C00000"/>
                </a:solidFill>
                <a:latin typeface="Times New Roman" panose="02020603050405020304" pitchFamily="18" charset="0"/>
                <a:cs typeface="Times New Roman" panose="02020603050405020304" pitchFamily="18" charset="0"/>
              </a:rPr>
              <a:t> </a:t>
            </a:r>
            <a:r>
              <a:rPr lang="en-US" b="1" dirty="0" err="1" smtClean="0">
                <a:solidFill>
                  <a:srgbClr val="C00000"/>
                </a:solidFill>
                <a:latin typeface="Times New Roman" panose="02020603050405020304" pitchFamily="18" charset="0"/>
                <a:cs typeface="Times New Roman" panose="02020603050405020304" pitchFamily="18" charset="0"/>
              </a:rPr>
              <a:t>năng</a:t>
            </a:r>
            <a:r>
              <a:rPr lang="en-US" b="1" dirty="0" smtClean="0">
                <a:solidFill>
                  <a:srgbClr val="C00000"/>
                </a:solidFill>
                <a:latin typeface="Times New Roman" panose="02020603050405020304" pitchFamily="18" charset="0"/>
                <a:cs typeface="Times New Roman" panose="02020603050405020304" pitchFamily="18" charset="0"/>
              </a:rPr>
              <a:t> </a:t>
            </a:r>
            <a:r>
              <a:rPr lang="en-US" b="1" dirty="0" err="1" smtClean="0">
                <a:solidFill>
                  <a:srgbClr val="C00000"/>
                </a:solidFill>
                <a:latin typeface="Times New Roman" panose="02020603050405020304" pitchFamily="18" charset="0"/>
                <a:cs typeface="Times New Roman" panose="02020603050405020304" pitchFamily="18" charset="0"/>
              </a:rPr>
              <a:t>cơ</a:t>
            </a:r>
            <a:r>
              <a:rPr lang="en-US" b="1" dirty="0" smtClean="0">
                <a:solidFill>
                  <a:srgbClr val="C00000"/>
                </a:solidFill>
                <a:latin typeface="Times New Roman" panose="02020603050405020304" pitchFamily="18" charset="0"/>
                <a:cs typeface="Times New Roman" panose="02020603050405020304" pitchFamily="18" charset="0"/>
              </a:rPr>
              <a:t> </a:t>
            </a:r>
            <a:r>
              <a:rPr lang="en-US" b="1" dirty="0" err="1" smtClean="0">
                <a:solidFill>
                  <a:srgbClr val="C00000"/>
                </a:solidFill>
                <a:latin typeface="Times New Roman" panose="02020603050405020304" pitchFamily="18" charset="0"/>
                <a:cs typeface="Times New Roman" panose="02020603050405020304" pitchFamily="18" charset="0"/>
              </a:rPr>
              <a:t>bản</a:t>
            </a:r>
            <a:r>
              <a:rPr lang="en-US" b="1" dirty="0" smtClean="0">
                <a:solidFill>
                  <a:srgbClr val="C00000"/>
                </a:solidFill>
                <a:latin typeface="Times New Roman" panose="02020603050405020304" pitchFamily="18" charset="0"/>
                <a:cs typeface="Times New Roman" panose="02020603050405020304" pitchFamily="18" charset="0"/>
              </a:rPr>
              <a:t> </a:t>
            </a:r>
            <a:r>
              <a:rPr lang="en-US" b="1" dirty="0" err="1" smtClean="0">
                <a:solidFill>
                  <a:srgbClr val="C00000"/>
                </a:solidFill>
                <a:latin typeface="Times New Roman" panose="02020603050405020304" pitchFamily="18" charset="0"/>
                <a:cs typeface="Times New Roman" panose="02020603050405020304" pitchFamily="18" charset="0"/>
              </a:rPr>
              <a:t>của</a:t>
            </a:r>
            <a:r>
              <a:rPr lang="en-US" b="1" dirty="0" smtClean="0">
                <a:solidFill>
                  <a:srgbClr val="C00000"/>
                </a:solidFill>
                <a:latin typeface="Times New Roman" panose="02020603050405020304" pitchFamily="18" charset="0"/>
                <a:cs typeface="Times New Roman" panose="02020603050405020304" pitchFamily="18" charset="0"/>
              </a:rPr>
              <a:t> </a:t>
            </a:r>
            <a:r>
              <a:rPr lang="en-US" b="1" dirty="0" err="1" smtClean="0">
                <a:solidFill>
                  <a:srgbClr val="C00000"/>
                </a:solidFill>
                <a:latin typeface="Times New Roman" panose="02020603050405020304" pitchFamily="18" charset="0"/>
                <a:cs typeface="Times New Roman" panose="02020603050405020304" pitchFamily="18" charset="0"/>
              </a:rPr>
              <a:t>phần</a:t>
            </a:r>
            <a:r>
              <a:rPr lang="en-US" b="1" dirty="0" smtClean="0">
                <a:solidFill>
                  <a:srgbClr val="C00000"/>
                </a:solidFill>
                <a:latin typeface="Times New Roman" panose="02020603050405020304" pitchFamily="18" charset="0"/>
                <a:cs typeface="Times New Roman" panose="02020603050405020304" pitchFamily="18" charset="0"/>
              </a:rPr>
              <a:t> </a:t>
            </a:r>
            <a:r>
              <a:rPr lang="en-US" b="1" dirty="0" err="1" smtClean="0">
                <a:solidFill>
                  <a:srgbClr val="C00000"/>
                </a:solidFill>
                <a:latin typeface="Times New Roman" panose="02020603050405020304" pitchFamily="18" charset="0"/>
                <a:cs typeface="Times New Roman" panose="02020603050405020304" pitchFamily="18" charset="0"/>
              </a:rPr>
              <a:t>mềm</a:t>
            </a:r>
            <a:r>
              <a:rPr lang="en-US" b="1" dirty="0" smtClean="0">
                <a:solidFill>
                  <a:srgbClr val="C00000"/>
                </a:solidFill>
                <a:latin typeface="Times New Roman" panose="02020603050405020304" pitchFamily="18" charset="0"/>
                <a:cs typeface="Times New Roman" panose="02020603050405020304" pitchFamily="18" charset="0"/>
              </a:rPr>
              <a:t>.</a:t>
            </a:r>
          </a:p>
          <a:p>
            <a:pPr marL="285750" indent="-285750" eaLnBrk="0" hangingPunct="0">
              <a:buClr>
                <a:srgbClr val="D7181F"/>
              </a:buClr>
              <a:buFont typeface="Arial" panose="020B0604020202020204" pitchFamily="34" charset="0"/>
              <a:buChar char="•"/>
            </a:pPr>
            <a:r>
              <a:rPr lang="en-US" b="1" dirty="0" err="1" smtClean="0">
                <a:solidFill>
                  <a:srgbClr val="C00000"/>
                </a:solidFill>
                <a:latin typeface="Times New Roman" panose="02020603050405020304" pitchFamily="18" charset="0"/>
                <a:cs typeface="Times New Roman" panose="02020603050405020304" pitchFamily="18" charset="0"/>
              </a:rPr>
              <a:t>Quản</a:t>
            </a:r>
            <a:r>
              <a:rPr lang="en-US" b="1" dirty="0" smtClean="0">
                <a:solidFill>
                  <a:srgbClr val="C00000"/>
                </a:solidFill>
                <a:latin typeface="Times New Roman" panose="02020603050405020304" pitchFamily="18" charset="0"/>
                <a:cs typeface="Times New Roman" panose="02020603050405020304" pitchFamily="18" charset="0"/>
              </a:rPr>
              <a:t> </a:t>
            </a:r>
            <a:r>
              <a:rPr lang="en-US" b="1" dirty="0" err="1" smtClean="0">
                <a:solidFill>
                  <a:srgbClr val="C00000"/>
                </a:solidFill>
                <a:latin typeface="Times New Roman" panose="02020603050405020304" pitchFamily="18" charset="0"/>
                <a:cs typeface="Times New Roman" panose="02020603050405020304" pitchFamily="18" charset="0"/>
              </a:rPr>
              <a:t>lý</a:t>
            </a:r>
            <a:r>
              <a:rPr lang="en-US" b="1" dirty="0" smtClean="0">
                <a:solidFill>
                  <a:srgbClr val="C00000"/>
                </a:solidFill>
                <a:latin typeface="Times New Roman" panose="02020603050405020304" pitchFamily="18" charset="0"/>
                <a:cs typeface="Times New Roman" panose="02020603050405020304" pitchFamily="18" charset="0"/>
              </a:rPr>
              <a:t> </a:t>
            </a:r>
            <a:r>
              <a:rPr lang="en-US" b="1" dirty="0" err="1" smtClean="0">
                <a:solidFill>
                  <a:srgbClr val="C00000"/>
                </a:solidFill>
                <a:latin typeface="Times New Roman" panose="02020603050405020304" pitchFamily="18" charset="0"/>
                <a:cs typeface="Times New Roman" panose="02020603050405020304" pitchFamily="18" charset="0"/>
              </a:rPr>
              <a:t>danh</a:t>
            </a:r>
            <a:r>
              <a:rPr lang="en-US" b="1" dirty="0" smtClean="0">
                <a:solidFill>
                  <a:srgbClr val="C00000"/>
                </a:solidFill>
                <a:latin typeface="Times New Roman" panose="02020603050405020304" pitchFamily="18" charset="0"/>
                <a:cs typeface="Times New Roman" panose="02020603050405020304" pitchFamily="18" charset="0"/>
              </a:rPr>
              <a:t> </a:t>
            </a:r>
            <a:r>
              <a:rPr lang="en-US" b="1" dirty="0" err="1" smtClean="0">
                <a:solidFill>
                  <a:srgbClr val="C00000"/>
                </a:solidFill>
                <a:latin typeface="Times New Roman" panose="02020603050405020304" pitchFamily="18" charset="0"/>
                <a:cs typeface="Times New Roman" panose="02020603050405020304" pitchFamily="18" charset="0"/>
              </a:rPr>
              <a:t>sách</a:t>
            </a:r>
            <a:r>
              <a:rPr lang="en-US" b="1" dirty="0" smtClean="0">
                <a:solidFill>
                  <a:srgbClr val="C00000"/>
                </a:solidFill>
                <a:latin typeface="Times New Roman" panose="02020603050405020304" pitchFamily="18" charset="0"/>
                <a:cs typeface="Times New Roman" panose="02020603050405020304" pitchFamily="18" charset="0"/>
              </a:rPr>
              <a:t> </a:t>
            </a:r>
            <a:r>
              <a:rPr lang="en-US" b="1" dirty="0" err="1" smtClean="0">
                <a:solidFill>
                  <a:srgbClr val="C00000"/>
                </a:solidFill>
                <a:latin typeface="Times New Roman" panose="02020603050405020304" pitchFamily="18" charset="0"/>
                <a:cs typeface="Times New Roman" panose="02020603050405020304" pitchFamily="18" charset="0"/>
              </a:rPr>
              <a:t>theo</a:t>
            </a:r>
            <a:r>
              <a:rPr lang="en-US" b="1" dirty="0" smtClean="0">
                <a:solidFill>
                  <a:srgbClr val="C00000"/>
                </a:solidFill>
                <a:latin typeface="Times New Roman" panose="02020603050405020304" pitchFamily="18" charset="0"/>
                <a:cs typeface="Times New Roman" panose="02020603050405020304" pitchFamily="18" charset="0"/>
              </a:rPr>
              <a:t> </a:t>
            </a:r>
            <a:r>
              <a:rPr lang="en-US" b="1" dirty="0" err="1" smtClean="0">
                <a:solidFill>
                  <a:srgbClr val="C00000"/>
                </a:solidFill>
                <a:latin typeface="Times New Roman" panose="02020603050405020304" pitchFamily="18" charset="0"/>
                <a:cs typeface="Times New Roman" panose="02020603050405020304" pitchFamily="18" charset="0"/>
              </a:rPr>
              <a:t>thể</a:t>
            </a:r>
            <a:r>
              <a:rPr lang="en-US" b="1" dirty="0" smtClean="0">
                <a:solidFill>
                  <a:srgbClr val="C00000"/>
                </a:solidFill>
                <a:latin typeface="Times New Roman" panose="02020603050405020304" pitchFamily="18" charset="0"/>
                <a:cs typeface="Times New Roman" panose="02020603050405020304" pitchFamily="18" charset="0"/>
              </a:rPr>
              <a:t> </a:t>
            </a:r>
            <a:r>
              <a:rPr lang="en-US" b="1" dirty="0" err="1" smtClean="0">
                <a:solidFill>
                  <a:srgbClr val="C00000"/>
                </a:solidFill>
                <a:latin typeface="Times New Roman" panose="02020603050405020304" pitchFamily="18" charset="0"/>
                <a:cs typeface="Times New Roman" panose="02020603050405020304" pitchFamily="18" charset="0"/>
              </a:rPr>
              <a:t>loại</a:t>
            </a:r>
            <a:r>
              <a:rPr lang="en-US" b="1" dirty="0" smtClean="0">
                <a:solidFill>
                  <a:srgbClr val="C00000"/>
                </a:solidFill>
                <a:latin typeface="Times New Roman" panose="02020603050405020304" pitchFamily="18" charset="0"/>
                <a:cs typeface="Times New Roman" panose="02020603050405020304" pitchFamily="18" charset="0"/>
              </a:rPr>
              <a:t> </a:t>
            </a:r>
            <a:r>
              <a:rPr lang="en-US" b="1" dirty="0" err="1" smtClean="0">
                <a:solidFill>
                  <a:srgbClr val="C00000"/>
                </a:solidFill>
                <a:latin typeface="Times New Roman" panose="02020603050405020304" pitchFamily="18" charset="0"/>
                <a:cs typeface="Times New Roman" panose="02020603050405020304" pitchFamily="18" charset="0"/>
              </a:rPr>
              <a:t>bài</a:t>
            </a:r>
            <a:r>
              <a:rPr lang="en-US" b="1" dirty="0" smtClean="0">
                <a:solidFill>
                  <a:srgbClr val="C00000"/>
                </a:solidFill>
                <a:latin typeface="Times New Roman" panose="02020603050405020304" pitchFamily="18" charset="0"/>
                <a:cs typeface="Times New Roman" panose="02020603050405020304" pitchFamily="18" charset="0"/>
              </a:rPr>
              <a:t> </a:t>
            </a:r>
            <a:r>
              <a:rPr lang="en-US" b="1" dirty="0" err="1" smtClean="0">
                <a:solidFill>
                  <a:srgbClr val="C00000"/>
                </a:solidFill>
                <a:latin typeface="Times New Roman" panose="02020603050405020304" pitchFamily="18" charset="0"/>
                <a:cs typeface="Times New Roman" panose="02020603050405020304" pitchFamily="18" charset="0"/>
              </a:rPr>
              <a:t>hát</a:t>
            </a:r>
            <a:r>
              <a:rPr lang="en-US" b="1" dirty="0" smtClean="0">
                <a:solidFill>
                  <a:srgbClr val="C00000"/>
                </a:solidFill>
                <a:latin typeface="Times New Roman" panose="02020603050405020304" pitchFamily="18" charset="0"/>
                <a:cs typeface="Times New Roman" panose="02020603050405020304" pitchFamily="18" charset="0"/>
              </a:rPr>
              <a:t>, </a:t>
            </a:r>
            <a:r>
              <a:rPr lang="en-US" b="1" dirty="0" err="1" smtClean="0">
                <a:solidFill>
                  <a:srgbClr val="C00000"/>
                </a:solidFill>
                <a:latin typeface="Times New Roman" panose="02020603050405020304" pitchFamily="18" charset="0"/>
                <a:cs typeface="Times New Roman" panose="02020603050405020304" pitchFamily="18" charset="0"/>
              </a:rPr>
              <a:t>abum</a:t>
            </a:r>
            <a:r>
              <a:rPr lang="en-US" b="1" dirty="0" smtClean="0">
                <a:solidFill>
                  <a:srgbClr val="C00000"/>
                </a:solidFill>
                <a:latin typeface="Times New Roman" panose="02020603050405020304" pitchFamily="18" charset="0"/>
                <a:cs typeface="Times New Roman" panose="02020603050405020304" pitchFamily="18" charset="0"/>
              </a:rPr>
              <a:t>, </a:t>
            </a:r>
            <a:r>
              <a:rPr lang="en-US" b="1" dirty="0" err="1" smtClean="0">
                <a:solidFill>
                  <a:srgbClr val="C00000"/>
                </a:solidFill>
                <a:latin typeface="Times New Roman" panose="02020603050405020304" pitchFamily="18" charset="0"/>
                <a:cs typeface="Times New Roman" panose="02020603050405020304" pitchFamily="18" charset="0"/>
              </a:rPr>
              <a:t>tên</a:t>
            </a:r>
            <a:r>
              <a:rPr lang="en-US" b="1" dirty="0" smtClean="0">
                <a:solidFill>
                  <a:srgbClr val="C00000"/>
                </a:solidFill>
                <a:latin typeface="Times New Roman" panose="02020603050405020304" pitchFamily="18" charset="0"/>
                <a:cs typeface="Times New Roman" panose="02020603050405020304" pitchFamily="18" charset="0"/>
              </a:rPr>
              <a:t> </a:t>
            </a:r>
            <a:r>
              <a:rPr lang="en-US" b="1" dirty="0" err="1" smtClean="0">
                <a:solidFill>
                  <a:srgbClr val="C00000"/>
                </a:solidFill>
                <a:latin typeface="Times New Roman" panose="02020603050405020304" pitchFamily="18" charset="0"/>
                <a:cs typeface="Times New Roman" panose="02020603050405020304" pitchFamily="18" charset="0"/>
              </a:rPr>
              <a:t>ca</a:t>
            </a:r>
            <a:r>
              <a:rPr lang="en-US" b="1" dirty="0" smtClean="0">
                <a:solidFill>
                  <a:srgbClr val="C00000"/>
                </a:solidFill>
                <a:latin typeface="Times New Roman" panose="02020603050405020304" pitchFamily="18" charset="0"/>
                <a:cs typeface="Times New Roman" panose="02020603050405020304" pitchFamily="18" charset="0"/>
              </a:rPr>
              <a:t> </a:t>
            </a:r>
            <a:r>
              <a:rPr lang="en-US" b="1" dirty="0" err="1" smtClean="0">
                <a:solidFill>
                  <a:srgbClr val="C00000"/>
                </a:solidFill>
                <a:latin typeface="Times New Roman" panose="02020603050405020304" pitchFamily="18" charset="0"/>
                <a:cs typeface="Times New Roman" panose="02020603050405020304" pitchFamily="18" charset="0"/>
              </a:rPr>
              <a:t>sĩ</a:t>
            </a:r>
            <a:r>
              <a:rPr lang="en-US" b="1" dirty="0" smtClean="0">
                <a:solidFill>
                  <a:srgbClr val="C00000"/>
                </a:solidFill>
                <a:latin typeface="Times New Roman" panose="02020603050405020304" pitchFamily="18" charset="0"/>
                <a:cs typeface="Times New Roman" panose="02020603050405020304" pitchFamily="18" charset="0"/>
              </a:rPr>
              <a:t>, </a:t>
            </a:r>
            <a:r>
              <a:rPr lang="en-US" b="1" dirty="0" err="1" smtClean="0">
                <a:solidFill>
                  <a:srgbClr val="C00000"/>
                </a:solidFill>
                <a:latin typeface="Times New Roman" panose="02020603050405020304" pitchFamily="18" charset="0"/>
                <a:cs typeface="Times New Roman" panose="02020603050405020304" pitchFamily="18" charset="0"/>
              </a:rPr>
              <a:t>tên</a:t>
            </a:r>
            <a:r>
              <a:rPr lang="en-US" b="1" dirty="0" smtClean="0">
                <a:solidFill>
                  <a:srgbClr val="C00000"/>
                </a:solidFill>
                <a:latin typeface="Times New Roman" panose="02020603050405020304" pitchFamily="18" charset="0"/>
                <a:cs typeface="Times New Roman" panose="02020603050405020304" pitchFamily="18" charset="0"/>
              </a:rPr>
              <a:t> </a:t>
            </a:r>
            <a:r>
              <a:rPr lang="en-US" b="1" dirty="0" err="1" smtClean="0">
                <a:solidFill>
                  <a:srgbClr val="C00000"/>
                </a:solidFill>
                <a:latin typeface="Times New Roman" panose="02020603050405020304" pitchFamily="18" charset="0"/>
                <a:cs typeface="Times New Roman" panose="02020603050405020304" pitchFamily="18" charset="0"/>
              </a:rPr>
              <a:t>nhạc</a:t>
            </a:r>
            <a:r>
              <a:rPr lang="en-US" b="1" dirty="0" smtClean="0">
                <a:solidFill>
                  <a:srgbClr val="C00000"/>
                </a:solidFill>
                <a:latin typeface="Times New Roman" panose="02020603050405020304" pitchFamily="18" charset="0"/>
                <a:cs typeface="Times New Roman" panose="02020603050405020304" pitchFamily="18" charset="0"/>
              </a:rPr>
              <a:t> </a:t>
            </a:r>
            <a:r>
              <a:rPr lang="en-US" b="1" dirty="0" err="1" smtClean="0">
                <a:solidFill>
                  <a:srgbClr val="C00000"/>
                </a:solidFill>
                <a:latin typeface="Times New Roman" panose="02020603050405020304" pitchFamily="18" charset="0"/>
                <a:cs typeface="Times New Roman" panose="02020603050405020304" pitchFamily="18" charset="0"/>
              </a:rPr>
              <a:t>sĩ</a:t>
            </a:r>
            <a:r>
              <a:rPr lang="en-US" b="1" dirty="0" smtClean="0">
                <a:solidFill>
                  <a:srgbClr val="C00000"/>
                </a:solidFill>
                <a:latin typeface="Times New Roman" panose="02020603050405020304" pitchFamily="18" charset="0"/>
                <a:cs typeface="Times New Roman" panose="02020603050405020304" pitchFamily="18" charset="0"/>
              </a:rPr>
              <a:t>, </a:t>
            </a:r>
            <a:r>
              <a:rPr lang="en-US" b="1" dirty="0" err="1" smtClean="0">
                <a:solidFill>
                  <a:srgbClr val="C00000"/>
                </a:solidFill>
                <a:latin typeface="Times New Roman" panose="02020603050405020304" pitchFamily="18" charset="0"/>
                <a:cs typeface="Times New Roman" panose="02020603050405020304" pitchFamily="18" charset="0"/>
              </a:rPr>
              <a:t>năm</a:t>
            </a:r>
            <a:r>
              <a:rPr lang="en-US" b="1" dirty="0" smtClean="0">
                <a:solidFill>
                  <a:srgbClr val="C00000"/>
                </a:solidFill>
                <a:latin typeface="Times New Roman" panose="02020603050405020304" pitchFamily="18" charset="0"/>
                <a:cs typeface="Times New Roman" panose="02020603050405020304" pitchFamily="18" charset="0"/>
              </a:rPr>
              <a:t> </a:t>
            </a:r>
            <a:r>
              <a:rPr lang="en-US" b="1" dirty="0" err="1" smtClean="0">
                <a:solidFill>
                  <a:srgbClr val="C00000"/>
                </a:solidFill>
                <a:latin typeface="Times New Roman" panose="02020603050405020304" pitchFamily="18" charset="0"/>
                <a:cs typeface="Times New Roman" panose="02020603050405020304" pitchFamily="18" charset="0"/>
              </a:rPr>
              <a:t>phát</a:t>
            </a:r>
            <a:r>
              <a:rPr lang="en-US" b="1" dirty="0" smtClean="0">
                <a:solidFill>
                  <a:srgbClr val="C00000"/>
                </a:solidFill>
                <a:latin typeface="Times New Roman" panose="02020603050405020304" pitchFamily="18" charset="0"/>
                <a:cs typeface="Times New Roman" panose="02020603050405020304" pitchFamily="18" charset="0"/>
              </a:rPr>
              <a:t> </a:t>
            </a:r>
            <a:r>
              <a:rPr lang="en-US" b="1" dirty="0" err="1" smtClean="0">
                <a:solidFill>
                  <a:srgbClr val="C00000"/>
                </a:solidFill>
                <a:latin typeface="Times New Roman" panose="02020603050405020304" pitchFamily="18" charset="0"/>
                <a:cs typeface="Times New Roman" panose="02020603050405020304" pitchFamily="18" charset="0"/>
              </a:rPr>
              <a:t>hành</a:t>
            </a:r>
            <a:r>
              <a:rPr lang="en-US" b="1" dirty="0" smtClean="0">
                <a:solidFill>
                  <a:srgbClr val="C00000"/>
                </a:solidFill>
                <a:latin typeface="Times New Roman" panose="02020603050405020304" pitchFamily="18" charset="0"/>
                <a:cs typeface="Times New Roman" panose="02020603050405020304" pitchFamily="18" charset="0"/>
              </a:rPr>
              <a:t>,…</a:t>
            </a:r>
          </a:p>
          <a:p>
            <a:pPr marL="285750" indent="-285750" eaLnBrk="0" hangingPunct="0">
              <a:buClr>
                <a:srgbClr val="D7181F"/>
              </a:buClr>
              <a:buFont typeface="Arial" panose="020B0604020202020204" pitchFamily="34" charset="0"/>
              <a:buChar char="•"/>
            </a:pPr>
            <a:r>
              <a:rPr lang="en-US" b="1" dirty="0" err="1" smtClean="0">
                <a:solidFill>
                  <a:srgbClr val="C00000"/>
                </a:solidFill>
                <a:latin typeface="Times New Roman" panose="02020603050405020304" pitchFamily="18" charset="0"/>
                <a:cs typeface="Times New Roman" panose="02020603050405020304" pitchFamily="18" charset="0"/>
              </a:rPr>
              <a:t>Hiện</a:t>
            </a:r>
            <a:r>
              <a:rPr lang="en-US" b="1" dirty="0" smtClean="0">
                <a:solidFill>
                  <a:srgbClr val="C00000"/>
                </a:solidFill>
                <a:latin typeface="Times New Roman" panose="02020603050405020304" pitchFamily="18" charset="0"/>
                <a:cs typeface="Times New Roman" panose="02020603050405020304" pitchFamily="18" charset="0"/>
              </a:rPr>
              <a:t> </a:t>
            </a:r>
            <a:r>
              <a:rPr lang="en-US" b="1" dirty="0" err="1" smtClean="0">
                <a:solidFill>
                  <a:srgbClr val="C00000"/>
                </a:solidFill>
                <a:latin typeface="Times New Roman" panose="02020603050405020304" pitchFamily="18" charset="0"/>
                <a:cs typeface="Times New Roman" panose="02020603050405020304" pitchFamily="18" charset="0"/>
              </a:rPr>
              <a:t>thị</a:t>
            </a:r>
            <a:r>
              <a:rPr lang="en-US" b="1" dirty="0" smtClean="0">
                <a:solidFill>
                  <a:srgbClr val="C00000"/>
                </a:solidFill>
                <a:latin typeface="Times New Roman" panose="02020603050405020304" pitchFamily="18" charset="0"/>
                <a:cs typeface="Times New Roman" panose="02020603050405020304" pitchFamily="18" charset="0"/>
              </a:rPr>
              <a:t> </a:t>
            </a:r>
            <a:r>
              <a:rPr lang="en-US" b="1" dirty="0" err="1" smtClean="0">
                <a:solidFill>
                  <a:srgbClr val="C00000"/>
                </a:solidFill>
                <a:latin typeface="Times New Roman" panose="02020603050405020304" pitchFamily="18" charset="0"/>
                <a:cs typeface="Times New Roman" panose="02020603050405020304" pitchFamily="18" charset="0"/>
              </a:rPr>
              <a:t>đầy</a:t>
            </a:r>
            <a:r>
              <a:rPr lang="en-US" b="1" dirty="0" smtClean="0">
                <a:solidFill>
                  <a:srgbClr val="C00000"/>
                </a:solidFill>
                <a:latin typeface="Times New Roman" panose="02020603050405020304" pitchFamily="18" charset="0"/>
                <a:cs typeface="Times New Roman" panose="02020603050405020304" pitchFamily="18" charset="0"/>
              </a:rPr>
              <a:t> </a:t>
            </a:r>
            <a:r>
              <a:rPr lang="en-US" b="1" dirty="0" err="1" smtClean="0">
                <a:solidFill>
                  <a:srgbClr val="C00000"/>
                </a:solidFill>
                <a:latin typeface="Times New Roman" panose="02020603050405020304" pitchFamily="18" charset="0"/>
                <a:cs typeface="Times New Roman" panose="02020603050405020304" pitchFamily="18" charset="0"/>
              </a:rPr>
              <a:t>đủ</a:t>
            </a:r>
            <a:r>
              <a:rPr lang="en-US" b="1" dirty="0" smtClean="0">
                <a:solidFill>
                  <a:srgbClr val="C00000"/>
                </a:solidFill>
                <a:latin typeface="Times New Roman" panose="02020603050405020304" pitchFamily="18" charset="0"/>
                <a:cs typeface="Times New Roman" panose="02020603050405020304" pitchFamily="18" charset="0"/>
              </a:rPr>
              <a:t> </a:t>
            </a:r>
            <a:r>
              <a:rPr lang="en-US" b="1" dirty="0" err="1" smtClean="0">
                <a:solidFill>
                  <a:srgbClr val="C00000"/>
                </a:solidFill>
                <a:latin typeface="Times New Roman" panose="02020603050405020304" pitchFamily="18" charset="0"/>
                <a:cs typeface="Times New Roman" panose="02020603050405020304" pitchFamily="18" charset="0"/>
              </a:rPr>
              <a:t>các</a:t>
            </a:r>
            <a:r>
              <a:rPr lang="en-US" b="1" dirty="0" smtClean="0">
                <a:solidFill>
                  <a:srgbClr val="C00000"/>
                </a:solidFill>
                <a:latin typeface="Times New Roman" panose="02020603050405020304" pitchFamily="18" charset="0"/>
                <a:cs typeface="Times New Roman" panose="02020603050405020304" pitchFamily="18" charset="0"/>
              </a:rPr>
              <a:t> </a:t>
            </a:r>
            <a:r>
              <a:rPr lang="en-US" b="1" dirty="0" err="1" smtClean="0">
                <a:solidFill>
                  <a:srgbClr val="C00000"/>
                </a:solidFill>
                <a:latin typeface="Times New Roman" panose="02020603050405020304" pitchFamily="18" charset="0"/>
                <a:cs typeface="Times New Roman" panose="02020603050405020304" pitchFamily="18" charset="0"/>
              </a:rPr>
              <a:t>thông</a:t>
            </a:r>
            <a:r>
              <a:rPr lang="en-US" b="1" dirty="0" smtClean="0">
                <a:solidFill>
                  <a:srgbClr val="C00000"/>
                </a:solidFill>
                <a:latin typeface="Times New Roman" panose="02020603050405020304" pitchFamily="18" charset="0"/>
                <a:cs typeface="Times New Roman" panose="02020603050405020304" pitchFamily="18" charset="0"/>
              </a:rPr>
              <a:t> tin </a:t>
            </a:r>
            <a:r>
              <a:rPr lang="en-US" b="1" dirty="0" err="1" smtClean="0">
                <a:solidFill>
                  <a:srgbClr val="C00000"/>
                </a:solidFill>
                <a:latin typeface="Times New Roman" panose="02020603050405020304" pitchFamily="18" charset="0"/>
                <a:cs typeface="Times New Roman" panose="02020603050405020304" pitchFamily="18" charset="0"/>
              </a:rPr>
              <a:t>về</a:t>
            </a:r>
            <a:r>
              <a:rPr lang="en-US" b="1" dirty="0" smtClean="0">
                <a:solidFill>
                  <a:srgbClr val="C00000"/>
                </a:solidFill>
                <a:latin typeface="Times New Roman" panose="02020603050405020304" pitchFamily="18" charset="0"/>
                <a:cs typeface="Times New Roman" panose="02020603050405020304" pitchFamily="18" charset="0"/>
              </a:rPr>
              <a:t> </a:t>
            </a:r>
            <a:r>
              <a:rPr lang="en-US" b="1" dirty="0" err="1" smtClean="0">
                <a:solidFill>
                  <a:srgbClr val="C00000"/>
                </a:solidFill>
                <a:latin typeface="Times New Roman" panose="02020603050405020304" pitchFamily="18" charset="0"/>
                <a:cs typeface="Times New Roman" panose="02020603050405020304" pitchFamily="18" charset="0"/>
              </a:rPr>
              <a:t>bài</a:t>
            </a:r>
            <a:r>
              <a:rPr lang="en-US" b="1" dirty="0" smtClean="0">
                <a:solidFill>
                  <a:srgbClr val="C00000"/>
                </a:solidFill>
                <a:latin typeface="Times New Roman" panose="02020603050405020304" pitchFamily="18" charset="0"/>
                <a:cs typeface="Times New Roman" panose="02020603050405020304" pitchFamily="18" charset="0"/>
              </a:rPr>
              <a:t> </a:t>
            </a:r>
            <a:r>
              <a:rPr lang="en-US" b="1" dirty="0" err="1" smtClean="0">
                <a:solidFill>
                  <a:srgbClr val="C00000"/>
                </a:solidFill>
                <a:latin typeface="Times New Roman" panose="02020603050405020304" pitchFamily="18" charset="0"/>
                <a:cs typeface="Times New Roman" panose="02020603050405020304" pitchFamily="18" charset="0"/>
              </a:rPr>
              <a:t>hát</a:t>
            </a:r>
            <a:r>
              <a:rPr lang="en-US" b="1" dirty="0" smtClean="0">
                <a:solidFill>
                  <a:srgbClr val="C00000"/>
                </a:solidFill>
                <a:latin typeface="Times New Roman" panose="02020603050405020304" pitchFamily="18" charset="0"/>
                <a:cs typeface="Times New Roman" panose="02020603050405020304" pitchFamily="18" charset="0"/>
              </a:rPr>
              <a:t>: </a:t>
            </a:r>
            <a:r>
              <a:rPr lang="en-US" b="1" dirty="0" err="1" smtClean="0">
                <a:solidFill>
                  <a:srgbClr val="C00000"/>
                </a:solidFill>
                <a:latin typeface="Times New Roman" panose="02020603050405020304" pitchFamily="18" charset="0"/>
                <a:cs typeface="Times New Roman" panose="02020603050405020304" pitchFamily="18" charset="0"/>
              </a:rPr>
              <a:t>tên</a:t>
            </a:r>
            <a:r>
              <a:rPr lang="en-US" b="1" dirty="0" smtClean="0">
                <a:solidFill>
                  <a:srgbClr val="C00000"/>
                </a:solidFill>
                <a:latin typeface="Times New Roman" panose="02020603050405020304" pitchFamily="18" charset="0"/>
                <a:cs typeface="Times New Roman" panose="02020603050405020304" pitchFamily="18" charset="0"/>
              </a:rPr>
              <a:t> </a:t>
            </a:r>
            <a:r>
              <a:rPr lang="en-US" b="1" dirty="0" err="1" smtClean="0">
                <a:solidFill>
                  <a:srgbClr val="C00000"/>
                </a:solidFill>
                <a:latin typeface="Times New Roman" panose="02020603050405020304" pitchFamily="18" charset="0"/>
                <a:cs typeface="Times New Roman" panose="02020603050405020304" pitchFamily="18" charset="0"/>
              </a:rPr>
              <a:t>bài</a:t>
            </a:r>
            <a:r>
              <a:rPr lang="en-US" b="1" dirty="0" smtClean="0">
                <a:solidFill>
                  <a:srgbClr val="C00000"/>
                </a:solidFill>
                <a:latin typeface="Times New Roman" panose="02020603050405020304" pitchFamily="18" charset="0"/>
                <a:cs typeface="Times New Roman" panose="02020603050405020304" pitchFamily="18" charset="0"/>
              </a:rPr>
              <a:t>, </a:t>
            </a:r>
            <a:r>
              <a:rPr lang="en-US" b="1" dirty="0" err="1" smtClean="0">
                <a:solidFill>
                  <a:srgbClr val="C00000"/>
                </a:solidFill>
                <a:latin typeface="Times New Roman" panose="02020603050405020304" pitchFamily="18" charset="0"/>
                <a:cs typeface="Times New Roman" panose="02020603050405020304" pitchFamily="18" charset="0"/>
              </a:rPr>
              <a:t>tên</a:t>
            </a:r>
            <a:r>
              <a:rPr lang="en-US" b="1" dirty="0" smtClean="0">
                <a:solidFill>
                  <a:srgbClr val="C00000"/>
                </a:solidFill>
                <a:latin typeface="Times New Roman" panose="02020603050405020304" pitchFamily="18" charset="0"/>
                <a:cs typeface="Times New Roman" panose="02020603050405020304" pitchFamily="18" charset="0"/>
              </a:rPr>
              <a:t> </a:t>
            </a:r>
            <a:r>
              <a:rPr lang="en-US" b="1" dirty="0" err="1" smtClean="0">
                <a:solidFill>
                  <a:srgbClr val="C00000"/>
                </a:solidFill>
                <a:latin typeface="Times New Roman" panose="02020603050405020304" pitchFamily="18" charset="0"/>
                <a:cs typeface="Times New Roman" panose="02020603050405020304" pitchFamily="18" charset="0"/>
              </a:rPr>
              <a:t>ca</a:t>
            </a:r>
            <a:r>
              <a:rPr lang="en-US" b="1" dirty="0" smtClean="0">
                <a:solidFill>
                  <a:srgbClr val="C00000"/>
                </a:solidFill>
                <a:latin typeface="Times New Roman" panose="02020603050405020304" pitchFamily="18" charset="0"/>
                <a:cs typeface="Times New Roman" panose="02020603050405020304" pitchFamily="18" charset="0"/>
              </a:rPr>
              <a:t> </a:t>
            </a:r>
            <a:r>
              <a:rPr lang="en-US" b="1" dirty="0" err="1" smtClean="0">
                <a:solidFill>
                  <a:srgbClr val="C00000"/>
                </a:solidFill>
                <a:latin typeface="Times New Roman" panose="02020603050405020304" pitchFamily="18" charset="0"/>
                <a:cs typeface="Times New Roman" panose="02020603050405020304" pitchFamily="18" charset="0"/>
              </a:rPr>
              <a:t>sĩ</a:t>
            </a:r>
            <a:r>
              <a:rPr lang="en-US" b="1" dirty="0" smtClean="0">
                <a:solidFill>
                  <a:srgbClr val="C00000"/>
                </a:solidFill>
                <a:latin typeface="Times New Roman" panose="02020603050405020304" pitchFamily="18" charset="0"/>
                <a:cs typeface="Times New Roman" panose="02020603050405020304" pitchFamily="18" charset="0"/>
              </a:rPr>
              <a:t>, </a:t>
            </a:r>
            <a:r>
              <a:rPr lang="en-US" b="1" dirty="0" err="1" smtClean="0">
                <a:solidFill>
                  <a:srgbClr val="C00000"/>
                </a:solidFill>
                <a:latin typeface="Times New Roman" panose="02020603050405020304" pitchFamily="18" charset="0"/>
                <a:cs typeface="Times New Roman" panose="02020603050405020304" pitchFamily="18" charset="0"/>
              </a:rPr>
              <a:t>thời</a:t>
            </a:r>
            <a:r>
              <a:rPr lang="en-US" b="1" dirty="0" smtClean="0">
                <a:solidFill>
                  <a:srgbClr val="C00000"/>
                </a:solidFill>
                <a:latin typeface="Times New Roman" panose="02020603050405020304" pitchFamily="18" charset="0"/>
                <a:cs typeface="Times New Roman" panose="02020603050405020304" pitchFamily="18" charset="0"/>
              </a:rPr>
              <a:t> </a:t>
            </a:r>
            <a:r>
              <a:rPr lang="en-US" b="1" dirty="0" err="1" smtClean="0">
                <a:solidFill>
                  <a:srgbClr val="C00000"/>
                </a:solidFill>
                <a:latin typeface="Times New Roman" panose="02020603050405020304" pitchFamily="18" charset="0"/>
                <a:cs typeface="Times New Roman" panose="02020603050405020304" pitchFamily="18" charset="0"/>
              </a:rPr>
              <a:t>lượng</a:t>
            </a:r>
            <a:r>
              <a:rPr lang="en-US" b="1" dirty="0" smtClean="0">
                <a:solidFill>
                  <a:srgbClr val="C00000"/>
                </a:solidFill>
                <a:latin typeface="Times New Roman" panose="02020603050405020304" pitchFamily="18" charset="0"/>
                <a:cs typeface="Times New Roman" panose="02020603050405020304" pitchFamily="18" charset="0"/>
              </a:rPr>
              <a:t>, </a:t>
            </a:r>
            <a:r>
              <a:rPr lang="en-US" b="1" dirty="0" err="1" smtClean="0">
                <a:solidFill>
                  <a:srgbClr val="C00000"/>
                </a:solidFill>
                <a:latin typeface="Times New Roman" panose="02020603050405020304" pitchFamily="18" charset="0"/>
                <a:cs typeface="Times New Roman" panose="02020603050405020304" pitchFamily="18" charset="0"/>
              </a:rPr>
              <a:t>thể</a:t>
            </a:r>
            <a:r>
              <a:rPr lang="en-US" b="1" dirty="0" smtClean="0">
                <a:solidFill>
                  <a:srgbClr val="C00000"/>
                </a:solidFill>
                <a:latin typeface="Times New Roman" panose="02020603050405020304" pitchFamily="18" charset="0"/>
                <a:cs typeface="Times New Roman" panose="02020603050405020304" pitchFamily="18" charset="0"/>
              </a:rPr>
              <a:t> </a:t>
            </a:r>
            <a:r>
              <a:rPr lang="en-US" b="1" dirty="0" err="1" smtClean="0">
                <a:solidFill>
                  <a:srgbClr val="C00000"/>
                </a:solidFill>
                <a:latin typeface="Times New Roman" panose="02020603050405020304" pitchFamily="18" charset="0"/>
                <a:cs typeface="Times New Roman" panose="02020603050405020304" pitchFamily="18" charset="0"/>
              </a:rPr>
              <a:t>loại</a:t>
            </a:r>
            <a:r>
              <a:rPr lang="en-US" b="1" dirty="0" smtClean="0">
                <a:solidFill>
                  <a:srgbClr val="C00000"/>
                </a:solidFill>
                <a:latin typeface="Times New Roman" panose="02020603050405020304" pitchFamily="18" charset="0"/>
                <a:cs typeface="Times New Roman" panose="02020603050405020304" pitchFamily="18" charset="0"/>
              </a:rPr>
              <a:t>, …</a:t>
            </a:r>
          </a:p>
          <a:p>
            <a:pPr marL="285750" indent="-285750" eaLnBrk="0" hangingPunct="0">
              <a:buClr>
                <a:srgbClr val="D7181F"/>
              </a:buClr>
              <a:buFont typeface="Arial" panose="020B0604020202020204" pitchFamily="34" charset="0"/>
              <a:buChar char="•"/>
            </a:pPr>
            <a:r>
              <a:rPr lang="en-US" b="1" dirty="0" err="1" smtClean="0">
                <a:solidFill>
                  <a:srgbClr val="C00000"/>
                </a:solidFill>
                <a:latin typeface="Times New Roman" panose="02020603050405020304" pitchFamily="18" charset="0"/>
                <a:cs typeface="Times New Roman" panose="02020603050405020304" pitchFamily="18" charset="0"/>
              </a:rPr>
              <a:t>Có</a:t>
            </a:r>
            <a:r>
              <a:rPr lang="en-US" b="1" dirty="0" smtClean="0">
                <a:solidFill>
                  <a:srgbClr val="C00000"/>
                </a:solidFill>
                <a:latin typeface="Times New Roman" panose="02020603050405020304" pitchFamily="18" charset="0"/>
                <a:cs typeface="Times New Roman" panose="02020603050405020304" pitchFamily="18" charset="0"/>
              </a:rPr>
              <a:t> </a:t>
            </a:r>
            <a:r>
              <a:rPr lang="en-US" b="1" dirty="0" err="1" smtClean="0">
                <a:solidFill>
                  <a:srgbClr val="C00000"/>
                </a:solidFill>
                <a:latin typeface="Times New Roman" panose="02020603050405020304" pitchFamily="18" charset="0"/>
                <a:cs typeface="Times New Roman" panose="02020603050405020304" pitchFamily="18" charset="0"/>
              </a:rPr>
              <a:t>thể</a:t>
            </a:r>
            <a:r>
              <a:rPr lang="en-US" b="1" dirty="0" smtClean="0">
                <a:solidFill>
                  <a:srgbClr val="C00000"/>
                </a:solidFill>
                <a:latin typeface="Times New Roman" panose="02020603050405020304" pitchFamily="18" charset="0"/>
                <a:cs typeface="Times New Roman" panose="02020603050405020304" pitchFamily="18" charset="0"/>
              </a:rPr>
              <a:t> </a:t>
            </a:r>
            <a:r>
              <a:rPr lang="en-US" b="1" dirty="0" err="1" smtClean="0">
                <a:solidFill>
                  <a:srgbClr val="C00000"/>
                </a:solidFill>
                <a:latin typeface="Times New Roman" panose="02020603050405020304" pitchFamily="18" charset="0"/>
                <a:cs typeface="Times New Roman" panose="02020603050405020304" pitchFamily="18" charset="0"/>
              </a:rPr>
              <a:t>tạo</a:t>
            </a:r>
            <a:r>
              <a:rPr lang="en-US" b="1" dirty="0" smtClean="0">
                <a:solidFill>
                  <a:srgbClr val="C00000"/>
                </a:solidFill>
                <a:latin typeface="Times New Roman" panose="02020603050405020304" pitchFamily="18" charset="0"/>
                <a:cs typeface="Times New Roman" panose="02020603050405020304" pitchFamily="18" charset="0"/>
              </a:rPr>
              <a:t> </a:t>
            </a:r>
            <a:r>
              <a:rPr lang="en-US" b="1" dirty="0" err="1" smtClean="0">
                <a:solidFill>
                  <a:srgbClr val="C00000"/>
                </a:solidFill>
                <a:latin typeface="Times New Roman" panose="02020603050405020304" pitchFamily="18" charset="0"/>
                <a:cs typeface="Times New Roman" panose="02020603050405020304" pitchFamily="18" charset="0"/>
              </a:rPr>
              <a:t>các</a:t>
            </a:r>
            <a:r>
              <a:rPr lang="en-US" b="1" dirty="0" smtClean="0">
                <a:solidFill>
                  <a:srgbClr val="C00000"/>
                </a:solidFill>
                <a:latin typeface="Times New Roman" panose="02020603050405020304" pitchFamily="18" charset="0"/>
                <a:cs typeface="Times New Roman" panose="02020603050405020304" pitchFamily="18" charset="0"/>
              </a:rPr>
              <a:t> playlist </a:t>
            </a:r>
            <a:r>
              <a:rPr lang="en-US" b="1" dirty="0" err="1" smtClean="0">
                <a:solidFill>
                  <a:srgbClr val="C00000"/>
                </a:solidFill>
                <a:latin typeface="Times New Roman" panose="02020603050405020304" pitchFamily="18" charset="0"/>
                <a:cs typeface="Times New Roman" panose="02020603050405020304" pitchFamily="18" charset="0"/>
              </a:rPr>
              <a:t>cho</a:t>
            </a:r>
            <a:r>
              <a:rPr lang="en-US" b="1" dirty="0" smtClean="0">
                <a:solidFill>
                  <a:srgbClr val="C00000"/>
                </a:solidFill>
                <a:latin typeface="Times New Roman" panose="02020603050405020304" pitchFamily="18" charset="0"/>
                <a:cs typeface="Times New Roman" panose="02020603050405020304" pitchFamily="18" charset="0"/>
              </a:rPr>
              <a:t> </a:t>
            </a:r>
            <a:r>
              <a:rPr lang="en-US" b="1" dirty="0" err="1" smtClean="0">
                <a:solidFill>
                  <a:srgbClr val="C00000"/>
                </a:solidFill>
                <a:latin typeface="Times New Roman" panose="02020603050405020304" pitchFamily="18" charset="0"/>
                <a:cs typeface="Times New Roman" panose="02020603050405020304" pitchFamily="18" charset="0"/>
              </a:rPr>
              <a:t>riêng</a:t>
            </a:r>
            <a:r>
              <a:rPr lang="en-US" b="1" dirty="0" smtClean="0">
                <a:solidFill>
                  <a:srgbClr val="C00000"/>
                </a:solidFill>
                <a:latin typeface="Times New Roman" panose="02020603050405020304" pitchFamily="18" charset="0"/>
                <a:cs typeface="Times New Roman" panose="02020603050405020304" pitchFamily="18" charset="0"/>
              </a:rPr>
              <a:t> </a:t>
            </a:r>
            <a:r>
              <a:rPr lang="en-US" b="1" dirty="0" err="1" smtClean="0">
                <a:solidFill>
                  <a:srgbClr val="C00000"/>
                </a:solidFill>
                <a:latin typeface="Times New Roman" panose="02020603050405020304" pitchFamily="18" charset="0"/>
                <a:cs typeface="Times New Roman" panose="02020603050405020304" pitchFamily="18" charset="0"/>
              </a:rPr>
              <a:t>mình</a:t>
            </a:r>
            <a:r>
              <a:rPr lang="en-US" b="1" dirty="0" smtClean="0">
                <a:solidFill>
                  <a:srgbClr val="C00000"/>
                </a:solidFill>
                <a:latin typeface="Times New Roman" panose="02020603050405020304" pitchFamily="18" charset="0"/>
                <a:cs typeface="Times New Roman" panose="02020603050405020304" pitchFamily="18" charset="0"/>
              </a:rPr>
              <a:t>.</a:t>
            </a:r>
          </a:p>
          <a:p>
            <a:pPr marL="285750" indent="-285750" eaLnBrk="0" hangingPunct="0">
              <a:buClr>
                <a:srgbClr val="D7181F"/>
              </a:buClr>
              <a:buFont typeface="Arial" panose="020B0604020202020204" pitchFamily="34" charset="0"/>
              <a:buChar char="•"/>
            </a:pPr>
            <a:r>
              <a:rPr lang="en-US" b="1" dirty="0" err="1" smtClean="0">
                <a:solidFill>
                  <a:srgbClr val="C00000"/>
                </a:solidFill>
                <a:latin typeface="Times New Roman" panose="02020603050405020304" pitchFamily="18" charset="0"/>
                <a:cs typeface="Times New Roman" panose="02020603050405020304" pitchFamily="18" charset="0"/>
              </a:rPr>
              <a:t>Có</a:t>
            </a:r>
            <a:r>
              <a:rPr lang="en-US" b="1" dirty="0" smtClean="0">
                <a:solidFill>
                  <a:srgbClr val="C00000"/>
                </a:solidFill>
                <a:latin typeface="Times New Roman" panose="02020603050405020304" pitchFamily="18" charset="0"/>
                <a:cs typeface="Times New Roman" panose="02020603050405020304" pitchFamily="18" charset="0"/>
              </a:rPr>
              <a:t> </a:t>
            </a:r>
            <a:r>
              <a:rPr lang="en-US" b="1" dirty="0" err="1" smtClean="0">
                <a:solidFill>
                  <a:srgbClr val="C00000"/>
                </a:solidFill>
                <a:latin typeface="Times New Roman" panose="02020603050405020304" pitchFamily="18" charset="0"/>
                <a:cs typeface="Times New Roman" panose="02020603050405020304" pitchFamily="18" charset="0"/>
              </a:rPr>
              <a:t>thể</a:t>
            </a:r>
            <a:r>
              <a:rPr lang="en-US" b="1" dirty="0" smtClean="0">
                <a:solidFill>
                  <a:srgbClr val="C00000"/>
                </a:solidFill>
                <a:latin typeface="Times New Roman" panose="02020603050405020304" pitchFamily="18" charset="0"/>
                <a:cs typeface="Times New Roman" panose="02020603050405020304" pitchFamily="18" charset="0"/>
              </a:rPr>
              <a:t> </a:t>
            </a:r>
            <a:r>
              <a:rPr lang="en-US" b="1" dirty="0" err="1" smtClean="0">
                <a:solidFill>
                  <a:srgbClr val="C00000"/>
                </a:solidFill>
                <a:latin typeface="Times New Roman" panose="02020603050405020304" pitchFamily="18" charset="0"/>
                <a:cs typeface="Times New Roman" panose="02020603050405020304" pitchFamily="18" charset="0"/>
              </a:rPr>
              <a:t>tìm</a:t>
            </a:r>
            <a:r>
              <a:rPr lang="en-US" b="1" dirty="0" smtClean="0">
                <a:solidFill>
                  <a:srgbClr val="C00000"/>
                </a:solidFill>
                <a:latin typeface="Times New Roman" panose="02020603050405020304" pitchFamily="18" charset="0"/>
                <a:cs typeface="Times New Roman" panose="02020603050405020304" pitchFamily="18" charset="0"/>
              </a:rPr>
              <a:t> </a:t>
            </a:r>
            <a:r>
              <a:rPr lang="en-US" b="1" dirty="0" err="1" smtClean="0">
                <a:solidFill>
                  <a:srgbClr val="C00000"/>
                </a:solidFill>
                <a:latin typeface="Times New Roman" panose="02020603050405020304" pitchFamily="18" charset="0"/>
                <a:cs typeface="Times New Roman" panose="02020603050405020304" pitchFamily="18" charset="0"/>
              </a:rPr>
              <a:t>kiếm</a:t>
            </a:r>
            <a:r>
              <a:rPr lang="en-US" b="1" dirty="0" smtClean="0">
                <a:solidFill>
                  <a:srgbClr val="C00000"/>
                </a:solidFill>
                <a:latin typeface="Times New Roman" panose="02020603050405020304" pitchFamily="18" charset="0"/>
                <a:cs typeface="Times New Roman" panose="02020603050405020304" pitchFamily="18" charset="0"/>
              </a:rPr>
              <a:t> </a:t>
            </a:r>
            <a:r>
              <a:rPr lang="en-US" b="1" dirty="0" err="1" smtClean="0">
                <a:solidFill>
                  <a:srgbClr val="C00000"/>
                </a:solidFill>
                <a:latin typeface="Times New Roman" panose="02020603050405020304" pitchFamily="18" charset="0"/>
                <a:cs typeface="Times New Roman" panose="02020603050405020304" pitchFamily="18" charset="0"/>
              </a:rPr>
              <a:t>các</a:t>
            </a:r>
            <a:r>
              <a:rPr lang="en-US" b="1" dirty="0" smtClean="0">
                <a:solidFill>
                  <a:srgbClr val="C00000"/>
                </a:solidFill>
                <a:latin typeface="Times New Roman" panose="02020603050405020304" pitchFamily="18" charset="0"/>
                <a:cs typeface="Times New Roman" panose="02020603050405020304" pitchFamily="18" charset="0"/>
              </a:rPr>
              <a:t> </a:t>
            </a:r>
            <a:r>
              <a:rPr lang="en-US" b="1" dirty="0" err="1" smtClean="0">
                <a:solidFill>
                  <a:srgbClr val="C00000"/>
                </a:solidFill>
                <a:latin typeface="Times New Roman" panose="02020603050405020304" pitchFamily="18" charset="0"/>
                <a:cs typeface="Times New Roman" panose="02020603050405020304" pitchFamily="18" charset="0"/>
              </a:rPr>
              <a:t>bài</a:t>
            </a:r>
            <a:r>
              <a:rPr lang="en-US" b="1" dirty="0" smtClean="0">
                <a:solidFill>
                  <a:srgbClr val="C00000"/>
                </a:solidFill>
                <a:latin typeface="Times New Roman" panose="02020603050405020304" pitchFamily="18" charset="0"/>
                <a:cs typeface="Times New Roman" panose="02020603050405020304" pitchFamily="18" charset="0"/>
              </a:rPr>
              <a:t> </a:t>
            </a:r>
            <a:r>
              <a:rPr lang="en-US" b="1" dirty="0" err="1" smtClean="0">
                <a:solidFill>
                  <a:srgbClr val="C00000"/>
                </a:solidFill>
                <a:latin typeface="Times New Roman" panose="02020603050405020304" pitchFamily="18" charset="0"/>
                <a:cs typeface="Times New Roman" panose="02020603050405020304" pitchFamily="18" charset="0"/>
              </a:rPr>
              <a:t>hát</a:t>
            </a:r>
            <a:r>
              <a:rPr lang="en-US" b="1" dirty="0" smtClean="0">
                <a:solidFill>
                  <a:srgbClr val="C00000"/>
                </a:solidFill>
                <a:latin typeface="Times New Roman" panose="02020603050405020304" pitchFamily="18" charset="0"/>
                <a:cs typeface="Times New Roman" panose="02020603050405020304" pitchFamily="18" charset="0"/>
              </a:rPr>
              <a:t> </a:t>
            </a:r>
            <a:r>
              <a:rPr lang="en-US" b="1" dirty="0" err="1" smtClean="0">
                <a:solidFill>
                  <a:srgbClr val="C00000"/>
                </a:solidFill>
                <a:latin typeface="Times New Roman" panose="02020603050405020304" pitchFamily="18" charset="0"/>
                <a:cs typeface="Times New Roman" panose="02020603050405020304" pitchFamily="18" charset="0"/>
              </a:rPr>
              <a:t>trong</a:t>
            </a:r>
            <a:r>
              <a:rPr lang="en-US" b="1" dirty="0" smtClean="0">
                <a:solidFill>
                  <a:srgbClr val="C00000"/>
                </a:solidFill>
                <a:latin typeface="Times New Roman" panose="02020603050405020304" pitchFamily="18" charset="0"/>
                <a:cs typeface="Times New Roman" panose="02020603050405020304" pitchFamily="18" charset="0"/>
              </a:rPr>
              <a:t> playlist</a:t>
            </a:r>
          </a:p>
          <a:p>
            <a:pPr marL="285750" indent="-285750" eaLnBrk="0" hangingPunct="0">
              <a:buClr>
                <a:srgbClr val="D7181F"/>
              </a:buClr>
              <a:buFont typeface="Arial" panose="020B0604020202020204" pitchFamily="34" charset="0"/>
              <a:buChar char="•"/>
            </a:pPr>
            <a:endParaRPr lang="en-US" b="1" dirty="0" smtClean="0">
              <a:solidFill>
                <a:srgbClr val="C00000"/>
              </a:solidFill>
              <a:latin typeface="Times New Roman" panose="02020603050405020304" pitchFamily="18" charset="0"/>
              <a:cs typeface="Times New Roman" panose="02020603050405020304" pitchFamily="18" charset="0"/>
            </a:endParaRPr>
          </a:p>
          <a:p>
            <a:pPr marL="285750" indent="-285750" eaLnBrk="0" hangingPunct="0">
              <a:buClr>
                <a:srgbClr val="D7181F"/>
              </a:buClr>
              <a:buFont typeface="Arial" panose="020B0604020202020204" pitchFamily="34" charset="0"/>
              <a:buChar char="•"/>
            </a:pPr>
            <a:endParaRPr lang="en-US" b="1" dirty="0">
              <a:solidFill>
                <a:srgbClr val="C00000"/>
              </a:solidFill>
              <a:latin typeface="Times New Roman" panose="02020603050405020304" pitchFamily="18" charset="0"/>
              <a:cs typeface="Times New Roman" panose="02020603050405020304" pitchFamily="18" charset="0"/>
            </a:endParaRPr>
          </a:p>
        </p:txBody>
      </p:sp>
      <p:grpSp>
        <p:nvGrpSpPr>
          <p:cNvPr id="20" name="Group 86"/>
          <p:cNvGrpSpPr>
            <a:grpSpLocks/>
          </p:cNvGrpSpPr>
          <p:nvPr/>
        </p:nvGrpSpPr>
        <p:grpSpPr bwMode="auto">
          <a:xfrm>
            <a:off x="3105241" y="2753979"/>
            <a:ext cx="1548785" cy="1187726"/>
            <a:chOff x="2452688" y="2863775"/>
            <a:chExt cx="1819275" cy="662858"/>
          </a:xfrm>
        </p:grpSpPr>
        <p:sp>
          <p:nvSpPr>
            <p:cNvPr id="21" name="Freeform 20"/>
            <p:cNvSpPr/>
            <p:nvPr/>
          </p:nvSpPr>
          <p:spPr>
            <a:xfrm>
              <a:off x="2452688" y="2863775"/>
              <a:ext cx="1819275" cy="583569"/>
            </a:xfrm>
            <a:custGeom>
              <a:avLst/>
              <a:gdLst>
                <a:gd name="connsiteX0" fmla="*/ 1824037 w 1824037"/>
                <a:gd name="connsiteY0" fmla="*/ 300038 h 585788"/>
                <a:gd name="connsiteX1" fmla="*/ 1590675 w 1824037"/>
                <a:gd name="connsiteY1" fmla="*/ 71438 h 585788"/>
                <a:gd name="connsiteX2" fmla="*/ 500062 w 1824037"/>
                <a:gd name="connsiteY2" fmla="*/ 0 h 585788"/>
                <a:gd name="connsiteX3" fmla="*/ 9525 w 1824037"/>
                <a:gd name="connsiteY3" fmla="*/ 66675 h 585788"/>
                <a:gd name="connsiteX4" fmla="*/ 0 w 1824037"/>
                <a:gd name="connsiteY4" fmla="*/ 581025 h 585788"/>
                <a:gd name="connsiteX5" fmla="*/ 233362 w 1824037"/>
                <a:gd name="connsiteY5" fmla="*/ 500063 h 585788"/>
                <a:gd name="connsiteX6" fmla="*/ 842962 w 1824037"/>
                <a:gd name="connsiteY6" fmla="*/ 538163 h 585788"/>
                <a:gd name="connsiteX7" fmla="*/ 1614487 w 1824037"/>
                <a:gd name="connsiteY7" fmla="*/ 585788 h 585788"/>
                <a:gd name="connsiteX8" fmla="*/ 1824037 w 1824037"/>
                <a:gd name="connsiteY8" fmla="*/ 300038 h 585788"/>
                <a:gd name="connsiteX0" fmla="*/ 1824037 w 1824037"/>
                <a:gd name="connsiteY0" fmla="*/ 300038 h 585788"/>
                <a:gd name="connsiteX1" fmla="*/ 1590675 w 1824037"/>
                <a:gd name="connsiteY1" fmla="*/ 71438 h 585788"/>
                <a:gd name="connsiteX2" fmla="*/ 500062 w 1824037"/>
                <a:gd name="connsiteY2" fmla="*/ 0 h 585788"/>
                <a:gd name="connsiteX3" fmla="*/ 9525 w 1824037"/>
                <a:gd name="connsiteY3" fmla="*/ 66675 h 585788"/>
                <a:gd name="connsiteX4" fmla="*/ 0 w 1824037"/>
                <a:gd name="connsiteY4" fmla="*/ 581025 h 585788"/>
                <a:gd name="connsiteX5" fmla="*/ 233362 w 1824037"/>
                <a:gd name="connsiteY5" fmla="*/ 500063 h 585788"/>
                <a:gd name="connsiteX6" fmla="*/ 842962 w 1824037"/>
                <a:gd name="connsiteY6" fmla="*/ 538163 h 585788"/>
                <a:gd name="connsiteX7" fmla="*/ 1614487 w 1824037"/>
                <a:gd name="connsiteY7" fmla="*/ 585788 h 585788"/>
                <a:gd name="connsiteX8" fmla="*/ 1824037 w 1824037"/>
                <a:gd name="connsiteY8" fmla="*/ 300038 h 585788"/>
                <a:gd name="connsiteX0" fmla="*/ 1824037 w 1824037"/>
                <a:gd name="connsiteY0" fmla="*/ 303288 h 589038"/>
                <a:gd name="connsiteX1" fmla="*/ 1590675 w 1824037"/>
                <a:gd name="connsiteY1" fmla="*/ 74688 h 589038"/>
                <a:gd name="connsiteX2" fmla="*/ 500062 w 1824037"/>
                <a:gd name="connsiteY2" fmla="*/ 3250 h 589038"/>
                <a:gd name="connsiteX3" fmla="*/ 9525 w 1824037"/>
                <a:gd name="connsiteY3" fmla="*/ 69925 h 589038"/>
                <a:gd name="connsiteX4" fmla="*/ 0 w 1824037"/>
                <a:gd name="connsiteY4" fmla="*/ 584275 h 589038"/>
                <a:gd name="connsiteX5" fmla="*/ 233362 w 1824037"/>
                <a:gd name="connsiteY5" fmla="*/ 503313 h 589038"/>
                <a:gd name="connsiteX6" fmla="*/ 842962 w 1824037"/>
                <a:gd name="connsiteY6" fmla="*/ 541413 h 589038"/>
                <a:gd name="connsiteX7" fmla="*/ 1614487 w 1824037"/>
                <a:gd name="connsiteY7" fmla="*/ 589038 h 589038"/>
                <a:gd name="connsiteX8" fmla="*/ 1824037 w 1824037"/>
                <a:gd name="connsiteY8" fmla="*/ 303288 h 589038"/>
                <a:gd name="connsiteX0" fmla="*/ 1824037 w 1824037"/>
                <a:gd name="connsiteY0" fmla="*/ 303288 h 589038"/>
                <a:gd name="connsiteX1" fmla="*/ 1590675 w 1824037"/>
                <a:gd name="connsiteY1" fmla="*/ 74688 h 589038"/>
                <a:gd name="connsiteX2" fmla="*/ 500062 w 1824037"/>
                <a:gd name="connsiteY2" fmla="*/ 3250 h 589038"/>
                <a:gd name="connsiteX3" fmla="*/ 9525 w 1824037"/>
                <a:gd name="connsiteY3" fmla="*/ 69925 h 589038"/>
                <a:gd name="connsiteX4" fmla="*/ 0 w 1824037"/>
                <a:gd name="connsiteY4" fmla="*/ 584275 h 589038"/>
                <a:gd name="connsiteX5" fmla="*/ 233362 w 1824037"/>
                <a:gd name="connsiteY5" fmla="*/ 503313 h 589038"/>
                <a:gd name="connsiteX6" fmla="*/ 842962 w 1824037"/>
                <a:gd name="connsiteY6" fmla="*/ 541413 h 589038"/>
                <a:gd name="connsiteX7" fmla="*/ 1614487 w 1824037"/>
                <a:gd name="connsiteY7" fmla="*/ 589038 h 589038"/>
                <a:gd name="connsiteX8" fmla="*/ 1824037 w 1824037"/>
                <a:gd name="connsiteY8" fmla="*/ 303288 h 589038"/>
                <a:gd name="connsiteX0" fmla="*/ 1824037 w 1824037"/>
                <a:gd name="connsiteY0" fmla="*/ 303288 h 589038"/>
                <a:gd name="connsiteX1" fmla="*/ 1590675 w 1824037"/>
                <a:gd name="connsiteY1" fmla="*/ 74688 h 589038"/>
                <a:gd name="connsiteX2" fmla="*/ 500062 w 1824037"/>
                <a:gd name="connsiteY2" fmla="*/ 3250 h 589038"/>
                <a:gd name="connsiteX3" fmla="*/ 9525 w 1824037"/>
                <a:gd name="connsiteY3" fmla="*/ 69925 h 589038"/>
                <a:gd name="connsiteX4" fmla="*/ 0 w 1824037"/>
                <a:gd name="connsiteY4" fmla="*/ 584275 h 589038"/>
                <a:gd name="connsiteX5" fmla="*/ 233362 w 1824037"/>
                <a:gd name="connsiteY5" fmla="*/ 503313 h 589038"/>
                <a:gd name="connsiteX6" fmla="*/ 842962 w 1824037"/>
                <a:gd name="connsiteY6" fmla="*/ 541413 h 589038"/>
                <a:gd name="connsiteX7" fmla="*/ 1614487 w 1824037"/>
                <a:gd name="connsiteY7" fmla="*/ 589038 h 589038"/>
                <a:gd name="connsiteX8" fmla="*/ 1824037 w 1824037"/>
                <a:gd name="connsiteY8" fmla="*/ 303288 h 589038"/>
                <a:gd name="connsiteX0" fmla="*/ 1824037 w 1824037"/>
                <a:gd name="connsiteY0" fmla="*/ 303288 h 589038"/>
                <a:gd name="connsiteX1" fmla="*/ 1590675 w 1824037"/>
                <a:gd name="connsiteY1" fmla="*/ 74688 h 589038"/>
                <a:gd name="connsiteX2" fmla="*/ 500062 w 1824037"/>
                <a:gd name="connsiteY2" fmla="*/ 3250 h 589038"/>
                <a:gd name="connsiteX3" fmla="*/ 9525 w 1824037"/>
                <a:gd name="connsiteY3" fmla="*/ 69925 h 589038"/>
                <a:gd name="connsiteX4" fmla="*/ 0 w 1824037"/>
                <a:gd name="connsiteY4" fmla="*/ 577131 h 589038"/>
                <a:gd name="connsiteX5" fmla="*/ 233362 w 1824037"/>
                <a:gd name="connsiteY5" fmla="*/ 503313 h 589038"/>
                <a:gd name="connsiteX6" fmla="*/ 842962 w 1824037"/>
                <a:gd name="connsiteY6" fmla="*/ 541413 h 589038"/>
                <a:gd name="connsiteX7" fmla="*/ 1614487 w 1824037"/>
                <a:gd name="connsiteY7" fmla="*/ 589038 h 589038"/>
                <a:gd name="connsiteX8" fmla="*/ 1824037 w 1824037"/>
                <a:gd name="connsiteY8" fmla="*/ 303288 h 589038"/>
                <a:gd name="connsiteX0" fmla="*/ 1824037 w 1824037"/>
                <a:gd name="connsiteY0" fmla="*/ 303288 h 589038"/>
                <a:gd name="connsiteX1" fmla="*/ 1590675 w 1824037"/>
                <a:gd name="connsiteY1" fmla="*/ 74688 h 589038"/>
                <a:gd name="connsiteX2" fmla="*/ 500062 w 1824037"/>
                <a:gd name="connsiteY2" fmla="*/ 3250 h 589038"/>
                <a:gd name="connsiteX3" fmla="*/ 9525 w 1824037"/>
                <a:gd name="connsiteY3" fmla="*/ 69925 h 589038"/>
                <a:gd name="connsiteX4" fmla="*/ 0 w 1824037"/>
                <a:gd name="connsiteY4" fmla="*/ 577131 h 589038"/>
                <a:gd name="connsiteX5" fmla="*/ 233362 w 1824037"/>
                <a:gd name="connsiteY5" fmla="*/ 503313 h 589038"/>
                <a:gd name="connsiteX6" fmla="*/ 842962 w 1824037"/>
                <a:gd name="connsiteY6" fmla="*/ 541413 h 589038"/>
                <a:gd name="connsiteX7" fmla="*/ 1614487 w 1824037"/>
                <a:gd name="connsiteY7" fmla="*/ 589038 h 589038"/>
                <a:gd name="connsiteX8" fmla="*/ 1824037 w 1824037"/>
                <a:gd name="connsiteY8" fmla="*/ 303288 h 589038"/>
                <a:gd name="connsiteX0" fmla="*/ 1824037 w 1824037"/>
                <a:gd name="connsiteY0" fmla="*/ 303288 h 584276"/>
                <a:gd name="connsiteX1" fmla="*/ 1590675 w 1824037"/>
                <a:gd name="connsiteY1" fmla="*/ 74688 h 584276"/>
                <a:gd name="connsiteX2" fmla="*/ 500062 w 1824037"/>
                <a:gd name="connsiteY2" fmla="*/ 3250 h 584276"/>
                <a:gd name="connsiteX3" fmla="*/ 9525 w 1824037"/>
                <a:gd name="connsiteY3" fmla="*/ 69925 h 584276"/>
                <a:gd name="connsiteX4" fmla="*/ 0 w 1824037"/>
                <a:gd name="connsiteY4" fmla="*/ 577131 h 584276"/>
                <a:gd name="connsiteX5" fmla="*/ 233362 w 1824037"/>
                <a:gd name="connsiteY5" fmla="*/ 503313 h 584276"/>
                <a:gd name="connsiteX6" fmla="*/ 842962 w 1824037"/>
                <a:gd name="connsiteY6" fmla="*/ 541413 h 584276"/>
                <a:gd name="connsiteX7" fmla="*/ 1604962 w 1824037"/>
                <a:gd name="connsiteY7" fmla="*/ 584276 h 584276"/>
                <a:gd name="connsiteX8" fmla="*/ 1824037 w 1824037"/>
                <a:gd name="connsiteY8" fmla="*/ 303288 h 584276"/>
                <a:gd name="connsiteX0" fmla="*/ 1824037 w 1824037"/>
                <a:gd name="connsiteY0" fmla="*/ 303288 h 584276"/>
                <a:gd name="connsiteX1" fmla="*/ 1590675 w 1824037"/>
                <a:gd name="connsiteY1" fmla="*/ 74688 h 584276"/>
                <a:gd name="connsiteX2" fmla="*/ 500062 w 1824037"/>
                <a:gd name="connsiteY2" fmla="*/ 3250 h 584276"/>
                <a:gd name="connsiteX3" fmla="*/ 9525 w 1824037"/>
                <a:gd name="connsiteY3" fmla="*/ 69925 h 584276"/>
                <a:gd name="connsiteX4" fmla="*/ 0 w 1824037"/>
                <a:gd name="connsiteY4" fmla="*/ 577131 h 584276"/>
                <a:gd name="connsiteX5" fmla="*/ 233362 w 1824037"/>
                <a:gd name="connsiteY5" fmla="*/ 503313 h 584276"/>
                <a:gd name="connsiteX6" fmla="*/ 842962 w 1824037"/>
                <a:gd name="connsiteY6" fmla="*/ 541413 h 584276"/>
                <a:gd name="connsiteX7" fmla="*/ 1604962 w 1824037"/>
                <a:gd name="connsiteY7" fmla="*/ 584276 h 584276"/>
                <a:gd name="connsiteX8" fmla="*/ 1824037 w 1824037"/>
                <a:gd name="connsiteY8" fmla="*/ 303288 h 584276"/>
                <a:gd name="connsiteX0" fmla="*/ 1824037 w 1824037"/>
                <a:gd name="connsiteY0" fmla="*/ 303288 h 584276"/>
                <a:gd name="connsiteX1" fmla="*/ 1590675 w 1824037"/>
                <a:gd name="connsiteY1" fmla="*/ 74688 h 584276"/>
                <a:gd name="connsiteX2" fmla="*/ 500062 w 1824037"/>
                <a:gd name="connsiteY2" fmla="*/ 3250 h 584276"/>
                <a:gd name="connsiteX3" fmla="*/ 9525 w 1824037"/>
                <a:gd name="connsiteY3" fmla="*/ 69925 h 584276"/>
                <a:gd name="connsiteX4" fmla="*/ 0 w 1824037"/>
                <a:gd name="connsiteY4" fmla="*/ 577131 h 584276"/>
                <a:gd name="connsiteX5" fmla="*/ 233362 w 1824037"/>
                <a:gd name="connsiteY5" fmla="*/ 503313 h 584276"/>
                <a:gd name="connsiteX6" fmla="*/ 842962 w 1824037"/>
                <a:gd name="connsiteY6" fmla="*/ 541413 h 584276"/>
                <a:gd name="connsiteX7" fmla="*/ 1604962 w 1824037"/>
                <a:gd name="connsiteY7" fmla="*/ 584276 h 584276"/>
                <a:gd name="connsiteX8" fmla="*/ 1824037 w 1824037"/>
                <a:gd name="connsiteY8" fmla="*/ 303288 h 584276"/>
                <a:gd name="connsiteX0" fmla="*/ 1824037 w 1824037"/>
                <a:gd name="connsiteY0" fmla="*/ 303288 h 584276"/>
                <a:gd name="connsiteX1" fmla="*/ 1590675 w 1824037"/>
                <a:gd name="connsiteY1" fmla="*/ 74688 h 584276"/>
                <a:gd name="connsiteX2" fmla="*/ 500062 w 1824037"/>
                <a:gd name="connsiteY2" fmla="*/ 3250 h 584276"/>
                <a:gd name="connsiteX3" fmla="*/ 9525 w 1824037"/>
                <a:gd name="connsiteY3" fmla="*/ 69925 h 584276"/>
                <a:gd name="connsiteX4" fmla="*/ 0 w 1824037"/>
                <a:gd name="connsiteY4" fmla="*/ 577131 h 584276"/>
                <a:gd name="connsiteX5" fmla="*/ 233362 w 1824037"/>
                <a:gd name="connsiteY5" fmla="*/ 503313 h 584276"/>
                <a:gd name="connsiteX6" fmla="*/ 842962 w 1824037"/>
                <a:gd name="connsiteY6" fmla="*/ 541413 h 584276"/>
                <a:gd name="connsiteX7" fmla="*/ 1604962 w 1824037"/>
                <a:gd name="connsiteY7" fmla="*/ 584276 h 584276"/>
                <a:gd name="connsiteX8" fmla="*/ 1824037 w 1824037"/>
                <a:gd name="connsiteY8" fmla="*/ 303288 h 584276"/>
                <a:gd name="connsiteX0" fmla="*/ 1824037 w 1824037"/>
                <a:gd name="connsiteY0" fmla="*/ 303288 h 584276"/>
                <a:gd name="connsiteX1" fmla="*/ 1604962 w 1824037"/>
                <a:gd name="connsiteY1" fmla="*/ 74688 h 584276"/>
                <a:gd name="connsiteX2" fmla="*/ 500062 w 1824037"/>
                <a:gd name="connsiteY2" fmla="*/ 3250 h 584276"/>
                <a:gd name="connsiteX3" fmla="*/ 9525 w 1824037"/>
                <a:gd name="connsiteY3" fmla="*/ 69925 h 584276"/>
                <a:gd name="connsiteX4" fmla="*/ 0 w 1824037"/>
                <a:gd name="connsiteY4" fmla="*/ 577131 h 584276"/>
                <a:gd name="connsiteX5" fmla="*/ 233362 w 1824037"/>
                <a:gd name="connsiteY5" fmla="*/ 503313 h 584276"/>
                <a:gd name="connsiteX6" fmla="*/ 842962 w 1824037"/>
                <a:gd name="connsiteY6" fmla="*/ 541413 h 584276"/>
                <a:gd name="connsiteX7" fmla="*/ 1604962 w 1824037"/>
                <a:gd name="connsiteY7" fmla="*/ 584276 h 584276"/>
                <a:gd name="connsiteX8" fmla="*/ 1824037 w 1824037"/>
                <a:gd name="connsiteY8" fmla="*/ 303288 h 584276"/>
                <a:gd name="connsiteX0" fmla="*/ 1819275 w 1819275"/>
                <a:gd name="connsiteY0" fmla="*/ 312813 h 584276"/>
                <a:gd name="connsiteX1" fmla="*/ 1604962 w 1819275"/>
                <a:gd name="connsiteY1" fmla="*/ 74688 h 584276"/>
                <a:gd name="connsiteX2" fmla="*/ 500062 w 1819275"/>
                <a:gd name="connsiteY2" fmla="*/ 3250 h 584276"/>
                <a:gd name="connsiteX3" fmla="*/ 9525 w 1819275"/>
                <a:gd name="connsiteY3" fmla="*/ 69925 h 584276"/>
                <a:gd name="connsiteX4" fmla="*/ 0 w 1819275"/>
                <a:gd name="connsiteY4" fmla="*/ 577131 h 584276"/>
                <a:gd name="connsiteX5" fmla="*/ 233362 w 1819275"/>
                <a:gd name="connsiteY5" fmla="*/ 503313 h 584276"/>
                <a:gd name="connsiteX6" fmla="*/ 842962 w 1819275"/>
                <a:gd name="connsiteY6" fmla="*/ 541413 h 584276"/>
                <a:gd name="connsiteX7" fmla="*/ 1604962 w 1819275"/>
                <a:gd name="connsiteY7" fmla="*/ 584276 h 584276"/>
                <a:gd name="connsiteX8" fmla="*/ 1819275 w 1819275"/>
                <a:gd name="connsiteY8" fmla="*/ 312813 h 584276"/>
                <a:gd name="connsiteX0" fmla="*/ 1819275 w 1819275"/>
                <a:gd name="connsiteY0" fmla="*/ 312813 h 584276"/>
                <a:gd name="connsiteX1" fmla="*/ 1604962 w 1819275"/>
                <a:gd name="connsiteY1" fmla="*/ 74688 h 584276"/>
                <a:gd name="connsiteX2" fmla="*/ 500062 w 1819275"/>
                <a:gd name="connsiteY2" fmla="*/ 3250 h 584276"/>
                <a:gd name="connsiteX3" fmla="*/ 9525 w 1819275"/>
                <a:gd name="connsiteY3" fmla="*/ 69925 h 584276"/>
                <a:gd name="connsiteX4" fmla="*/ 0 w 1819275"/>
                <a:gd name="connsiteY4" fmla="*/ 577131 h 584276"/>
                <a:gd name="connsiteX5" fmla="*/ 233362 w 1819275"/>
                <a:gd name="connsiteY5" fmla="*/ 503313 h 584276"/>
                <a:gd name="connsiteX6" fmla="*/ 842962 w 1819275"/>
                <a:gd name="connsiteY6" fmla="*/ 541413 h 584276"/>
                <a:gd name="connsiteX7" fmla="*/ 1604962 w 1819275"/>
                <a:gd name="connsiteY7" fmla="*/ 584276 h 584276"/>
                <a:gd name="connsiteX8" fmla="*/ 1819275 w 1819275"/>
                <a:gd name="connsiteY8" fmla="*/ 312813 h 584276"/>
                <a:gd name="connsiteX0" fmla="*/ 1819275 w 1819275"/>
                <a:gd name="connsiteY0" fmla="*/ 312813 h 584276"/>
                <a:gd name="connsiteX1" fmla="*/ 1604962 w 1819275"/>
                <a:gd name="connsiteY1" fmla="*/ 74688 h 584276"/>
                <a:gd name="connsiteX2" fmla="*/ 500062 w 1819275"/>
                <a:gd name="connsiteY2" fmla="*/ 3250 h 584276"/>
                <a:gd name="connsiteX3" fmla="*/ 9525 w 1819275"/>
                <a:gd name="connsiteY3" fmla="*/ 69925 h 584276"/>
                <a:gd name="connsiteX4" fmla="*/ 0 w 1819275"/>
                <a:gd name="connsiteY4" fmla="*/ 577131 h 584276"/>
                <a:gd name="connsiteX5" fmla="*/ 233362 w 1819275"/>
                <a:gd name="connsiteY5" fmla="*/ 503313 h 584276"/>
                <a:gd name="connsiteX6" fmla="*/ 842962 w 1819275"/>
                <a:gd name="connsiteY6" fmla="*/ 541413 h 584276"/>
                <a:gd name="connsiteX7" fmla="*/ 1604962 w 1819275"/>
                <a:gd name="connsiteY7" fmla="*/ 584276 h 584276"/>
                <a:gd name="connsiteX8" fmla="*/ 1819275 w 1819275"/>
                <a:gd name="connsiteY8" fmla="*/ 312813 h 584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19275" h="584276">
                  <a:moveTo>
                    <a:pt x="1819275" y="312813"/>
                  </a:moveTo>
                  <a:lnTo>
                    <a:pt x="1604962" y="74688"/>
                  </a:lnTo>
                  <a:cubicBezTo>
                    <a:pt x="1243806" y="74688"/>
                    <a:pt x="868362" y="27063"/>
                    <a:pt x="500062" y="3250"/>
                  </a:cubicBezTo>
                  <a:cubicBezTo>
                    <a:pt x="348456" y="-718"/>
                    <a:pt x="108744" y="-14213"/>
                    <a:pt x="9525" y="69925"/>
                  </a:cubicBezTo>
                  <a:lnTo>
                    <a:pt x="0" y="577131"/>
                  </a:lnTo>
                  <a:cubicBezTo>
                    <a:pt x="23020" y="507281"/>
                    <a:pt x="191294" y="513631"/>
                    <a:pt x="233362" y="503313"/>
                  </a:cubicBezTo>
                  <a:cubicBezTo>
                    <a:pt x="477043" y="496963"/>
                    <a:pt x="658812" y="514426"/>
                    <a:pt x="842962" y="541413"/>
                  </a:cubicBezTo>
                  <a:cubicBezTo>
                    <a:pt x="1020762" y="560464"/>
                    <a:pt x="1350962" y="569988"/>
                    <a:pt x="1604962" y="584276"/>
                  </a:cubicBezTo>
                  <a:lnTo>
                    <a:pt x="1819275" y="312813"/>
                  </a:lnTo>
                  <a:close/>
                </a:path>
              </a:pathLst>
            </a:custGeom>
            <a:gradFill flip="none" rotWithShape="1">
              <a:gsLst>
                <a:gs pos="22000">
                  <a:srgbClr val="9DCA0D"/>
                </a:gs>
                <a:gs pos="0">
                  <a:srgbClr val="9DCA0D">
                    <a:lumMod val="95000"/>
                    <a:lumOff val="5000"/>
                  </a:srgbClr>
                </a:gs>
                <a:gs pos="49000">
                  <a:srgbClr val="9DCA0D">
                    <a:lumMod val="90000"/>
                  </a:srgbClr>
                </a:gs>
                <a:gs pos="60000">
                  <a:srgbClr val="9DCA0D"/>
                </a:gs>
                <a:gs pos="100000">
                  <a:srgbClr val="9DCA0D">
                    <a:lumMod val="80000"/>
                  </a:srgbClr>
                </a:gs>
                <a:gs pos="84000">
                  <a:srgbClr val="9DCA0D">
                    <a:lumMod val="50000"/>
                    <a:lumOff val="50000"/>
                  </a:srgbClr>
                </a:gs>
                <a:gs pos="80000">
                  <a:srgbClr val="9DCA0D">
                    <a:lumMod val="50000"/>
                    <a:lumOff val="50000"/>
                  </a:srgbClr>
                </a:gs>
              </a:gsLst>
              <a:lin ang="10800000" scaled="1"/>
              <a:tileRect/>
            </a:gradFill>
            <a:ln w="3175">
              <a:noFill/>
            </a:ln>
            <a:effectLst>
              <a:outerShdw blurRad="50800" dist="38100" dir="5400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2" name="Freeform 21"/>
            <p:cNvSpPr/>
            <p:nvPr/>
          </p:nvSpPr>
          <p:spPr>
            <a:xfrm>
              <a:off x="2452688" y="3369468"/>
              <a:ext cx="247755" cy="157165"/>
            </a:xfrm>
            <a:custGeom>
              <a:avLst/>
              <a:gdLst>
                <a:gd name="connsiteX0" fmla="*/ 233362 w 242887"/>
                <a:gd name="connsiteY0" fmla="*/ 138113 h 138113"/>
                <a:gd name="connsiteX1" fmla="*/ 242887 w 242887"/>
                <a:gd name="connsiteY1" fmla="*/ 0 h 138113"/>
                <a:gd name="connsiteX2" fmla="*/ 0 w 242887"/>
                <a:gd name="connsiteY2" fmla="*/ 66675 h 138113"/>
                <a:gd name="connsiteX3" fmla="*/ 233362 w 242887"/>
                <a:gd name="connsiteY3" fmla="*/ 138113 h 138113"/>
                <a:gd name="connsiteX0" fmla="*/ 235743 w 245268"/>
                <a:gd name="connsiteY0" fmla="*/ 138113 h 138113"/>
                <a:gd name="connsiteX1" fmla="*/ 245268 w 245268"/>
                <a:gd name="connsiteY1" fmla="*/ 0 h 138113"/>
                <a:gd name="connsiteX2" fmla="*/ 0 w 245268"/>
                <a:gd name="connsiteY2" fmla="*/ 78581 h 138113"/>
                <a:gd name="connsiteX3" fmla="*/ 235743 w 245268"/>
                <a:gd name="connsiteY3" fmla="*/ 138113 h 138113"/>
                <a:gd name="connsiteX0" fmla="*/ 235743 w 245268"/>
                <a:gd name="connsiteY0" fmla="*/ 138113 h 138113"/>
                <a:gd name="connsiteX1" fmla="*/ 245268 w 245268"/>
                <a:gd name="connsiteY1" fmla="*/ 0 h 138113"/>
                <a:gd name="connsiteX2" fmla="*/ 0 w 245268"/>
                <a:gd name="connsiteY2" fmla="*/ 78581 h 138113"/>
                <a:gd name="connsiteX3" fmla="*/ 235743 w 245268"/>
                <a:gd name="connsiteY3" fmla="*/ 138113 h 138113"/>
                <a:gd name="connsiteX0" fmla="*/ 240506 w 245268"/>
                <a:gd name="connsiteY0" fmla="*/ 159545 h 159545"/>
                <a:gd name="connsiteX1" fmla="*/ 245268 w 245268"/>
                <a:gd name="connsiteY1" fmla="*/ 0 h 159545"/>
                <a:gd name="connsiteX2" fmla="*/ 0 w 245268"/>
                <a:gd name="connsiteY2" fmla="*/ 78581 h 159545"/>
                <a:gd name="connsiteX3" fmla="*/ 240506 w 245268"/>
                <a:gd name="connsiteY3" fmla="*/ 159545 h 159545"/>
                <a:gd name="connsiteX0" fmla="*/ 240506 w 245268"/>
                <a:gd name="connsiteY0" fmla="*/ 159545 h 159545"/>
                <a:gd name="connsiteX1" fmla="*/ 245268 w 245268"/>
                <a:gd name="connsiteY1" fmla="*/ 0 h 159545"/>
                <a:gd name="connsiteX2" fmla="*/ 0 w 245268"/>
                <a:gd name="connsiteY2" fmla="*/ 78581 h 159545"/>
                <a:gd name="connsiteX3" fmla="*/ 240506 w 245268"/>
                <a:gd name="connsiteY3" fmla="*/ 159545 h 159545"/>
                <a:gd name="connsiteX0" fmla="*/ 240506 w 245268"/>
                <a:gd name="connsiteY0" fmla="*/ 159545 h 159545"/>
                <a:gd name="connsiteX1" fmla="*/ 245268 w 245268"/>
                <a:gd name="connsiteY1" fmla="*/ 0 h 159545"/>
                <a:gd name="connsiteX2" fmla="*/ 0 w 245268"/>
                <a:gd name="connsiteY2" fmla="*/ 78581 h 159545"/>
                <a:gd name="connsiteX3" fmla="*/ 240506 w 245268"/>
                <a:gd name="connsiteY3" fmla="*/ 159545 h 159545"/>
                <a:gd name="connsiteX0" fmla="*/ 240506 w 245268"/>
                <a:gd name="connsiteY0" fmla="*/ 159545 h 159545"/>
                <a:gd name="connsiteX1" fmla="*/ 245268 w 245268"/>
                <a:gd name="connsiteY1" fmla="*/ 0 h 159545"/>
                <a:gd name="connsiteX2" fmla="*/ 0 w 245268"/>
                <a:gd name="connsiteY2" fmla="*/ 78581 h 159545"/>
                <a:gd name="connsiteX3" fmla="*/ 240506 w 245268"/>
                <a:gd name="connsiteY3" fmla="*/ 159545 h 159545"/>
                <a:gd name="connsiteX0" fmla="*/ 240506 w 245268"/>
                <a:gd name="connsiteY0" fmla="*/ 159545 h 159545"/>
                <a:gd name="connsiteX1" fmla="*/ 245268 w 245268"/>
                <a:gd name="connsiteY1" fmla="*/ 0 h 159545"/>
                <a:gd name="connsiteX2" fmla="*/ 0 w 245268"/>
                <a:gd name="connsiteY2" fmla="*/ 78581 h 159545"/>
                <a:gd name="connsiteX3" fmla="*/ 240506 w 245268"/>
                <a:gd name="connsiteY3" fmla="*/ 159545 h 159545"/>
                <a:gd name="connsiteX0" fmla="*/ 240506 w 245268"/>
                <a:gd name="connsiteY0" fmla="*/ 159545 h 159545"/>
                <a:gd name="connsiteX1" fmla="*/ 245268 w 245268"/>
                <a:gd name="connsiteY1" fmla="*/ 0 h 159545"/>
                <a:gd name="connsiteX2" fmla="*/ 0 w 245268"/>
                <a:gd name="connsiteY2" fmla="*/ 78581 h 159545"/>
                <a:gd name="connsiteX3" fmla="*/ 240506 w 245268"/>
                <a:gd name="connsiteY3" fmla="*/ 159545 h 159545"/>
                <a:gd name="connsiteX0" fmla="*/ 240506 w 245268"/>
                <a:gd name="connsiteY0" fmla="*/ 159545 h 159545"/>
                <a:gd name="connsiteX1" fmla="*/ 245268 w 245268"/>
                <a:gd name="connsiteY1" fmla="*/ 0 h 159545"/>
                <a:gd name="connsiteX2" fmla="*/ 0 w 245268"/>
                <a:gd name="connsiteY2" fmla="*/ 78581 h 159545"/>
                <a:gd name="connsiteX3" fmla="*/ 240506 w 245268"/>
                <a:gd name="connsiteY3" fmla="*/ 159545 h 159545"/>
                <a:gd name="connsiteX0" fmla="*/ 240506 w 242887"/>
                <a:gd name="connsiteY0" fmla="*/ 147639 h 147639"/>
                <a:gd name="connsiteX1" fmla="*/ 242887 w 242887"/>
                <a:gd name="connsiteY1" fmla="*/ 0 h 147639"/>
                <a:gd name="connsiteX2" fmla="*/ 0 w 242887"/>
                <a:gd name="connsiteY2" fmla="*/ 66675 h 147639"/>
                <a:gd name="connsiteX3" fmla="*/ 240506 w 242887"/>
                <a:gd name="connsiteY3" fmla="*/ 147639 h 147639"/>
                <a:gd name="connsiteX0" fmla="*/ 240506 w 245268"/>
                <a:gd name="connsiteY0" fmla="*/ 154783 h 154783"/>
                <a:gd name="connsiteX1" fmla="*/ 245268 w 245268"/>
                <a:gd name="connsiteY1" fmla="*/ 0 h 154783"/>
                <a:gd name="connsiteX2" fmla="*/ 0 w 245268"/>
                <a:gd name="connsiteY2" fmla="*/ 73819 h 154783"/>
                <a:gd name="connsiteX3" fmla="*/ 240506 w 245268"/>
                <a:gd name="connsiteY3" fmla="*/ 154783 h 154783"/>
                <a:gd name="connsiteX0" fmla="*/ 247650 w 247755"/>
                <a:gd name="connsiteY0" fmla="*/ 157165 h 157165"/>
                <a:gd name="connsiteX1" fmla="*/ 245268 w 247755"/>
                <a:gd name="connsiteY1" fmla="*/ 0 h 157165"/>
                <a:gd name="connsiteX2" fmla="*/ 0 w 247755"/>
                <a:gd name="connsiteY2" fmla="*/ 73819 h 157165"/>
                <a:gd name="connsiteX3" fmla="*/ 247650 w 247755"/>
                <a:gd name="connsiteY3" fmla="*/ 157165 h 157165"/>
              </a:gdLst>
              <a:ahLst/>
              <a:cxnLst>
                <a:cxn ang="0">
                  <a:pos x="connsiteX0" y="connsiteY0"/>
                </a:cxn>
                <a:cxn ang="0">
                  <a:pos x="connsiteX1" y="connsiteY1"/>
                </a:cxn>
                <a:cxn ang="0">
                  <a:pos x="connsiteX2" y="connsiteY2"/>
                </a:cxn>
                <a:cxn ang="0">
                  <a:pos x="connsiteX3" y="connsiteY3"/>
                </a:cxn>
              </a:cxnLst>
              <a:rect l="l" t="t" r="r" b="b"/>
              <a:pathLst>
                <a:path w="247755" h="157165">
                  <a:moveTo>
                    <a:pt x="247650" y="157165"/>
                  </a:moveTo>
                  <a:cubicBezTo>
                    <a:pt x="248444" y="107952"/>
                    <a:pt x="244474" y="49213"/>
                    <a:pt x="245268" y="0"/>
                  </a:cubicBezTo>
                  <a:cubicBezTo>
                    <a:pt x="192087" y="2382"/>
                    <a:pt x="22225" y="4762"/>
                    <a:pt x="0" y="73819"/>
                  </a:cubicBezTo>
                  <a:cubicBezTo>
                    <a:pt x="35718" y="122238"/>
                    <a:pt x="178594" y="156371"/>
                    <a:pt x="247650" y="157165"/>
                  </a:cubicBezTo>
                  <a:close/>
                </a:path>
              </a:pathLst>
            </a:custGeom>
            <a:solidFill>
              <a:srgbClr val="7B9E0A"/>
            </a:solidFill>
            <a:ln w="3175">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grpSp>
      <p:sp>
        <p:nvSpPr>
          <p:cNvPr id="23" name="Rectangle 22"/>
          <p:cNvSpPr/>
          <p:nvPr/>
        </p:nvSpPr>
        <p:spPr>
          <a:xfrm>
            <a:off x="3066217" y="2916256"/>
            <a:ext cx="1491447" cy="646331"/>
          </a:xfrm>
          <a:prstGeom prst="rect">
            <a:avLst/>
          </a:prstGeom>
        </p:spPr>
        <p:txBody>
          <a:bodyPr anchor="ctr">
            <a:spAutoFit/>
          </a:bodyPr>
          <a:lstStyle/>
          <a:p>
            <a:pPr fontAlgn="auto">
              <a:spcBef>
                <a:spcPts val="0"/>
              </a:spcBef>
              <a:spcAft>
                <a:spcPts val="0"/>
              </a:spcAft>
              <a:defRPr/>
            </a:pPr>
            <a:r>
              <a:rPr lang="en-US" b="1" kern="0" dirty="0">
                <a:solidFill>
                  <a:schemeClr val="bg1"/>
                </a:solidFill>
                <a:effectLst>
                  <a:glow rad="127000">
                    <a:srgbClr val="526907">
                      <a:alpha val="80000"/>
                    </a:srgbClr>
                  </a:glow>
                </a:effectLst>
                <a:latin typeface="Arial" pitchFamily="34" charset="0"/>
              </a:rPr>
              <a:t>2</a:t>
            </a:r>
            <a:r>
              <a:rPr lang="en-US" b="1" kern="0" dirty="0" smtClean="0">
                <a:solidFill>
                  <a:schemeClr val="bg1"/>
                </a:solidFill>
                <a:effectLst>
                  <a:glow rad="127000">
                    <a:srgbClr val="526907">
                      <a:alpha val="80000"/>
                    </a:srgbClr>
                  </a:glow>
                </a:effectLst>
                <a:latin typeface="Arial" pitchFamily="34" charset="0"/>
              </a:rPr>
              <a:t>.1 </a:t>
            </a:r>
            <a:r>
              <a:rPr lang="en-US" b="1" kern="0" dirty="0" err="1" smtClean="0">
                <a:solidFill>
                  <a:schemeClr val="bg1"/>
                </a:solidFill>
                <a:effectLst>
                  <a:glow rad="127000">
                    <a:srgbClr val="526907">
                      <a:alpha val="80000"/>
                    </a:srgbClr>
                  </a:glow>
                </a:effectLst>
                <a:latin typeface="Arial" pitchFamily="34" charset="0"/>
              </a:rPr>
              <a:t>Mô</a:t>
            </a:r>
            <a:r>
              <a:rPr lang="en-US" b="1" kern="0" dirty="0" smtClean="0">
                <a:solidFill>
                  <a:schemeClr val="bg1"/>
                </a:solidFill>
                <a:effectLst>
                  <a:glow rad="127000">
                    <a:srgbClr val="526907">
                      <a:alpha val="80000"/>
                    </a:srgbClr>
                  </a:glow>
                </a:effectLst>
                <a:latin typeface="Arial" pitchFamily="34" charset="0"/>
              </a:rPr>
              <a:t> </a:t>
            </a:r>
            <a:r>
              <a:rPr lang="en-US" b="1" kern="0" dirty="0" err="1" smtClean="0">
                <a:solidFill>
                  <a:schemeClr val="bg1"/>
                </a:solidFill>
                <a:effectLst>
                  <a:glow rad="127000">
                    <a:srgbClr val="526907">
                      <a:alpha val="80000"/>
                    </a:srgbClr>
                  </a:glow>
                </a:effectLst>
                <a:latin typeface="Arial" pitchFamily="34" charset="0"/>
              </a:rPr>
              <a:t>tả</a:t>
            </a:r>
            <a:r>
              <a:rPr lang="en-US" b="1" kern="0" dirty="0" smtClean="0">
                <a:solidFill>
                  <a:schemeClr val="bg1"/>
                </a:solidFill>
                <a:effectLst>
                  <a:glow rad="127000">
                    <a:srgbClr val="526907">
                      <a:alpha val="80000"/>
                    </a:srgbClr>
                  </a:glow>
                </a:effectLst>
                <a:latin typeface="Arial" pitchFamily="34" charset="0"/>
              </a:rPr>
              <a:t>   </a:t>
            </a:r>
            <a:r>
              <a:rPr lang="en-US" b="1" kern="0" dirty="0" err="1" smtClean="0">
                <a:solidFill>
                  <a:schemeClr val="bg1"/>
                </a:solidFill>
                <a:effectLst>
                  <a:glow rad="127000">
                    <a:srgbClr val="526907">
                      <a:alpha val="80000"/>
                    </a:srgbClr>
                  </a:glow>
                </a:effectLst>
                <a:latin typeface="Arial" pitchFamily="34" charset="0"/>
              </a:rPr>
              <a:t>chức</a:t>
            </a:r>
            <a:r>
              <a:rPr lang="en-US" b="1" kern="0" dirty="0" smtClean="0">
                <a:solidFill>
                  <a:schemeClr val="bg1"/>
                </a:solidFill>
                <a:effectLst>
                  <a:glow rad="127000">
                    <a:srgbClr val="526907">
                      <a:alpha val="80000"/>
                    </a:srgbClr>
                  </a:glow>
                </a:effectLst>
                <a:latin typeface="Arial" pitchFamily="34" charset="0"/>
              </a:rPr>
              <a:t> </a:t>
            </a:r>
            <a:r>
              <a:rPr lang="en-US" b="1" kern="0" dirty="0" err="1" smtClean="0">
                <a:solidFill>
                  <a:schemeClr val="bg1"/>
                </a:solidFill>
                <a:effectLst>
                  <a:glow rad="127000">
                    <a:srgbClr val="526907">
                      <a:alpha val="80000"/>
                    </a:srgbClr>
                  </a:glow>
                </a:effectLst>
                <a:latin typeface="Arial" pitchFamily="34" charset="0"/>
              </a:rPr>
              <a:t>năng</a:t>
            </a:r>
            <a:endParaRPr lang="en-US" b="1" kern="0" dirty="0">
              <a:solidFill>
                <a:schemeClr val="bg1"/>
              </a:solidFill>
              <a:effectLst>
                <a:glow rad="127000">
                  <a:srgbClr val="526907">
                    <a:alpha val="80000"/>
                  </a:srgbClr>
                </a:glow>
              </a:effectLst>
              <a:latin typeface="Arial" pitchFamily="34" charset="0"/>
            </a:endParaRPr>
          </a:p>
        </p:txBody>
      </p:sp>
      <p:grpSp>
        <p:nvGrpSpPr>
          <p:cNvPr id="57" name="Group 80"/>
          <p:cNvGrpSpPr>
            <a:grpSpLocks/>
          </p:cNvGrpSpPr>
          <p:nvPr/>
        </p:nvGrpSpPr>
        <p:grpSpPr bwMode="auto">
          <a:xfrm>
            <a:off x="2387849" y="5687883"/>
            <a:ext cx="1047750" cy="493712"/>
            <a:chOff x="1714500" y="3094038"/>
            <a:chExt cx="1047750" cy="551111"/>
          </a:xfrm>
        </p:grpSpPr>
        <p:sp>
          <p:nvSpPr>
            <p:cNvPr id="58" name="Freeform 57"/>
            <p:cNvSpPr/>
            <p:nvPr/>
          </p:nvSpPr>
          <p:spPr>
            <a:xfrm>
              <a:off x="1714500" y="3094038"/>
              <a:ext cx="1047750" cy="551111"/>
            </a:xfrm>
            <a:custGeom>
              <a:avLst/>
              <a:gdLst>
                <a:gd name="connsiteX0" fmla="*/ 12700 w 5759450"/>
                <a:gd name="connsiteY0" fmla="*/ 0 h 565150"/>
                <a:gd name="connsiteX1" fmla="*/ 374650 w 5759450"/>
                <a:gd name="connsiteY1" fmla="*/ 38100 h 565150"/>
                <a:gd name="connsiteX2" fmla="*/ 5073650 w 5759450"/>
                <a:gd name="connsiteY2" fmla="*/ 38100 h 565150"/>
                <a:gd name="connsiteX3" fmla="*/ 5759450 w 5759450"/>
                <a:gd name="connsiteY3" fmla="*/ 6350 h 565150"/>
                <a:gd name="connsiteX4" fmla="*/ 5594350 w 5759450"/>
                <a:gd name="connsiteY4" fmla="*/ 279400 h 565150"/>
                <a:gd name="connsiteX5" fmla="*/ 5759450 w 5759450"/>
                <a:gd name="connsiteY5" fmla="*/ 552450 h 565150"/>
                <a:gd name="connsiteX6" fmla="*/ 5251450 w 5759450"/>
                <a:gd name="connsiteY6" fmla="*/ 565150 h 565150"/>
                <a:gd name="connsiteX7" fmla="*/ 654050 w 5759450"/>
                <a:gd name="connsiteY7" fmla="*/ 552450 h 565150"/>
                <a:gd name="connsiteX8" fmla="*/ 0 w 5759450"/>
                <a:gd name="connsiteY8" fmla="*/ 533400 h 565150"/>
                <a:gd name="connsiteX9" fmla="*/ 190500 w 5759450"/>
                <a:gd name="connsiteY9" fmla="*/ 254000 h 565150"/>
                <a:gd name="connsiteX10" fmla="*/ 12700 w 5759450"/>
                <a:gd name="connsiteY10" fmla="*/ 0 h 565150"/>
                <a:gd name="connsiteX0" fmla="*/ 12700 w 5759450"/>
                <a:gd name="connsiteY0" fmla="*/ 0 h 565150"/>
                <a:gd name="connsiteX1" fmla="*/ 374650 w 5759450"/>
                <a:gd name="connsiteY1" fmla="*/ 38100 h 565150"/>
                <a:gd name="connsiteX2" fmla="*/ 5073650 w 5759450"/>
                <a:gd name="connsiteY2" fmla="*/ 38100 h 565150"/>
                <a:gd name="connsiteX3" fmla="*/ 5759450 w 5759450"/>
                <a:gd name="connsiteY3" fmla="*/ 6350 h 565150"/>
                <a:gd name="connsiteX4" fmla="*/ 5594350 w 5759450"/>
                <a:gd name="connsiteY4" fmla="*/ 279400 h 565150"/>
                <a:gd name="connsiteX5" fmla="*/ 5759450 w 5759450"/>
                <a:gd name="connsiteY5" fmla="*/ 552450 h 565150"/>
                <a:gd name="connsiteX6" fmla="*/ 5251450 w 5759450"/>
                <a:gd name="connsiteY6" fmla="*/ 565150 h 565150"/>
                <a:gd name="connsiteX7" fmla="*/ 654050 w 5759450"/>
                <a:gd name="connsiteY7" fmla="*/ 552450 h 565150"/>
                <a:gd name="connsiteX8" fmla="*/ 0 w 5759450"/>
                <a:gd name="connsiteY8" fmla="*/ 533400 h 565150"/>
                <a:gd name="connsiteX9" fmla="*/ 190500 w 5759450"/>
                <a:gd name="connsiteY9" fmla="*/ 254000 h 565150"/>
                <a:gd name="connsiteX10" fmla="*/ 12700 w 5759450"/>
                <a:gd name="connsiteY10" fmla="*/ 0 h 565150"/>
                <a:gd name="connsiteX0" fmla="*/ 12700 w 5759450"/>
                <a:gd name="connsiteY0" fmla="*/ 0 h 565150"/>
                <a:gd name="connsiteX1" fmla="*/ 374650 w 5759450"/>
                <a:gd name="connsiteY1" fmla="*/ 38100 h 565150"/>
                <a:gd name="connsiteX2" fmla="*/ 5073650 w 5759450"/>
                <a:gd name="connsiteY2" fmla="*/ 38100 h 565150"/>
                <a:gd name="connsiteX3" fmla="*/ 5759450 w 5759450"/>
                <a:gd name="connsiteY3" fmla="*/ 6350 h 565150"/>
                <a:gd name="connsiteX4" fmla="*/ 5594350 w 5759450"/>
                <a:gd name="connsiteY4" fmla="*/ 279400 h 565150"/>
                <a:gd name="connsiteX5" fmla="*/ 5759450 w 5759450"/>
                <a:gd name="connsiteY5" fmla="*/ 552450 h 565150"/>
                <a:gd name="connsiteX6" fmla="*/ 5251450 w 5759450"/>
                <a:gd name="connsiteY6" fmla="*/ 565150 h 565150"/>
                <a:gd name="connsiteX7" fmla="*/ 654050 w 5759450"/>
                <a:gd name="connsiteY7" fmla="*/ 552450 h 565150"/>
                <a:gd name="connsiteX8" fmla="*/ 0 w 5759450"/>
                <a:gd name="connsiteY8" fmla="*/ 533400 h 565150"/>
                <a:gd name="connsiteX9" fmla="*/ 190500 w 5759450"/>
                <a:gd name="connsiteY9" fmla="*/ 254000 h 565150"/>
                <a:gd name="connsiteX10" fmla="*/ 12700 w 5759450"/>
                <a:gd name="connsiteY10" fmla="*/ 0 h 565150"/>
                <a:gd name="connsiteX0" fmla="*/ 22225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190500 w 5759450"/>
                <a:gd name="connsiteY9" fmla="*/ 247650 h 558800"/>
                <a:gd name="connsiteX10" fmla="*/ 22225 w 5759450"/>
                <a:gd name="connsiteY10" fmla="*/ 7938 h 558800"/>
                <a:gd name="connsiteX0" fmla="*/ 22225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190500 w 5759450"/>
                <a:gd name="connsiteY9" fmla="*/ 247650 h 558800"/>
                <a:gd name="connsiteX10" fmla="*/ 30956 w 5759450"/>
                <a:gd name="connsiteY10" fmla="*/ 28575 h 558800"/>
                <a:gd name="connsiteX11" fmla="*/ 22225 w 5759450"/>
                <a:gd name="connsiteY11" fmla="*/ 7938 h 558800"/>
                <a:gd name="connsiteX0" fmla="*/ 22225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190500 w 5759450"/>
                <a:gd name="connsiteY9" fmla="*/ 247650 h 558800"/>
                <a:gd name="connsiteX10" fmla="*/ 19050 w 5759450"/>
                <a:gd name="connsiteY10" fmla="*/ 35719 h 558800"/>
                <a:gd name="connsiteX11" fmla="*/ 22225 w 5759450"/>
                <a:gd name="connsiteY11" fmla="*/ 7938 h 558800"/>
                <a:gd name="connsiteX0" fmla="*/ 24606 w 5761831"/>
                <a:gd name="connsiteY0" fmla="*/ 7938 h 558800"/>
                <a:gd name="connsiteX1" fmla="*/ 377031 w 5761831"/>
                <a:gd name="connsiteY1" fmla="*/ 31750 h 558800"/>
                <a:gd name="connsiteX2" fmla="*/ 5076031 w 5761831"/>
                <a:gd name="connsiteY2" fmla="*/ 31750 h 558800"/>
                <a:gd name="connsiteX3" fmla="*/ 5761831 w 5761831"/>
                <a:gd name="connsiteY3" fmla="*/ 0 h 558800"/>
                <a:gd name="connsiteX4" fmla="*/ 5596731 w 5761831"/>
                <a:gd name="connsiteY4" fmla="*/ 273050 h 558800"/>
                <a:gd name="connsiteX5" fmla="*/ 5761831 w 5761831"/>
                <a:gd name="connsiteY5" fmla="*/ 546100 h 558800"/>
                <a:gd name="connsiteX6" fmla="*/ 5253831 w 5761831"/>
                <a:gd name="connsiteY6" fmla="*/ 558800 h 558800"/>
                <a:gd name="connsiteX7" fmla="*/ 656431 w 5761831"/>
                <a:gd name="connsiteY7" fmla="*/ 546100 h 558800"/>
                <a:gd name="connsiteX8" fmla="*/ 2381 w 5761831"/>
                <a:gd name="connsiteY8" fmla="*/ 527050 h 558800"/>
                <a:gd name="connsiteX9" fmla="*/ 192881 w 5761831"/>
                <a:gd name="connsiteY9" fmla="*/ 247650 h 558800"/>
                <a:gd name="connsiteX10" fmla="*/ 0 w 5761831"/>
                <a:gd name="connsiteY10" fmla="*/ 30957 h 558800"/>
                <a:gd name="connsiteX11" fmla="*/ 24606 w 5761831"/>
                <a:gd name="connsiteY11" fmla="*/ 7938 h 558800"/>
                <a:gd name="connsiteX0" fmla="*/ 22225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190500 w 5759450"/>
                <a:gd name="connsiteY9" fmla="*/ 247650 h 558800"/>
                <a:gd name="connsiteX10" fmla="*/ 22225 w 5759450"/>
                <a:gd name="connsiteY10" fmla="*/ 7938 h 558800"/>
                <a:gd name="connsiteX0" fmla="*/ 793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190500 w 5759450"/>
                <a:gd name="connsiteY9" fmla="*/ 247650 h 558800"/>
                <a:gd name="connsiteX10" fmla="*/ 793 w 5759450"/>
                <a:gd name="connsiteY10" fmla="*/ 7938 h 558800"/>
                <a:gd name="connsiteX0" fmla="*/ 793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190500 w 5759450"/>
                <a:gd name="connsiteY9" fmla="*/ 247650 h 558800"/>
                <a:gd name="connsiteX10" fmla="*/ 793 w 5759450"/>
                <a:gd name="connsiteY10" fmla="*/ 7938 h 558800"/>
                <a:gd name="connsiteX0" fmla="*/ 793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200025 w 5759450"/>
                <a:gd name="connsiteY9" fmla="*/ 271463 h 558800"/>
                <a:gd name="connsiteX10" fmla="*/ 793 w 5759450"/>
                <a:gd name="connsiteY10" fmla="*/ 7938 h 558800"/>
                <a:gd name="connsiteX0" fmla="*/ 793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200025 w 5759450"/>
                <a:gd name="connsiteY9" fmla="*/ 271463 h 558800"/>
                <a:gd name="connsiteX10" fmla="*/ 793 w 5759450"/>
                <a:gd name="connsiteY10" fmla="*/ 7938 h 558800"/>
                <a:gd name="connsiteX0" fmla="*/ 793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200025 w 5759450"/>
                <a:gd name="connsiteY9" fmla="*/ 271463 h 558800"/>
                <a:gd name="connsiteX10" fmla="*/ 793 w 5759450"/>
                <a:gd name="connsiteY10" fmla="*/ 7938 h 558800"/>
                <a:gd name="connsiteX0" fmla="*/ 793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200025 w 5759450"/>
                <a:gd name="connsiteY9" fmla="*/ 271463 h 558800"/>
                <a:gd name="connsiteX10" fmla="*/ 793 w 5759450"/>
                <a:gd name="connsiteY10" fmla="*/ 7938 h 558800"/>
                <a:gd name="connsiteX0" fmla="*/ 793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200025 w 5759450"/>
                <a:gd name="connsiteY9" fmla="*/ 271463 h 558800"/>
                <a:gd name="connsiteX10" fmla="*/ 793 w 5759450"/>
                <a:gd name="connsiteY10" fmla="*/ 7938 h 558800"/>
                <a:gd name="connsiteX0" fmla="*/ 793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61194 w 5759450"/>
                <a:gd name="connsiteY7" fmla="*/ 553244 h 558800"/>
                <a:gd name="connsiteX8" fmla="*/ 0 w 5759450"/>
                <a:gd name="connsiteY8" fmla="*/ 527050 h 558800"/>
                <a:gd name="connsiteX9" fmla="*/ 200025 w 5759450"/>
                <a:gd name="connsiteY9" fmla="*/ 271463 h 558800"/>
                <a:gd name="connsiteX10" fmla="*/ 793 w 5759450"/>
                <a:gd name="connsiteY10" fmla="*/ 7938 h 558800"/>
                <a:gd name="connsiteX0" fmla="*/ 793 w 5759450"/>
                <a:gd name="connsiteY0" fmla="*/ 7938 h 559049"/>
                <a:gd name="connsiteX1" fmla="*/ 374650 w 5759450"/>
                <a:gd name="connsiteY1" fmla="*/ 31750 h 559049"/>
                <a:gd name="connsiteX2" fmla="*/ 5073650 w 5759450"/>
                <a:gd name="connsiteY2" fmla="*/ 31750 h 559049"/>
                <a:gd name="connsiteX3" fmla="*/ 5759450 w 5759450"/>
                <a:gd name="connsiteY3" fmla="*/ 0 h 559049"/>
                <a:gd name="connsiteX4" fmla="*/ 5594350 w 5759450"/>
                <a:gd name="connsiteY4" fmla="*/ 273050 h 559049"/>
                <a:gd name="connsiteX5" fmla="*/ 5759450 w 5759450"/>
                <a:gd name="connsiteY5" fmla="*/ 546100 h 559049"/>
                <a:gd name="connsiteX6" fmla="*/ 5251450 w 5759450"/>
                <a:gd name="connsiteY6" fmla="*/ 558800 h 559049"/>
                <a:gd name="connsiteX7" fmla="*/ 661194 w 5759450"/>
                <a:gd name="connsiteY7" fmla="*/ 553244 h 559049"/>
                <a:gd name="connsiteX8" fmla="*/ 0 w 5759450"/>
                <a:gd name="connsiteY8" fmla="*/ 527050 h 559049"/>
                <a:gd name="connsiteX9" fmla="*/ 200025 w 5759450"/>
                <a:gd name="connsiteY9" fmla="*/ 271463 h 559049"/>
                <a:gd name="connsiteX10" fmla="*/ 793 w 5759450"/>
                <a:gd name="connsiteY10" fmla="*/ 7938 h 559049"/>
                <a:gd name="connsiteX0" fmla="*/ 793 w 5759450"/>
                <a:gd name="connsiteY0" fmla="*/ 7938 h 559049"/>
                <a:gd name="connsiteX1" fmla="*/ 374650 w 5759450"/>
                <a:gd name="connsiteY1" fmla="*/ 31750 h 559049"/>
                <a:gd name="connsiteX2" fmla="*/ 919163 w 5759450"/>
                <a:gd name="connsiteY2" fmla="*/ 28575 h 559049"/>
                <a:gd name="connsiteX3" fmla="*/ 5073650 w 5759450"/>
                <a:gd name="connsiteY3" fmla="*/ 31750 h 559049"/>
                <a:gd name="connsiteX4" fmla="*/ 5759450 w 5759450"/>
                <a:gd name="connsiteY4" fmla="*/ 0 h 559049"/>
                <a:gd name="connsiteX5" fmla="*/ 5594350 w 5759450"/>
                <a:gd name="connsiteY5" fmla="*/ 273050 h 559049"/>
                <a:gd name="connsiteX6" fmla="*/ 5759450 w 5759450"/>
                <a:gd name="connsiteY6" fmla="*/ 546100 h 559049"/>
                <a:gd name="connsiteX7" fmla="*/ 5251450 w 5759450"/>
                <a:gd name="connsiteY7" fmla="*/ 558800 h 559049"/>
                <a:gd name="connsiteX8" fmla="*/ 661194 w 5759450"/>
                <a:gd name="connsiteY8" fmla="*/ 553244 h 559049"/>
                <a:gd name="connsiteX9" fmla="*/ 0 w 5759450"/>
                <a:gd name="connsiteY9" fmla="*/ 527050 h 559049"/>
                <a:gd name="connsiteX10" fmla="*/ 200025 w 5759450"/>
                <a:gd name="connsiteY10" fmla="*/ 271463 h 559049"/>
                <a:gd name="connsiteX11" fmla="*/ 793 w 5759450"/>
                <a:gd name="connsiteY11"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5073650 w 5759450"/>
                <a:gd name="connsiteY3" fmla="*/ 31750 h 559049"/>
                <a:gd name="connsiteX4" fmla="*/ 5759450 w 5759450"/>
                <a:gd name="connsiteY4" fmla="*/ 0 h 559049"/>
                <a:gd name="connsiteX5" fmla="*/ 5594350 w 5759450"/>
                <a:gd name="connsiteY5" fmla="*/ 273050 h 559049"/>
                <a:gd name="connsiteX6" fmla="*/ 5759450 w 5759450"/>
                <a:gd name="connsiteY6" fmla="*/ 546100 h 559049"/>
                <a:gd name="connsiteX7" fmla="*/ 5251450 w 5759450"/>
                <a:gd name="connsiteY7" fmla="*/ 558800 h 559049"/>
                <a:gd name="connsiteX8" fmla="*/ 661194 w 5759450"/>
                <a:gd name="connsiteY8" fmla="*/ 553244 h 559049"/>
                <a:gd name="connsiteX9" fmla="*/ 0 w 5759450"/>
                <a:gd name="connsiteY9" fmla="*/ 527050 h 559049"/>
                <a:gd name="connsiteX10" fmla="*/ 200025 w 5759450"/>
                <a:gd name="connsiteY10" fmla="*/ 271463 h 559049"/>
                <a:gd name="connsiteX11" fmla="*/ 793 w 5759450"/>
                <a:gd name="connsiteY11"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5073650 w 5759450"/>
                <a:gd name="connsiteY3" fmla="*/ 31750 h 559049"/>
                <a:gd name="connsiteX4" fmla="*/ 5759450 w 5759450"/>
                <a:gd name="connsiteY4" fmla="*/ 0 h 559049"/>
                <a:gd name="connsiteX5" fmla="*/ 5594350 w 5759450"/>
                <a:gd name="connsiteY5" fmla="*/ 273050 h 559049"/>
                <a:gd name="connsiteX6" fmla="*/ 5759450 w 5759450"/>
                <a:gd name="connsiteY6" fmla="*/ 546100 h 559049"/>
                <a:gd name="connsiteX7" fmla="*/ 5251450 w 5759450"/>
                <a:gd name="connsiteY7" fmla="*/ 558800 h 559049"/>
                <a:gd name="connsiteX8" fmla="*/ 661194 w 5759450"/>
                <a:gd name="connsiteY8" fmla="*/ 553244 h 559049"/>
                <a:gd name="connsiteX9" fmla="*/ 0 w 5759450"/>
                <a:gd name="connsiteY9" fmla="*/ 527050 h 559049"/>
                <a:gd name="connsiteX10" fmla="*/ 200025 w 5759450"/>
                <a:gd name="connsiteY10" fmla="*/ 271463 h 559049"/>
                <a:gd name="connsiteX11" fmla="*/ 793 w 5759450"/>
                <a:gd name="connsiteY11"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5073650 w 5759450"/>
                <a:gd name="connsiteY3" fmla="*/ 31750 h 559049"/>
                <a:gd name="connsiteX4" fmla="*/ 5759450 w 5759450"/>
                <a:gd name="connsiteY4" fmla="*/ 0 h 559049"/>
                <a:gd name="connsiteX5" fmla="*/ 5594350 w 5759450"/>
                <a:gd name="connsiteY5" fmla="*/ 273050 h 559049"/>
                <a:gd name="connsiteX6" fmla="*/ 5759450 w 5759450"/>
                <a:gd name="connsiteY6" fmla="*/ 546100 h 559049"/>
                <a:gd name="connsiteX7" fmla="*/ 5251450 w 5759450"/>
                <a:gd name="connsiteY7" fmla="*/ 558800 h 559049"/>
                <a:gd name="connsiteX8" fmla="*/ 661194 w 5759450"/>
                <a:gd name="connsiteY8" fmla="*/ 553244 h 559049"/>
                <a:gd name="connsiteX9" fmla="*/ 0 w 5759450"/>
                <a:gd name="connsiteY9" fmla="*/ 527050 h 559049"/>
                <a:gd name="connsiteX10" fmla="*/ 200025 w 5759450"/>
                <a:gd name="connsiteY10" fmla="*/ 271463 h 559049"/>
                <a:gd name="connsiteX11" fmla="*/ 793 w 5759450"/>
                <a:gd name="connsiteY11"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5073650 w 5759450"/>
                <a:gd name="connsiteY3" fmla="*/ 31750 h 559049"/>
                <a:gd name="connsiteX4" fmla="*/ 5759450 w 5759450"/>
                <a:gd name="connsiteY4" fmla="*/ 0 h 559049"/>
                <a:gd name="connsiteX5" fmla="*/ 5594350 w 5759450"/>
                <a:gd name="connsiteY5" fmla="*/ 273050 h 559049"/>
                <a:gd name="connsiteX6" fmla="*/ 5759450 w 5759450"/>
                <a:gd name="connsiteY6" fmla="*/ 546100 h 559049"/>
                <a:gd name="connsiteX7" fmla="*/ 5251450 w 5759450"/>
                <a:gd name="connsiteY7" fmla="*/ 558800 h 559049"/>
                <a:gd name="connsiteX8" fmla="*/ 919163 w 5759450"/>
                <a:gd name="connsiteY8" fmla="*/ 554831 h 559049"/>
                <a:gd name="connsiteX9" fmla="*/ 661194 w 5759450"/>
                <a:gd name="connsiteY9" fmla="*/ 553244 h 559049"/>
                <a:gd name="connsiteX10" fmla="*/ 0 w 5759450"/>
                <a:gd name="connsiteY10" fmla="*/ 527050 h 559049"/>
                <a:gd name="connsiteX11" fmla="*/ 200025 w 5759450"/>
                <a:gd name="connsiteY11" fmla="*/ 271463 h 559049"/>
                <a:gd name="connsiteX12" fmla="*/ 793 w 5759450"/>
                <a:gd name="connsiteY12"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5073650 w 5759450"/>
                <a:gd name="connsiteY3" fmla="*/ 31750 h 559049"/>
                <a:gd name="connsiteX4" fmla="*/ 5759450 w 5759450"/>
                <a:gd name="connsiteY4" fmla="*/ 0 h 559049"/>
                <a:gd name="connsiteX5" fmla="*/ 5594350 w 5759450"/>
                <a:gd name="connsiteY5" fmla="*/ 273050 h 559049"/>
                <a:gd name="connsiteX6" fmla="*/ 5759450 w 5759450"/>
                <a:gd name="connsiteY6" fmla="*/ 546100 h 559049"/>
                <a:gd name="connsiteX7" fmla="*/ 5251450 w 5759450"/>
                <a:gd name="connsiteY7" fmla="*/ 558800 h 559049"/>
                <a:gd name="connsiteX8" fmla="*/ 919163 w 5759450"/>
                <a:gd name="connsiteY8" fmla="*/ 550068 h 559049"/>
                <a:gd name="connsiteX9" fmla="*/ 661194 w 5759450"/>
                <a:gd name="connsiteY9" fmla="*/ 553244 h 559049"/>
                <a:gd name="connsiteX10" fmla="*/ 0 w 5759450"/>
                <a:gd name="connsiteY10" fmla="*/ 527050 h 559049"/>
                <a:gd name="connsiteX11" fmla="*/ 200025 w 5759450"/>
                <a:gd name="connsiteY11" fmla="*/ 271463 h 559049"/>
                <a:gd name="connsiteX12" fmla="*/ 793 w 5759450"/>
                <a:gd name="connsiteY12"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0131 w 5759450"/>
                <a:gd name="connsiteY3" fmla="*/ 30956 h 559049"/>
                <a:gd name="connsiteX4" fmla="*/ 5073650 w 5759450"/>
                <a:gd name="connsiteY4" fmla="*/ 31750 h 559049"/>
                <a:gd name="connsiteX5" fmla="*/ 5759450 w 5759450"/>
                <a:gd name="connsiteY5" fmla="*/ 0 h 559049"/>
                <a:gd name="connsiteX6" fmla="*/ 5594350 w 5759450"/>
                <a:gd name="connsiteY6" fmla="*/ 273050 h 559049"/>
                <a:gd name="connsiteX7" fmla="*/ 5759450 w 5759450"/>
                <a:gd name="connsiteY7" fmla="*/ 546100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3650 w 5759450"/>
                <a:gd name="connsiteY4" fmla="*/ 31750 h 559049"/>
                <a:gd name="connsiteX5" fmla="*/ 5759450 w 5759450"/>
                <a:gd name="connsiteY5" fmla="*/ 0 h 559049"/>
                <a:gd name="connsiteX6" fmla="*/ 5594350 w 5759450"/>
                <a:gd name="connsiteY6" fmla="*/ 273050 h 559049"/>
                <a:gd name="connsiteX7" fmla="*/ 5759450 w 5759450"/>
                <a:gd name="connsiteY7" fmla="*/ 546100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6032 w 5759450"/>
                <a:gd name="connsiteY4" fmla="*/ 26988 h 559049"/>
                <a:gd name="connsiteX5" fmla="*/ 5759450 w 5759450"/>
                <a:gd name="connsiteY5" fmla="*/ 0 h 559049"/>
                <a:gd name="connsiteX6" fmla="*/ 5594350 w 5759450"/>
                <a:gd name="connsiteY6" fmla="*/ 273050 h 559049"/>
                <a:gd name="connsiteX7" fmla="*/ 5759450 w 5759450"/>
                <a:gd name="connsiteY7" fmla="*/ 546100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6032 w 5759450"/>
                <a:gd name="connsiteY4" fmla="*/ 26988 h 559049"/>
                <a:gd name="connsiteX5" fmla="*/ 5759450 w 5759450"/>
                <a:gd name="connsiteY5" fmla="*/ 0 h 559049"/>
                <a:gd name="connsiteX6" fmla="*/ 5594350 w 5759450"/>
                <a:gd name="connsiteY6" fmla="*/ 273050 h 559049"/>
                <a:gd name="connsiteX7" fmla="*/ 5759450 w 5759450"/>
                <a:gd name="connsiteY7" fmla="*/ 546100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6032 w 5759450"/>
                <a:gd name="connsiteY4" fmla="*/ 26988 h 559049"/>
                <a:gd name="connsiteX5" fmla="*/ 5759450 w 5759450"/>
                <a:gd name="connsiteY5" fmla="*/ 0 h 559049"/>
                <a:gd name="connsiteX6" fmla="*/ 5594350 w 5759450"/>
                <a:gd name="connsiteY6" fmla="*/ 273050 h 559049"/>
                <a:gd name="connsiteX7" fmla="*/ 5759450 w 5759450"/>
                <a:gd name="connsiteY7" fmla="*/ 546100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6032 w 5759450"/>
                <a:gd name="connsiteY4" fmla="*/ 26988 h 559049"/>
                <a:gd name="connsiteX5" fmla="*/ 5759450 w 5759450"/>
                <a:gd name="connsiteY5" fmla="*/ 0 h 559049"/>
                <a:gd name="connsiteX6" fmla="*/ 5594350 w 5759450"/>
                <a:gd name="connsiteY6" fmla="*/ 273050 h 559049"/>
                <a:gd name="connsiteX7" fmla="*/ 5759450 w 5759450"/>
                <a:gd name="connsiteY7" fmla="*/ 546100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6032 w 5759450"/>
                <a:gd name="connsiteY4" fmla="*/ 26988 h 559049"/>
                <a:gd name="connsiteX5" fmla="*/ 5759450 w 5759450"/>
                <a:gd name="connsiteY5" fmla="*/ 0 h 559049"/>
                <a:gd name="connsiteX6" fmla="*/ 5577681 w 5759450"/>
                <a:gd name="connsiteY6" fmla="*/ 273050 h 559049"/>
                <a:gd name="connsiteX7" fmla="*/ 5759450 w 5759450"/>
                <a:gd name="connsiteY7" fmla="*/ 546100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6032 w 5759450"/>
                <a:gd name="connsiteY4" fmla="*/ 26988 h 559049"/>
                <a:gd name="connsiteX5" fmla="*/ 5759450 w 5759450"/>
                <a:gd name="connsiteY5" fmla="*/ 0 h 559049"/>
                <a:gd name="connsiteX6" fmla="*/ 5577681 w 5759450"/>
                <a:gd name="connsiteY6" fmla="*/ 273050 h 559049"/>
                <a:gd name="connsiteX7" fmla="*/ 5759450 w 5759450"/>
                <a:gd name="connsiteY7" fmla="*/ 546100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6032 w 5759450"/>
                <a:gd name="connsiteY4" fmla="*/ 26988 h 559049"/>
                <a:gd name="connsiteX5" fmla="*/ 5759450 w 5759450"/>
                <a:gd name="connsiteY5" fmla="*/ 0 h 559049"/>
                <a:gd name="connsiteX6" fmla="*/ 5577681 w 5759450"/>
                <a:gd name="connsiteY6" fmla="*/ 273050 h 559049"/>
                <a:gd name="connsiteX7" fmla="*/ 5754688 w 5759450"/>
                <a:gd name="connsiteY7" fmla="*/ 517525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6032 w 5759450"/>
                <a:gd name="connsiteY4" fmla="*/ 26988 h 559049"/>
                <a:gd name="connsiteX5" fmla="*/ 5759450 w 5759450"/>
                <a:gd name="connsiteY5" fmla="*/ 0 h 559049"/>
                <a:gd name="connsiteX6" fmla="*/ 5577681 w 5759450"/>
                <a:gd name="connsiteY6" fmla="*/ 273050 h 559049"/>
                <a:gd name="connsiteX7" fmla="*/ 5754688 w 5759450"/>
                <a:gd name="connsiteY7" fmla="*/ 517525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61529"/>
                <a:gd name="connsiteX1" fmla="*/ 374650 w 5759450"/>
                <a:gd name="connsiteY1" fmla="*/ 31750 h 561529"/>
                <a:gd name="connsiteX2" fmla="*/ 916782 w 5759450"/>
                <a:gd name="connsiteY2" fmla="*/ 19050 h 561529"/>
                <a:gd name="connsiteX3" fmla="*/ 4862512 w 5759450"/>
                <a:gd name="connsiteY3" fmla="*/ 19050 h 561529"/>
                <a:gd name="connsiteX4" fmla="*/ 5076032 w 5759450"/>
                <a:gd name="connsiteY4" fmla="*/ 26988 h 561529"/>
                <a:gd name="connsiteX5" fmla="*/ 5759450 w 5759450"/>
                <a:gd name="connsiteY5" fmla="*/ 0 h 561529"/>
                <a:gd name="connsiteX6" fmla="*/ 5577681 w 5759450"/>
                <a:gd name="connsiteY6" fmla="*/ 273050 h 561529"/>
                <a:gd name="connsiteX7" fmla="*/ 5754688 w 5759450"/>
                <a:gd name="connsiteY7" fmla="*/ 517525 h 561529"/>
                <a:gd name="connsiteX8" fmla="*/ 5251450 w 5759450"/>
                <a:gd name="connsiteY8" fmla="*/ 558800 h 561529"/>
                <a:gd name="connsiteX9" fmla="*/ 919163 w 5759450"/>
                <a:gd name="connsiteY9" fmla="*/ 550068 h 561529"/>
                <a:gd name="connsiteX10" fmla="*/ 661194 w 5759450"/>
                <a:gd name="connsiteY10" fmla="*/ 553244 h 561529"/>
                <a:gd name="connsiteX11" fmla="*/ 0 w 5759450"/>
                <a:gd name="connsiteY11" fmla="*/ 527050 h 561529"/>
                <a:gd name="connsiteX12" fmla="*/ 200025 w 5759450"/>
                <a:gd name="connsiteY12" fmla="*/ 271463 h 561529"/>
                <a:gd name="connsiteX13" fmla="*/ 793 w 5759450"/>
                <a:gd name="connsiteY13" fmla="*/ 7938 h 561529"/>
                <a:gd name="connsiteX0" fmla="*/ 793 w 5759450"/>
                <a:gd name="connsiteY0" fmla="*/ 7938 h 562791"/>
                <a:gd name="connsiteX1" fmla="*/ 374650 w 5759450"/>
                <a:gd name="connsiteY1" fmla="*/ 31750 h 562791"/>
                <a:gd name="connsiteX2" fmla="*/ 916782 w 5759450"/>
                <a:gd name="connsiteY2" fmla="*/ 19050 h 562791"/>
                <a:gd name="connsiteX3" fmla="*/ 4862512 w 5759450"/>
                <a:gd name="connsiteY3" fmla="*/ 19050 h 562791"/>
                <a:gd name="connsiteX4" fmla="*/ 5076032 w 5759450"/>
                <a:gd name="connsiteY4" fmla="*/ 26988 h 562791"/>
                <a:gd name="connsiteX5" fmla="*/ 5759450 w 5759450"/>
                <a:gd name="connsiteY5" fmla="*/ 0 h 562791"/>
                <a:gd name="connsiteX6" fmla="*/ 5577681 w 5759450"/>
                <a:gd name="connsiteY6" fmla="*/ 273050 h 562791"/>
                <a:gd name="connsiteX7" fmla="*/ 5754688 w 5759450"/>
                <a:gd name="connsiteY7" fmla="*/ 517525 h 562791"/>
                <a:gd name="connsiteX8" fmla="*/ 5251450 w 5759450"/>
                <a:gd name="connsiteY8" fmla="*/ 558800 h 562791"/>
                <a:gd name="connsiteX9" fmla="*/ 919163 w 5759450"/>
                <a:gd name="connsiteY9" fmla="*/ 550068 h 562791"/>
                <a:gd name="connsiteX10" fmla="*/ 661194 w 5759450"/>
                <a:gd name="connsiteY10" fmla="*/ 553244 h 562791"/>
                <a:gd name="connsiteX11" fmla="*/ 0 w 5759450"/>
                <a:gd name="connsiteY11" fmla="*/ 527050 h 562791"/>
                <a:gd name="connsiteX12" fmla="*/ 200025 w 5759450"/>
                <a:gd name="connsiteY12" fmla="*/ 271463 h 562791"/>
                <a:gd name="connsiteX13" fmla="*/ 793 w 5759450"/>
                <a:gd name="connsiteY13" fmla="*/ 7938 h 562791"/>
                <a:gd name="connsiteX0" fmla="*/ 793 w 5761832"/>
                <a:gd name="connsiteY0" fmla="*/ 7938 h 563259"/>
                <a:gd name="connsiteX1" fmla="*/ 374650 w 5761832"/>
                <a:gd name="connsiteY1" fmla="*/ 31750 h 563259"/>
                <a:gd name="connsiteX2" fmla="*/ 916782 w 5761832"/>
                <a:gd name="connsiteY2" fmla="*/ 19050 h 563259"/>
                <a:gd name="connsiteX3" fmla="*/ 4862512 w 5761832"/>
                <a:gd name="connsiteY3" fmla="*/ 19050 h 563259"/>
                <a:gd name="connsiteX4" fmla="*/ 5076032 w 5761832"/>
                <a:gd name="connsiteY4" fmla="*/ 26988 h 563259"/>
                <a:gd name="connsiteX5" fmla="*/ 5759450 w 5761832"/>
                <a:gd name="connsiteY5" fmla="*/ 0 h 563259"/>
                <a:gd name="connsiteX6" fmla="*/ 5577681 w 5761832"/>
                <a:gd name="connsiteY6" fmla="*/ 273050 h 563259"/>
                <a:gd name="connsiteX7" fmla="*/ 5761832 w 5761832"/>
                <a:gd name="connsiteY7" fmla="*/ 522287 h 563259"/>
                <a:gd name="connsiteX8" fmla="*/ 5251450 w 5761832"/>
                <a:gd name="connsiteY8" fmla="*/ 558800 h 563259"/>
                <a:gd name="connsiteX9" fmla="*/ 919163 w 5761832"/>
                <a:gd name="connsiteY9" fmla="*/ 550068 h 563259"/>
                <a:gd name="connsiteX10" fmla="*/ 661194 w 5761832"/>
                <a:gd name="connsiteY10" fmla="*/ 553244 h 563259"/>
                <a:gd name="connsiteX11" fmla="*/ 0 w 5761832"/>
                <a:gd name="connsiteY11" fmla="*/ 527050 h 563259"/>
                <a:gd name="connsiteX12" fmla="*/ 200025 w 5761832"/>
                <a:gd name="connsiteY12" fmla="*/ 271463 h 563259"/>
                <a:gd name="connsiteX13" fmla="*/ 793 w 5761832"/>
                <a:gd name="connsiteY13" fmla="*/ 7938 h 563259"/>
                <a:gd name="connsiteX0" fmla="*/ 793 w 5761832"/>
                <a:gd name="connsiteY0" fmla="*/ 7938 h 563781"/>
                <a:gd name="connsiteX1" fmla="*/ 374650 w 5761832"/>
                <a:gd name="connsiteY1" fmla="*/ 31750 h 563781"/>
                <a:gd name="connsiteX2" fmla="*/ 916782 w 5761832"/>
                <a:gd name="connsiteY2" fmla="*/ 19050 h 563781"/>
                <a:gd name="connsiteX3" fmla="*/ 4862512 w 5761832"/>
                <a:gd name="connsiteY3" fmla="*/ 19050 h 563781"/>
                <a:gd name="connsiteX4" fmla="*/ 5076032 w 5761832"/>
                <a:gd name="connsiteY4" fmla="*/ 26988 h 563781"/>
                <a:gd name="connsiteX5" fmla="*/ 5759450 w 5761832"/>
                <a:gd name="connsiteY5" fmla="*/ 0 h 563781"/>
                <a:gd name="connsiteX6" fmla="*/ 5577681 w 5761832"/>
                <a:gd name="connsiteY6" fmla="*/ 273050 h 563781"/>
                <a:gd name="connsiteX7" fmla="*/ 5761832 w 5761832"/>
                <a:gd name="connsiteY7" fmla="*/ 522287 h 563781"/>
                <a:gd name="connsiteX8" fmla="*/ 5251450 w 5761832"/>
                <a:gd name="connsiteY8" fmla="*/ 558800 h 563781"/>
                <a:gd name="connsiteX9" fmla="*/ 919163 w 5761832"/>
                <a:gd name="connsiteY9" fmla="*/ 550068 h 563781"/>
                <a:gd name="connsiteX10" fmla="*/ 661194 w 5761832"/>
                <a:gd name="connsiteY10" fmla="*/ 553244 h 563781"/>
                <a:gd name="connsiteX11" fmla="*/ 0 w 5761832"/>
                <a:gd name="connsiteY11" fmla="*/ 527050 h 563781"/>
                <a:gd name="connsiteX12" fmla="*/ 200025 w 5761832"/>
                <a:gd name="connsiteY12" fmla="*/ 271463 h 563781"/>
                <a:gd name="connsiteX13" fmla="*/ 793 w 5761832"/>
                <a:gd name="connsiteY13" fmla="*/ 7938 h 563781"/>
                <a:gd name="connsiteX0" fmla="*/ 793 w 5761832"/>
                <a:gd name="connsiteY0" fmla="*/ 7938 h 559049"/>
                <a:gd name="connsiteX1" fmla="*/ 374650 w 5761832"/>
                <a:gd name="connsiteY1" fmla="*/ 31750 h 559049"/>
                <a:gd name="connsiteX2" fmla="*/ 916782 w 5761832"/>
                <a:gd name="connsiteY2" fmla="*/ 19050 h 559049"/>
                <a:gd name="connsiteX3" fmla="*/ 4862512 w 5761832"/>
                <a:gd name="connsiteY3" fmla="*/ 19050 h 559049"/>
                <a:gd name="connsiteX4" fmla="*/ 5076032 w 5761832"/>
                <a:gd name="connsiteY4" fmla="*/ 26988 h 559049"/>
                <a:gd name="connsiteX5" fmla="*/ 5759450 w 5761832"/>
                <a:gd name="connsiteY5" fmla="*/ 0 h 559049"/>
                <a:gd name="connsiteX6" fmla="*/ 5577681 w 5761832"/>
                <a:gd name="connsiteY6" fmla="*/ 273050 h 559049"/>
                <a:gd name="connsiteX7" fmla="*/ 5761832 w 5761832"/>
                <a:gd name="connsiteY7" fmla="*/ 522287 h 559049"/>
                <a:gd name="connsiteX8" fmla="*/ 5251450 w 5761832"/>
                <a:gd name="connsiteY8" fmla="*/ 558800 h 559049"/>
                <a:gd name="connsiteX9" fmla="*/ 919163 w 5761832"/>
                <a:gd name="connsiteY9" fmla="*/ 550068 h 559049"/>
                <a:gd name="connsiteX10" fmla="*/ 661194 w 5761832"/>
                <a:gd name="connsiteY10" fmla="*/ 553244 h 559049"/>
                <a:gd name="connsiteX11" fmla="*/ 0 w 5761832"/>
                <a:gd name="connsiteY11" fmla="*/ 527050 h 559049"/>
                <a:gd name="connsiteX12" fmla="*/ 200025 w 5761832"/>
                <a:gd name="connsiteY12" fmla="*/ 271463 h 559049"/>
                <a:gd name="connsiteX13" fmla="*/ 793 w 5761832"/>
                <a:gd name="connsiteY13" fmla="*/ 7938 h 559049"/>
                <a:gd name="connsiteX0" fmla="*/ 793 w 5761832"/>
                <a:gd name="connsiteY0" fmla="*/ 7938 h 559049"/>
                <a:gd name="connsiteX1" fmla="*/ 374650 w 5761832"/>
                <a:gd name="connsiteY1" fmla="*/ 31750 h 559049"/>
                <a:gd name="connsiteX2" fmla="*/ 916782 w 5761832"/>
                <a:gd name="connsiteY2" fmla="*/ 19050 h 559049"/>
                <a:gd name="connsiteX3" fmla="*/ 1047750 w 5761832"/>
                <a:gd name="connsiteY3" fmla="*/ 14288 h 559049"/>
                <a:gd name="connsiteX4" fmla="*/ 4862512 w 5761832"/>
                <a:gd name="connsiteY4" fmla="*/ 19050 h 559049"/>
                <a:gd name="connsiteX5" fmla="*/ 5076032 w 5761832"/>
                <a:gd name="connsiteY5" fmla="*/ 26988 h 559049"/>
                <a:gd name="connsiteX6" fmla="*/ 5759450 w 5761832"/>
                <a:gd name="connsiteY6" fmla="*/ 0 h 559049"/>
                <a:gd name="connsiteX7" fmla="*/ 5577681 w 5761832"/>
                <a:gd name="connsiteY7" fmla="*/ 273050 h 559049"/>
                <a:gd name="connsiteX8" fmla="*/ 5761832 w 5761832"/>
                <a:gd name="connsiteY8" fmla="*/ 522287 h 559049"/>
                <a:gd name="connsiteX9" fmla="*/ 5251450 w 5761832"/>
                <a:gd name="connsiteY9" fmla="*/ 558800 h 559049"/>
                <a:gd name="connsiteX10" fmla="*/ 919163 w 5761832"/>
                <a:gd name="connsiteY10" fmla="*/ 550068 h 559049"/>
                <a:gd name="connsiteX11" fmla="*/ 661194 w 5761832"/>
                <a:gd name="connsiteY11" fmla="*/ 553244 h 559049"/>
                <a:gd name="connsiteX12" fmla="*/ 0 w 5761832"/>
                <a:gd name="connsiteY12" fmla="*/ 527050 h 559049"/>
                <a:gd name="connsiteX13" fmla="*/ 200025 w 5761832"/>
                <a:gd name="connsiteY13" fmla="*/ 271463 h 559049"/>
                <a:gd name="connsiteX14" fmla="*/ 793 w 5761832"/>
                <a:gd name="connsiteY14" fmla="*/ 7938 h 559049"/>
                <a:gd name="connsiteX0" fmla="*/ 793 w 5761832"/>
                <a:gd name="connsiteY0" fmla="*/ 7938 h 559049"/>
                <a:gd name="connsiteX1" fmla="*/ 374650 w 5761832"/>
                <a:gd name="connsiteY1" fmla="*/ 31750 h 559049"/>
                <a:gd name="connsiteX2" fmla="*/ 916782 w 5761832"/>
                <a:gd name="connsiteY2" fmla="*/ 19050 h 559049"/>
                <a:gd name="connsiteX3" fmla="*/ 1047750 w 5761832"/>
                <a:gd name="connsiteY3" fmla="*/ 14288 h 559049"/>
                <a:gd name="connsiteX4" fmla="*/ 4862512 w 5761832"/>
                <a:gd name="connsiteY4" fmla="*/ 19050 h 559049"/>
                <a:gd name="connsiteX5" fmla="*/ 5076032 w 5761832"/>
                <a:gd name="connsiteY5" fmla="*/ 26988 h 559049"/>
                <a:gd name="connsiteX6" fmla="*/ 5759450 w 5761832"/>
                <a:gd name="connsiteY6" fmla="*/ 0 h 559049"/>
                <a:gd name="connsiteX7" fmla="*/ 5577681 w 5761832"/>
                <a:gd name="connsiteY7" fmla="*/ 273050 h 559049"/>
                <a:gd name="connsiteX8" fmla="*/ 5761832 w 5761832"/>
                <a:gd name="connsiteY8" fmla="*/ 522287 h 559049"/>
                <a:gd name="connsiteX9" fmla="*/ 5251450 w 5761832"/>
                <a:gd name="connsiteY9" fmla="*/ 558800 h 559049"/>
                <a:gd name="connsiteX10" fmla="*/ 1042988 w 5761832"/>
                <a:gd name="connsiteY10" fmla="*/ 547688 h 559049"/>
                <a:gd name="connsiteX11" fmla="*/ 919163 w 5761832"/>
                <a:gd name="connsiteY11" fmla="*/ 550068 h 559049"/>
                <a:gd name="connsiteX12" fmla="*/ 661194 w 5761832"/>
                <a:gd name="connsiteY12" fmla="*/ 553244 h 559049"/>
                <a:gd name="connsiteX13" fmla="*/ 0 w 5761832"/>
                <a:gd name="connsiteY13" fmla="*/ 527050 h 559049"/>
                <a:gd name="connsiteX14" fmla="*/ 200025 w 5761832"/>
                <a:gd name="connsiteY14" fmla="*/ 271463 h 559049"/>
                <a:gd name="connsiteX15" fmla="*/ 793 w 5761832"/>
                <a:gd name="connsiteY15" fmla="*/ 7938 h 559049"/>
                <a:gd name="connsiteX0" fmla="*/ 793 w 5761832"/>
                <a:gd name="connsiteY0" fmla="*/ 7938 h 559049"/>
                <a:gd name="connsiteX1" fmla="*/ 374650 w 5761832"/>
                <a:gd name="connsiteY1" fmla="*/ 31750 h 559049"/>
                <a:gd name="connsiteX2" fmla="*/ 916782 w 5761832"/>
                <a:gd name="connsiteY2" fmla="*/ 19050 h 559049"/>
                <a:gd name="connsiteX3" fmla="*/ 1047750 w 5761832"/>
                <a:gd name="connsiteY3" fmla="*/ 14288 h 559049"/>
                <a:gd name="connsiteX4" fmla="*/ 5076032 w 5761832"/>
                <a:gd name="connsiteY4" fmla="*/ 26988 h 559049"/>
                <a:gd name="connsiteX5" fmla="*/ 5759450 w 5761832"/>
                <a:gd name="connsiteY5" fmla="*/ 0 h 559049"/>
                <a:gd name="connsiteX6" fmla="*/ 5577681 w 5761832"/>
                <a:gd name="connsiteY6" fmla="*/ 273050 h 559049"/>
                <a:gd name="connsiteX7" fmla="*/ 5761832 w 5761832"/>
                <a:gd name="connsiteY7" fmla="*/ 522287 h 559049"/>
                <a:gd name="connsiteX8" fmla="*/ 5251450 w 5761832"/>
                <a:gd name="connsiteY8" fmla="*/ 558800 h 559049"/>
                <a:gd name="connsiteX9" fmla="*/ 1042988 w 5761832"/>
                <a:gd name="connsiteY9" fmla="*/ 547688 h 559049"/>
                <a:gd name="connsiteX10" fmla="*/ 919163 w 5761832"/>
                <a:gd name="connsiteY10" fmla="*/ 550068 h 559049"/>
                <a:gd name="connsiteX11" fmla="*/ 661194 w 5761832"/>
                <a:gd name="connsiteY11" fmla="*/ 553244 h 559049"/>
                <a:gd name="connsiteX12" fmla="*/ 0 w 5761832"/>
                <a:gd name="connsiteY12" fmla="*/ 527050 h 559049"/>
                <a:gd name="connsiteX13" fmla="*/ 200025 w 5761832"/>
                <a:gd name="connsiteY13" fmla="*/ 271463 h 559049"/>
                <a:gd name="connsiteX14" fmla="*/ 793 w 5761832"/>
                <a:gd name="connsiteY14" fmla="*/ 7938 h 559049"/>
                <a:gd name="connsiteX0" fmla="*/ 793 w 5761832"/>
                <a:gd name="connsiteY0" fmla="*/ 7938 h 559049"/>
                <a:gd name="connsiteX1" fmla="*/ 374650 w 5761832"/>
                <a:gd name="connsiteY1" fmla="*/ 31750 h 559049"/>
                <a:gd name="connsiteX2" fmla="*/ 916782 w 5761832"/>
                <a:gd name="connsiteY2" fmla="*/ 19050 h 559049"/>
                <a:gd name="connsiteX3" fmla="*/ 1047750 w 5761832"/>
                <a:gd name="connsiteY3" fmla="*/ 14288 h 559049"/>
                <a:gd name="connsiteX4" fmla="*/ 5759450 w 5761832"/>
                <a:gd name="connsiteY4" fmla="*/ 0 h 559049"/>
                <a:gd name="connsiteX5" fmla="*/ 5577681 w 5761832"/>
                <a:gd name="connsiteY5" fmla="*/ 273050 h 559049"/>
                <a:gd name="connsiteX6" fmla="*/ 5761832 w 5761832"/>
                <a:gd name="connsiteY6" fmla="*/ 522287 h 559049"/>
                <a:gd name="connsiteX7" fmla="*/ 5251450 w 5761832"/>
                <a:gd name="connsiteY7" fmla="*/ 558800 h 559049"/>
                <a:gd name="connsiteX8" fmla="*/ 1042988 w 5761832"/>
                <a:gd name="connsiteY8" fmla="*/ 547688 h 559049"/>
                <a:gd name="connsiteX9" fmla="*/ 919163 w 5761832"/>
                <a:gd name="connsiteY9" fmla="*/ 550068 h 559049"/>
                <a:gd name="connsiteX10" fmla="*/ 661194 w 5761832"/>
                <a:gd name="connsiteY10" fmla="*/ 553244 h 559049"/>
                <a:gd name="connsiteX11" fmla="*/ 0 w 5761832"/>
                <a:gd name="connsiteY11" fmla="*/ 527050 h 559049"/>
                <a:gd name="connsiteX12" fmla="*/ 200025 w 5761832"/>
                <a:gd name="connsiteY12" fmla="*/ 271463 h 559049"/>
                <a:gd name="connsiteX13" fmla="*/ 793 w 5761832"/>
                <a:gd name="connsiteY13" fmla="*/ 7938 h 559049"/>
                <a:gd name="connsiteX0" fmla="*/ 793 w 5761832"/>
                <a:gd name="connsiteY0" fmla="*/ 0 h 551111"/>
                <a:gd name="connsiteX1" fmla="*/ 374650 w 5761832"/>
                <a:gd name="connsiteY1" fmla="*/ 23812 h 551111"/>
                <a:gd name="connsiteX2" fmla="*/ 916782 w 5761832"/>
                <a:gd name="connsiteY2" fmla="*/ 11112 h 551111"/>
                <a:gd name="connsiteX3" fmla="*/ 1047750 w 5761832"/>
                <a:gd name="connsiteY3" fmla="*/ 6350 h 551111"/>
                <a:gd name="connsiteX4" fmla="*/ 5577681 w 5761832"/>
                <a:gd name="connsiteY4" fmla="*/ 265112 h 551111"/>
                <a:gd name="connsiteX5" fmla="*/ 5761832 w 5761832"/>
                <a:gd name="connsiteY5" fmla="*/ 514349 h 551111"/>
                <a:gd name="connsiteX6" fmla="*/ 5251450 w 5761832"/>
                <a:gd name="connsiteY6" fmla="*/ 550862 h 551111"/>
                <a:gd name="connsiteX7" fmla="*/ 1042988 w 5761832"/>
                <a:gd name="connsiteY7" fmla="*/ 539750 h 551111"/>
                <a:gd name="connsiteX8" fmla="*/ 919163 w 5761832"/>
                <a:gd name="connsiteY8" fmla="*/ 542130 h 551111"/>
                <a:gd name="connsiteX9" fmla="*/ 661194 w 5761832"/>
                <a:gd name="connsiteY9" fmla="*/ 545306 h 551111"/>
                <a:gd name="connsiteX10" fmla="*/ 0 w 5761832"/>
                <a:gd name="connsiteY10" fmla="*/ 519112 h 551111"/>
                <a:gd name="connsiteX11" fmla="*/ 200025 w 5761832"/>
                <a:gd name="connsiteY11" fmla="*/ 263525 h 551111"/>
                <a:gd name="connsiteX12" fmla="*/ 793 w 5761832"/>
                <a:gd name="connsiteY12" fmla="*/ 0 h 551111"/>
                <a:gd name="connsiteX0" fmla="*/ 793 w 5761832"/>
                <a:gd name="connsiteY0" fmla="*/ 0 h 551111"/>
                <a:gd name="connsiteX1" fmla="*/ 374650 w 5761832"/>
                <a:gd name="connsiteY1" fmla="*/ 23812 h 551111"/>
                <a:gd name="connsiteX2" fmla="*/ 916782 w 5761832"/>
                <a:gd name="connsiteY2" fmla="*/ 11112 h 551111"/>
                <a:gd name="connsiteX3" fmla="*/ 1047750 w 5761832"/>
                <a:gd name="connsiteY3" fmla="*/ 6350 h 551111"/>
                <a:gd name="connsiteX4" fmla="*/ 5761832 w 5761832"/>
                <a:gd name="connsiteY4" fmla="*/ 514349 h 551111"/>
                <a:gd name="connsiteX5" fmla="*/ 5251450 w 5761832"/>
                <a:gd name="connsiteY5" fmla="*/ 550862 h 551111"/>
                <a:gd name="connsiteX6" fmla="*/ 1042988 w 5761832"/>
                <a:gd name="connsiteY6" fmla="*/ 539750 h 551111"/>
                <a:gd name="connsiteX7" fmla="*/ 919163 w 5761832"/>
                <a:gd name="connsiteY7" fmla="*/ 542130 h 551111"/>
                <a:gd name="connsiteX8" fmla="*/ 661194 w 5761832"/>
                <a:gd name="connsiteY8" fmla="*/ 545306 h 551111"/>
                <a:gd name="connsiteX9" fmla="*/ 0 w 5761832"/>
                <a:gd name="connsiteY9" fmla="*/ 519112 h 551111"/>
                <a:gd name="connsiteX10" fmla="*/ 200025 w 5761832"/>
                <a:gd name="connsiteY10" fmla="*/ 263525 h 551111"/>
                <a:gd name="connsiteX11" fmla="*/ 793 w 5761832"/>
                <a:gd name="connsiteY11" fmla="*/ 0 h 551111"/>
                <a:gd name="connsiteX0" fmla="*/ 793 w 5251450"/>
                <a:gd name="connsiteY0" fmla="*/ 0 h 551111"/>
                <a:gd name="connsiteX1" fmla="*/ 374650 w 5251450"/>
                <a:gd name="connsiteY1" fmla="*/ 23812 h 551111"/>
                <a:gd name="connsiteX2" fmla="*/ 916782 w 5251450"/>
                <a:gd name="connsiteY2" fmla="*/ 11112 h 551111"/>
                <a:gd name="connsiteX3" fmla="*/ 1047750 w 5251450"/>
                <a:gd name="connsiteY3" fmla="*/ 6350 h 551111"/>
                <a:gd name="connsiteX4" fmla="*/ 5251450 w 5251450"/>
                <a:gd name="connsiteY4" fmla="*/ 550862 h 551111"/>
                <a:gd name="connsiteX5" fmla="*/ 1042988 w 5251450"/>
                <a:gd name="connsiteY5" fmla="*/ 539750 h 551111"/>
                <a:gd name="connsiteX6" fmla="*/ 919163 w 5251450"/>
                <a:gd name="connsiteY6" fmla="*/ 542130 h 551111"/>
                <a:gd name="connsiteX7" fmla="*/ 661194 w 5251450"/>
                <a:gd name="connsiteY7" fmla="*/ 545306 h 551111"/>
                <a:gd name="connsiteX8" fmla="*/ 0 w 5251450"/>
                <a:gd name="connsiteY8" fmla="*/ 519112 h 551111"/>
                <a:gd name="connsiteX9" fmla="*/ 200025 w 5251450"/>
                <a:gd name="connsiteY9" fmla="*/ 263525 h 551111"/>
                <a:gd name="connsiteX10" fmla="*/ 793 w 5251450"/>
                <a:gd name="connsiteY10" fmla="*/ 0 h 551111"/>
                <a:gd name="connsiteX0" fmla="*/ 793 w 1047750"/>
                <a:gd name="connsiteY0" fmla="*/ 0 h 551111"/>
                <a:gd name="connsiteX1" fmla="*/ 374650 w 1047750"/>
                <a:gd name="connsiteY1" fmla="*/ 23812 h 551111"/>
                <a:gd name="connsiteX2" fmla="*/ 916782 w 1047750"/>
                <a:gd name="connsiteY2" fmla="*/ 11112 h 551111"/>
                <a:gd name="connsiteX3" fmla="*/ 1047750 w 1047750"/>
                <a:gd name="connsiteY3" fmla="*/ 6350 h 551111"/>
                <a:gd name="connsiteX4" fmla="*/ 1042988 w 1047750"/>
                <a:gd name="connsiteY4" fmla="*/ 539750 h 551111"/>
                <a:gd name="connsiteX5" fmla="*/ 919163 w 1047750"/>
                <a:gd name="connsiteY5" fmla="*/ 542130 h 551111"/>
                <a:gd name="connsiteX6" fmla="*/ 661194 w 1047750"/>
                <a:gd name="connsiteY6" fmla="*/ 545306 h 551111"/>
                <a:gd name="connsiteX7" fmla="*/ 0 w 1047750"/>
                <a:gd name="connsiteY7" fmla="*/ 519112 h 551111"/>
                <a:gd name="connsiteX8" fmla="*/ 200025 w 1047750"/>
                <a:gd name="connsiteY8" fmla="*/ 263525 h 551111"/>
                <a:gd name="connsiteX9" fmla="*/ 793 w 1047750"/>
                <a:gd name="connsiteY9" fmla="*/ 0 h 551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7750" h="551111">
                  <a:moveTo>
                    <a:pt x="793" y="0"/>
                  </a:moveTo>
                  <a:cubicBezTo>
                    <a:pt x="123031" y="24606"/>
                    <a:pt x="250031" y="15875"/>
                    <a:pt x="374650" y="23812"/>
                  </a:cubicBezTo>
                  <a:cubicBezTo>
                    <a:pt x="555361" y="19579"/>
                    <a:pt x="750359" y="24870"/>
                    <a:pt x="916782" y="11112"/>
                  </a:cubicBezTo>
                  <a:lnTo>
                    <a:pt x="1047750" y="6350"/>
                  </a:lnTo>
                  <a:cubicBezTo>
                    <a:pt x="1046163" y="184150"/>
                    <a:pt x="1044575" y="361950"/>
                    <a:pt x="1042988" y="539750"/>
                  </a:cubicBezTo>
                  <a:lnTo>
                    <a:pt x="919163" y="542130"/>
                  </a:lnTo>
                  <a:lnTo>
                    <a:pt x="661194" y="545306"/>
                  </a:lnTo>
                  <a:cubicBezTo>
                    <a:pt x="526521" y="548481"/>
                    <a:pt x="206111" y="565943"/>
                    <a:pt x="0" y="519112"/>
                  </a:cubicBezTo>
                  <a:lnTo>
                    <a:pt x="200025" y="263525"/>
                  </a:lnTo>
                  <a:cubicBezTo>
                    <a:pt x="124089" y="185208"/>
                    <a:pt x="79110" y="128323"/>
                    <a:pt x="793" y="0"/>
                  </a:cubicBezTo>
                  <a:close/>
                </a:path>
              </a:pathLst>
            </a:custGeom>
            <a:gradFill flip="none" rotWithShape="1">
              <a:gsLst>
                <a:gs pos="0">
                  <a:srgbClr val="9DCA0D">
                    <a:lumMod val="95000"/>
                    <a:lumOff val="5000"/>
                  </a:srgbClr>
                </a:gs>
                <a:gs pos="21000">
                  <a:srgbClr val="9DCA0D">
                    <a:lumMod val="85000"/>
                  </a:srgbClr>
                </a:gs>
                <a:gs pos="52000">
                  <a:srgbClr val="9DCA0D">
                    <a:lumMod val="90000"/>
                  </a:srgbClr>
                </a:gs>
                <a:gs pos="100000">
                  <a:srgbClr val="9DCA0D">
                    <a:lumMod val="77000"/>
                  </a:srgbClr>
                </a:gs>
                <a:gs pos="86000">
                  <a:srgbClr val="9DCA0D">
                    <a:lumMod val="85000"/>
                  </a:srgbClr>
                </a:gs>
              </a:gsLst>
              <a:lin ang="0" scaled="1"/>
              <a:tileRect/>
            </a:gra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59" name="Freeform 58"/>
            <p:cNvSpPr/>
            <p:nvPr/>
          </p:nvSpPr>
          <p:spPr>
            <a:xfrm>
              <a:off x="1816100" y="3152516"/>
              <a:ext cx="919163" cy="437700"/>
            </a:xfrm>
            <a:custGeom>
              <a:avLst/>
              <a:gdLst>
                <a:gd name="connsiteX0" fmla="*/ 12700 w 5759450"/>
                <a:gd name="connsiteY0" fmla="*/ 0 h 565150"/>
                <a:gd name="connsiteX1" fmla="*/ 374650 w 5759450"/>
                <a:gd name="connsiteY1" fmla="*/ 38100 h 565150"/>
                <a:gd name="connsiteX2" fmla="*/ 5073650 w 5759450"/>
                <a:gd name="connsiteY2" fmla="*/ 38100 h 565150"/>
                <a:gd name="connsiteX3" fmla="*/ 5759450 w 5759450"/>
                <a:gd name="connsiteY3" fmla="*/ 6350 h 565150"/>
                <a:gd name="connsiteX4" fmla="*/ 5594350 w 5759450"/>
                <a:gd name="connsiteY4" fmla="*/ 279400 h 565150"/>
                <a:gd name="connsiteX5" fmla="*/ 5759450 w 5759450"/>
                <a:gd name="connsiteY5" fmla="*/ 552450 h 565150"/>
                <a:gd name="connsiteX6" fmla="*/ 5251450 w 5759450"/>
                <a:gd name="connsiteY6" fmla="*/ 565150 h 565150"/>
                <a:gd name="connsiteX7" fmla="*/ 654050 w 5759450"/>
                <a:gd name="connsiteY7" fmla="*/ 552450 h 565150"/>
                <a:gd name="connsiteX8" fmla="*/ 0 w 5759450"/>
                <a:gd name="connsiteY8" fmla="*/ 533400 h 565150"/>
                <a:gd name="connsiteX9" fmla="*/ 190500 w 5759450"/>
                <a:gd name="connsiteY9" fmla="*/ 254000 h 565150"/>
                <a:gd name="connsiteX10" fmla="*/ 12700 w 5759450"/>
                <a:gd name="connsiteY10" fmla="*/ 0 h 565150"/>
                <a:gd name="connsiteX0" fmla="*/ 12700 w 5759450"/>
                <a:gd name="connsiteY0" fmla="*/ 0 h 565150"/>
                <a:gd name="connsiteX1" fmla="*/ 374650 w 5759450"/>
                <a:gd name="connsiteY1" fmla="*/ 38100 h 565150"/>
                <a:gd name="connsiteX2" fmla="*/ 5073650 w 5759450"/>
                <a:gd name="connsiteY2" fmla="*/ 38100 h 565150"/>
                <a:gd name="connsiteX3" fmla="*/ 5759450 w 5759450"/>
                <a:gd name="connsiteY3" fmla="*/ 6350 h 565150"/>
                <a:gd name="connsiteX4" fmla="*/ 5594350 w 5759450"/>
                <a:gd name="connsiteY4" fmla="*/ 279400 h 565150"/>
                <a:gd name="connsiteX5" fmla="*/ 5759450 w 5759450"/>
                <a:gd name="connsiteY5" fmla="*/ 552450 h 565150"/>
                <a:gd name="connsiteX6" fmla="*/ 5251450 w 5759450"/>
                <a:gd name="connsiteY6" fmla="*/ 565150 h 565150"/>
                <a:gd name="connsiteX7" fmla="*/ 654050 w 5759450"/>
                <a:gd name="connsiteY7" fmla="*/ 552450 h 565150"/>
                <a:gd name="connsiteX8" fmla="*/ 0 w 5759450"/>
                <a:gd name="connsiteY8" fmla="*/ 533400 h 565150"/>
                <a:gd name="connsiteX9" fmla="*/ 190500 w 5759450"/>
                <a:gd name="connsiteY9" fmla="*/ 254000 h 565150"/>
                <a:gd name="connsiteX10" fmla="*/ 12700 w 5759450"/>
                <a:gd name="connsiteY10" fmla="*/ 0 h 565150"/>
                <a:gd name="connsiteX0" fmla="*/ 12700 w 5759450"/>
                <a:gd name="connsiteY0" fmla="*/ 0 h 565150"/>
                <a:gd name="connsiteX1" fmla="*/ 374650 w 5759450"/>
                <a:gd name="connsiteY1" fmla="*/ 38100 h 565150"/>
                <a:gd name="connsiteX2" fmla="*/ 5073650 w 5759450"/>
                <a:gd name="connsiteY2" fmla="*/ 38100 h 565150"/>
                <a:gd name="connsiteX3" fmla="*/ 5759450 w 5759450"/>
                <a:gd name="connsiteY3" fmla="*/ 6350 h 565150"/>
                <a:gd name="connsiteX4" fmla="*/ 5594350 w 5759450"/>
                <a:gd name="connsiteY4" fmla="*/ 279400 h 565150"/>
                <a:gd name="connsiteX5" fmla="*/ 5759450 w 5759450"/>
                <a:gd name="connsiteY5" fmla="*/ 552450 h 565150"/>
                <a:gd name="connsiteX6" fmla="*/ 5251450 w 5759450"/>
                <a:gd name="connsiteY6" fmla="*/ 565150 h 565150"/>
                <a:gd name="connsiteX7" fmla="*/ 654050 w 5759450"/>
                <a:gd name="connsiteY7" fmla="*/ 552450 h 565150"/>
                <a:gd name="connsiteX8" fmla="*/ 0 w 5759450"/>
                <a:gd name="connsiteY8" fmla="*/ 533400 h 565150"/>
                <a:gd name="connsiteX9" fmla="*/ 190500 w 5759450"/>
                <a:gd name="connsiteY9" fmla="*/ 254000 h 565150"/>
                <a:gd name="connsiteX10" fmla="*/ 12700 w 5759450"/>
                <a:gd name="connsiteY10" fmla="*/ 0 h 565150"/>
                <a:gd name="connsiteX0" fmla="*/ 22225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190500 w 5759450"/>
                <a:gd name="connsiteY9" fmla="*/ 247650 h 558800"/>
                <a:gd name="connsiteX10" fmla="*/ 22225 w 5759450"/>
                <a:gd name="connsiteY10" fmla="*/ 7938 h 558800"/>
                <a:gd name="connsiteX0" fmla="*/ 22225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190500 w 5759450"/>
                <a:gd name="connsiteY9" fmla="*/ 247650 h 558800"/>
                <a:gd name="connsiteX10" fmla="*/ 30956 w 5759450"/>
                <a:gd name="connsiteY10" fmla="*/ 28575 h 558800"/>
                <a:gd name="connsiteX11" fmla="*/ 22225 w 5759450"/>
                <a:gd name="connsiteY11" fmla="*/ 7938 h 558800"/>
                <a:gd name="connsiteX0" fmla="*/ 22225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190500 w 5759450"/>
                <a:gd name="connsiteY9" fmla="*/ 247650 h 558800"/>
                <a:gd name="connsiteX10" fmla="*/ 19050 w 5759450"/>
                <a:gd name="connsiteY10" fmla="*/ 35719 h 558800"/>
                <a:gd name="connsiteX11" fmla="*/ 22225 w 5759450"/>
                <a:gd name="connsiteY11" fmla="*/ 7938 h 558800"/>
                <a:gd name="connsiteX0" fmla="*/ 24606 w 5761831"/>
                <a:gd name="connsiteY0" fmla="*/ 7938 h 558800"/>
                <a:gd name="connsiteX1" fmla="*/ 377031 w 5761831"/>
                <a:gd name="connsiteY1" fmla="*/ 31750 h 558800"/>
                <a:gd name="connsiteX2" fmla="*/ 5076031 w 5761831"/>
                <a:gd name="connsiteY2" fmla="*/ 31750 h 558800"/>
                <a:gd name="connsiteX3" fmla="*/ 5761831 w 5761831"/>
                <a:gd name="connsiteY3" fmla="*/ 0 h 558800"/>
                <a:gd name="connsiteX4" fmla="*/ 5596731 w 5761831"/>
                <a:gd name="connsiteY4" fmla="*/ 273050 h 558800"/>
                <a:gd name="connsiteX5" fmla="*/ 5761831 w 5761831"/>
                <a:gd name="connsiteY5" fmla="*/ 546100 h 558800"/>
                <a:gd name="connsiteX6" fmla="*/ 5253831 w 5761831"/>
                <a:gd name="connsiteY6" fmla="*/ 558800 h 558800"/>
                <a:gd name="connsiteX7" fmla="*/ 656431 w 5761831"/>
                <a:gd name="connsiteY7" fmla="*/ 546100 h 558800"/>
                <a:gd name="connsiteX8" fmla="*/ 2381 w 5761831"/>
                <a:gd name="connsiteY8" fmla="*/ 527050 h 558800"/>
                <a:gd name="connsiteX9" fmla="*/ 192881 w 5761831"/>
                <a:gd name="connsiteY9" fmla="*/ 247650 h 558800"/>
                <a:gd name="connsiteX10" fmla="*/ 0 w 5761831"/>
                <a:gd name="connsiteY10" fmla="*/ 30957 h 558800"/>
                <a:gd name="connsiteX11" fmla="*/ 24606 w 5761831"/>
                <a:gd name="connsiteY11" fmla="*/ 7938 h 558800"/>
                <a:gd name="connsiteX0" fmla="*/ 22225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190500 w 5759450"/>
                <a:gd name="connsiteY9" fmla="*/ 247650 h 558800"/>
                <a:gd name="connsiteX10" fmla="*/ 22225 w 5759450"/>
                <a:gd name="connsiteY10" fmla="*/ 7938 h 558800"/>
                <a:gd name="connsiteX0" fmla="*/ 793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190500 w 5759450"/>
                <a:gd name="connsiteY9" fmla="*/ 247650 h 558800"/>
                <a:gd name="connsiteX10" fmla="*/ 793 w 5759450"/>
                <a:gd name="connsiteY10" fmla="*/ 7938 h 558800"/>
                <a:gd name="connsiteX0" fmla="*/ 793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190500 w 5759450"/>
                <a:gd name="connsiteY9" fmla="*/ 247650 h 558800"/>
                <a:gd name="connsiteX10" fmla="*/ 793 w 5759450"/>
                <a:gd name="connsiteY10" fmla="*/ 7938 h 558800"/>
                <a:gd name="connsiteX0" fmla="*/ 793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200025 w 5759450"/>
                <a:gd name="connsiteY9" fmla="*/ 271463 h 558800"/>
                <a:gd name="connsiteX10" fmla="*/ 793 w 5759450"/>
                <a:gd name="connsiteY10" fmla="*/ 7938 h 558800"/>
                <a:gd name="connsiteX0" fmla="*/ 793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200025 w 5759450"/>
                <a:gd name="connsiteY9" fmla="*/ 271463 h 558800"/>
                <a:gd name="connsiteX10" fmla="*/ 793 w 5759450"/>
                <a:gd name="connsiteY10" fmla="*/ 7938 h 558800"/>
                <a:gd name="connsiteX0" fmla="*/ 793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200025 w 5759450"/>
                <a:gd name="connsiteY9" fmla="*/ 271463 h 558800"/>
                <a:gd name="connsiteX10" fmla="*/ 793 w 5759450"/>
                <a:gd name="connsiteY10" fmla="*/ 7938 h 558800"/>
                <a:gd name="connsiteX0" fmla="*/ 793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200025 w 5759450"/>
                <a:gd name="connsiteY9" fmla="*/ 271463 h 558800"/>
                <a:gd name="connsiteX10" fmla="*/ 793 w 5759450"/>
                <a:gd name="connsiteY10" fmla="*/ 7938 h 558800"/>
                <a:gd name="connsiteX0" fmla="*/ 793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200025 w 5759450"/>
                <a:gd name="connsiteY9" fmla="*/ 271463 h 558800"/>
                <a:gd name="connsiteX10" fmla="*/ 793 w 5759450"/>
                <a:gd name="connsiteY10" fmla="*/ 7938 h 558800"/>
                <a:gd name="connsiteX0" fmla="*/ 793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61194 w 5759450"/>
                <a:gd name="connsiteY7" fmla="*/ 553244 h 558800"/>
                <a:gd name="connsiteX8" fmla="*/ 0 w 5759450"/>
                <a:gd name="connsiteY8" fmla="*/ 527050 h 558800"/>
                <a:gd name="connsiteX9" fmla="*/ 200025 w 5759450"/>
                <a:gd name="connsiteY9" fmla="*/ 271463 h 558800"/>
                <a:gd name="connsiteX10" fmla="*/ 793 w 5759450"/>
                <a:gd name="connsiteY10" fmla="*/ 7938 h 558800"/>
                <a:gd name="connsiteX0" fmla="*/ 793 w 5759450"/>
                <a:gd name="connsiteY0" fmla="*/ 7938 h 559049"/>
                <a:gd name="connsiteX1" fmla="*/ 374650 w 5759450"/>
                <a:gd name="connsiteY1" fmla="*/ 31750 h 559049"/>
                <a:gd name="connsiteX2" fmla="*/ 5073650 w 5759450"/>
                <a:gd name="connsiteY2" fmla="*/ 31750 h 559049"/>
                <a:gd name="connsiteX3" fmla="*/ 5759450 w 5759450"/>
                <a:gd name="connsiteY3" fmla="*/ 0 h 559049"/>
                <a:gd name="connsiteX4" fmla="*/ 5594350 w 5759450"/>
                <a:gd name="connsiteY4" fmla="*/ 273050 h 559049"/>
                <a:gd name="connsiteX5" fmla="*/ 5759450 w 5759450"/>
                <a:gd name="connsiteY5" fmla="*/ 546100 h 559049"/>
                <a:gd name="connsiteX6" fmla="*/ 5251450 w 5759450"/>
                <a:gd name="connsiteY6" fmla="*/ 558800 h 559049"/>
                <a:gd name="connsiteX7" fmla="*/ 661194 w 5759450"/>
                <a:gd name="connsiteY7" fmla="*/ 553244 h 559049"/>
                <a:gd name="connsiteX8" fmla="*/ 0 w 5759450"/>
                <a:gd name="connsiteY8" fmla="*/ 527050 h 559049"/>
                <a:gd name="connsiteX9" fmla="*/ 200025 w 5759450"/>
                <a:gd name="connsiteY9" fmla="*/ 271463 h 559049"/>
                <a:gd name="connsiteX10" fmla="*/ 793 w 5759450"/>
                <a:gd name="connsiteY10" fmla="*/ 7938 h 559049"/>
                <a:gd name="connsiteX0" fmla="*/ 793 w 5759450"/>
                <a:gd name="connsiteY0" fmla="*/ 7938 h 559049"/>
                <a:gd name="connsiteX1" fmla="*/ 374650 w 5759450"/>
                <a:gd name="connsiteY1" fmla="*/ 31750 h 559049"/>
                <a:gd name="connsiteX2" fmla="*/ 919163 w 5759450"/>
                <a:gd name="connsiteY2" fmla="*/ 28575 h 559049"/>
                <a:gd name="connsiteX3" fmla="*/ 5073650 w 5759450"/>
                <a:gd name="connsiteY3" fmla="*/ 31750 h 559049"/>
                <a:gd name="connsiteX4" fmla="*/ 5759450 w 5759450"/>
                <a:gd name="connsiteY4" fmla="*/ 0 h 559049"/>
                <a:gd name="connsiteX5" fmla="*/ 5594350 w 5759450"/>
                <a:gd name="connsiteY5" fmla="*/ 273050 h 559049"/>
                <a:gd name="connsiteX6" fmla="*/ 5759450 w 5759450"/>
                <a:gd name="connsiteY6" fmla="*/ 546100 h 559049"/>
                <a:gd name="connsiteX7" fmla="*/ 5251450 w 5759450"/>
                <a:gd name="connsiteY7" fmla="*/ 558800 h 559049"/>
                <a:gd name="connsiteX8" fmla="*/ 661194 w 5759450"/>
                <a:gd name="connsiteY8" fmla="*/ 553244 h 559049"/>
                <a:gd name="connsiteX9" fmla="*/ 0 w 5759450"/>
                <a:gd name="connsiteY9" fmla="*/ 527050 h 559049"/>
                <a:gd name="connsiteX10" fmla="*/ 200025 w 5759450"/>
                <a:gd name="connsiteY10" fmla="*/ 271463 h 559049"/>
                <a:gd name="connsiteX11" fmla="*/ 793 w 5759450"/>
                <a:gd name="connsiteY11"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5073650 w 5759450"/>
                <a:gd name="connsiteY3" fmla="*/ 31750 h 559049"/>
                <a:gd name="connsiteX4" fmla="*/ 5759450 w 5759450"/>
                <a:gd name="connsiteY4" fmla="*/ 0 h 559049"/>
                <a:gd name="connsiteX5" fmla="*/ 5594350 w 5759450"/>
                <a:gd name="connsiteY5" fmla="*/ 273050 h 559049"/>
                <a:gd name="connsiteX6" fmla="*/ 5759450 w 5759450"/>
                <a:gd name="connsiteY6" fmla="*/ 546100 h 559049"/>
                <a:gd name="connsiteX7" fmla="*/ 5251450 w 5759450"/>
                <a:gd name="connsiteY7" fmla="*/ 558800 h 559049"/>
                <a:gd name="connsiteX8" fmla="*/ 661194 w 5759450"/>
                <a:gd name="connsiteY8" fmla="*/ 553244 h 559049"/>
                <a:gd name="connsiteX9" fmla="*/ 0 w 5759450"/>
                <a:gd name="connsiteY9" fmla="*/ 527050 h 559049"/>
                <a:gd name="connsiteX10" fmla="*/ 200025 w 5759450"/>
                <a:gd name="connsiteY10" fmla="*/ 271463 h 559049"/>
                <a:gd name="connsiteX11" fmla="*/ 793 w 5759450"/>
                <a:gd name="connsiteY11"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5073650 w 5759450"/>
                <a:gd name="connsiteY3" fmla="*/ 31750 h 559049"/>
                <a:gd name="connsiteX4" fmla="*/ 5759450 w 5759450"/>
                <a:gd name="connsiteY4" fmla="*/ 0 h 559049"/>
                <a:gd name="connsiteX5" fmla="*/ 5594350 w 5759450"/>
                <a:gd name="connsiteY5" fmla="*/ 273050 h 559049"/>
                <a:gd name="connsiteX6" fmla="*/ 5759450 w 5759450"/>
                <a:gd name="connsiteY6" fmla="*/ 546100 h 559049"/>
                <a:gd name="connsiteX7" fmla="*/ 5251450 w 5759450"/>
                <a:gd name="connsiteY7" fmla="*/ 558800 h 559049"/>
                <a:gd name="connsiteX8" fmla="*/ 661194 w 5759450"/>
                <a:gd name="connsiteY8" fmla="*/ 553244 h 559049"/>
                <a:gd name="connsiteX9" fmla="*/ 0 w 5759450"/>
                <a:gd name="connsiteY9" fmla="*/ 527050 h 559049"/>
                <a:gd name="connsiteX10" fmla="*/ 200025 w 5759450"/>
                <a:gd name="connsiteY10" fmla="*/ 271463 h 559049"/>
                <a:gd name="connsiteX11" fmla="*/ 793 w 5759450"/>
                <a:gd name="connsiteY11"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5073650 w 5759450"/>
                <a:gd name="connsiteY3" fmla="*/ 31750 h 559049"/>
                <a:gd name="connsiteX4" fmla="*/ 5759450 w 5759450"/>
                <a:gd name="connsiteY4" fmla="*/ 0 h 559049"/>
                <a:gd name="connsiteX5" fmla="*/ 5594350 w 5759450"/>
                <a:gd name="connsiteY5" fmla="*/ 273050 h 559049"/>
                <a:gd name="connsiteX6" fmla="*/ 5759450 w 5759450"/>
                <a:gd name="connsiteY6" fmla="*/ 546100 h 559049"/>
                <a:gd name="connsiteX7" fmla="*/ 5251450 w 5759450"/>
                <a:gd name="connsiteY7" fmla="*/ 558800 h 559049"/>
                <a:gd name="connsiteX8" fmla="*/ 661194 w 5759450"/>
                <a:gd name="connsiteY8" fmla="*/ 553244 h 559049"/>
                <a:gd name="connsiteX9" fmla="*/ 0 w 5759450"/>
                <a:gd name="connsiteY9" fmla="*/ 527050 h 559049"/>
                <a:gd name="connsiteX10" fmla="*/ 200025 w 5759450"/>
                <a:gd name="connsiteY10" fmla="*/ 271463 h 559049"/>
                <a:gd name="connsiteX11" fmla="*/ 793 w 5759450"/>
                <a:gd name="connsiteY11"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5073650 w 5759450"/>
                <a:gd name="connsiteY3" fmla="*/ 31750 h 559049"/>
                <a:gd name="connsiteX4" fmla="*/ 5759450 w 5759450"/>
                <a:gd name="connsiteY4" fmla="*/ 0 h 559049"/>
                <a:gd name="connsiteX5" fmla="*/ 5594350 w 5759450"/>
                <a:gd name="connsiteY5" fmla="*/ 273050 h 559049"/>
                <a:gd name="connsiteX6" fmla="*/ 5759450 w 5759450"/>
                <a:gd name="connsiteY6" fmla="*/ 546100 h 559049"/>
                <a:gd name="connsiteX7" fmla="*/ 5251450 w 5759450"/>
                <a:gd name="connsiteY7" fmla="*/ 558800 h 559049"/>
                <a:gd name="connsiteX8" fmla="*/ 919163 w 5759450"/>
                <a:gd name="connsiteY8" fmla="*/ 554831 h 559049"/>
                <a:gd name="connsiteX9" fmla="*/ 661194 w 5759450"/>
                <a:gd name="connsiteY9" fmla="*/ 553244 h 559049"/>
                <a:gd name="connsiteX10" fmla="*/ 0 w 5759450"/>
                <a:gd name="connsiteY10" fmla="*/ 527050 h 559049"/>
                <a:gd name="connsiteX11" fmla="*/ 200025 w 5759450"/>
                <a:gd name="connsiteY11" fmla="*/ 271463 h 559049"/>
                <a:gd name="connsiteX12" fmla="*/ 793 w 5759450"/>
                <a:gd name="connsiteY12"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5073650 w 5759450"/>
                <a:gd name="connsiteY3" fmla="*/ 31750 h 559049"/>
                <a:gd name="connsiteX4" fmla="*/ 5759450 w 5759450"/>
                <a:gd name="connsiteY4" fmla="*/ 0 h 559049"/>
                <a:gd name="connsiteX5" fmla="*/ 5594350 w 5759450"/>
                <a:gd name="connsiteY5" fmla="*/ 273050 h 559049"/>
                <a:gd name="connsiteX6" fmla="*/ 5759450 w 5759450"/>
                <a:gd name="connsiteY6" fmla="*/ 546100 h 559049"/>
                <a:gd name="connsiteX7" fmla="*/ 5251450 w 5759450"/>
                <a:gd name="connsiteY7" fmla="*/ 558800 h 559049"/>
                <a:gd name="connsiteX8" fmla="*/ 919163 w 5759450"/>
                <a:gd name="connsiteY8" fmla="*/ 550068 h 559049"/>
                <a:gd name="connsiteX9" fmla="*/ 661194 w 5759450"/>
                <a:gd name="connsiteY9" fmla="*/ 553244 h 559049"/>
                <a:gd name="connsiteX10" fmla="*/ 0 w 5759450"/>
                <a:gd name="connsiteY10" fmla="*/ 527050 h 559049"/>
                <a:gd name="connsiteX11" fmla="*/ 200025 w 5759450"/>
                <a:gd name="connsiteY11" fmla="*/ 271463 h 559049"/>
                <a:gd name="connsiteX12" fmla="*/ 793 w 5759450"/>
                <a:gd name="connsiteY12"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0131 w 5759450"/>
                <a:gd name="connsiteY3" fmla="*/ 30956 h 559049"/>
                <a:gd name="connsiteX4" fmla="*/ 5073650 w 5759450"/>
                <a:gd name="connsiteY4" fmla="*/ 31750 h 559049"/>
                <a:gd name="connsiteX5" fmla="*/ 5759450 w 5759450"/>
                <a:gd name="connsiteY5" fmla="*/ 0 h 559049"/>
                <a:gd name="connsiteX6" fmla="*/ 5594350 w 5759450"/>
                <a:gd name="connsiteY6" fmla="*/ 273050 h 559049"/>
                <a:gd name="connsiteX7" fmla="*/ 5759450 w 5759450"/>
                <a:gd name="connsiteY7" fmla="*/ 546100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3650 w 5759450"/>
                <a:gd name="connsiteY4" fmla="*/ 31750 h 559049"/>
                <a:gd name="connsiteX5" fmla="*/ 5759450 w 5759450"/>
                <a:gd name="connsiteY5" fmla="*/ 0 h 559049"/>
                <a:gd name="connsiteX6" fmla="*/ 5594350 w 5759450"/>
                <a:gd name="connsiteY6" fmla="*/ 273050 h 559049"/>
                <a:gd name="connsiteX7" fmla="*/ 5759450 w 5759450"/>
                <a:gd name="connsiteY7" fmla="*/ 546100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6032 w 5759450"/>
                <a:gd name="connsiteY4" fmla="*/ 26988 h 559049"/>
                <a:gd name="connsiteX5" fmla="*/ 5759450 w 5759450"/>
                <a:gd name="connsiteY5" fmla="*/ 0 h 559049"/>
                <a:gd name="connsiteX6" fmla="*/ 5594350 w 5759450"/>
                <a:gd name="connsiteY6" fmla="*/ 273050 h 559049"/>
                <a:gd name="connsiteX7" fmla="*/ 5759450 w 5759450"/>
                <a:gd name="connsiteY7" fmla="*/ 546100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6032 w 5759450"/>
                <a:gd name="connsiteY4" fmla="*/ 26988 h 559049"/>
                <a:gd name="connsiteX5" fmla="*/ 5759450 w 5759450"/>
                <a:gd name="connsiteY5" fmla="*/ 0 h 559049"/>
                <a:gd name="connsiteX6" fmla="*/ 5594350 w 5759450"/>
                <a:gd name="connsiteY6" fmla="*/ 273050 h 559049"/>
                <a:gd name="connsiteX7" fmla="*/ 5759450 w 5759450"/>
                <a:gd name="connsiteY7" fmla="*/ 546100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6032 w 5759450"/>
                <a:gd name="connsiteY4" fmla="*/ 26988 h 559049"/>
                <a:gd name="connsiteX5" fmla="*/ 5759450 w 5759450"/>
                <a:gd name="connsiteY5" fmla="*/ 0 h 559049"/>
                <a:gd name="connsiteX6" fmla="*/ 5594350 w 5759450"/>
                <a:gd name="connsiteY6" fmla="*/ 273050 h 559049"/>
                <a:gd name="connsiteX7" fmla="*/ 5759450 w 5759450"/>
                <a:gd name="connsiteY7" fmla="*/ 546100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6032 w 5759450"/>
                <a:gd name="connsiteY4" fmla="*/ 26988 h 559049"/>
                <a:gd name="connsiteX5" fmla="*/ 5759450 w 5759450"/>
                <a:gd name="connsiteY5" fmla="*/ 0 h 559049"/>
                <a:gd name="connsiteX6" fmla="*/ 5594350 w 5759450"/>
                <a:gd name="connsiteY6" fmla="*/ 273050 h 559049"/>
                <a:gd name="connsiteX7" fmla="*/ 5759450 w 5759450"/>
                <a:gd name="connsiteY7" fmla="*/ 546100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6032 w 5759450"/>
                <a:gd name="connsiteY4" fmla="*/ 26988 h 559049"/>
                <a:gd name="connsiteX5" fmla="*/ 5759450 w 5759450"/>
                <a:gd name="connsiteY5" fmla="*/ 0 h 559049"/>
                <a:gd name="connsiteX6" fmla="*/ 5577681 w 5759450"/>
                <a:gd name="connsiteY6" fmla="*/ 273050 h 559049"/>
                <a:gd name="connsiteX7" fmla="*/ 5759450 w 5759450"/>
                <a:gd name="connsiteY7" fmla="*/ 546100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6032 w 5759450"/>
                <a:gd name="connsiteY4" fmla="*/ 26988 h 559049"/>
                <a:gd name="connsiteX5" fmla="*/ 5759450 w 5759450"/>
                <a:gd name="connsiteY5" fmla="*/ 0 h 559049"/>
                <a:gd name="connsiteX6" fmla="*/ 5577681 w 5759450"/>
                <a:gd name="connsiteY6" fmla="*/ 273050 h 559049"/>
                <a:gd name="connsiteX7" fmla="*/ 5759450 w 5759450"/>
                <a:gd name="connsiteY7" fmla="*/ 546100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6032 w 5759450"/>
                <a:gd name="connsiteY4" fmla="*/ 26988 h 559049"/>
                <a:gd name="connsiteX5" fmla="*/ 5759450 w 5759450"/>
                <a:gd name="connsiteY5" fmla="*/ 0 h 559049"/>
                <a:gd name="connsiteX6" fmla="*/ 5577681 w 5759450"/>
                <a:gd name="connsiteY6" fmla="*/ 273050 h 559049"/>
                <a:gd name="connsiteX7" fmla="*/ 5754688 w 5759450"/>
                <a:gd name="connsiteY7" fmla="*/ 517525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6032 w 5759450"/>
                <a:gd name="connsiteY4" fmla="*/ 26988 h 559049"/>
                <a:gd name="connsiteX5" fmla="*/ 5759450 w 5759450"/>
                <a:gd name="connsiteY5" fmla="*/ 0 h 559049"/>
                <a:gd name="connsiteX6" fmla="*/ 5577681 w 5759450"/>
                <a:gd name="connsiteY6" fmla="*/ 273050 h 559049"/>
                <a:gd name="connsiteX7" fmla="*/ 5754688 w 5759450"/>
                <a:gd name="connsiteY7" fmla="*/ 517525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61529"/>
                <a:gd name="connsiteX1" fmla="*/ 374650 w 5759450"/>
                <a:gd name="connsiteY1" fmla="*/ 31750 h 561529"/>
                <a:gd name="connsiteX2" fmla="*/ 916782 w 5759450"/>
                <a:gd name="connsiteY2" fmla="*/ 19050 h 561529"/>
                <a:gd name="connsiteX3" fmla="*/ 4862512 w 5759450"/>
                <a:gd name="connsiteY3" fmla="*/ 19050 h 561529"/>
                <a:gd name="connsiteX4" fmla="*/ 5076032 w 5759450"/>
                <a:gd name="connsiteY4" fmla="*/ 26988 h 561529"/>
                <a:gd name="connsiteX5" fmla="*/ 5759450 w 5759450"/>
                <a:gd name="connsiteY5" fmla="*/ 0 h 561529"/>
                <a:gd name="connsiteX6" fmla="*/ 5577681 w 5759450"/>
                <a:gd name="connsiteY6" fmla="*/ 273050 h 561529"/>
                <a:gd name="connsiteX7" fmla="*/ 5754688 w 5759450"/>
                <a:gd name="connsiteY7" fmla="*/ 517525 h 561529"/>
                <a:gd name="connsiteX8" fmla="*/ 5251450 w 5759450"/>
                <a:gd name="connsiteY8" fmla="*/ 558800 h 561529"/>
                <a:gd name="connsiteX9" fmla="*/ 919163 w 5759450"/>
                <a:gd name="connsiteY9" fmla="*/ 550068 h 561529"/>
                <a:gd name="connsiteX10" fmla="*/ 661194 w 5759450"/>
                <a:gd name="connsiteY10" fmla="*/ 553244 h 561529"/>
                <a:gd name="connsiteX11" fmla="*/ 0 w 5759450"/>
                <a:gd name="connsiteY11" fmla="*/ 527050 h 561529"/>
                <a:gd name="connsiteX12" fmla="*/ 200025 w 5759450"/>
                <a:gd name="connsiteY12" fmla="*/ 271463 h 561529"/>
                <a:gd name="connsiteX13" fmla="*/ 793 w 5759450"/>
                <a:gd name="connsiteY13" fmla="*/ 7938 h 561529"/>
                <a:gd name="connsiteX0" fmla="*/ 793 w 5759450"/>
                <a:gd name="connsiteY0" fmla="*/ 7938 h 562791"/>
                <a:gd name="connsiteX1" fmla="*/ 374650 w 5759450"/>
                <a:gd name="connsiteY1" fmla="*/ 31750 h 562791"/>
                <a:gd name="connsiteX2" fmla="*/ 916782 w 5759450"/>
                <a:gd name="connsiteY2" fmla="*/ 19050 h 562791"/>
                <a:gd name="connsiteX3" fmla="*/ 4862512 w 5759450"/>
                <a:gd name="connsiteY3" fmla="*/ 19050 h 562791"/>
                <a:gd name="connsiteX4" fmla="*/ 5076032 w 5759450"/>
                <a:gd name="connsiteY4" fmla="*/ 26988 h 562791"/>
                <a:gd name="connsiteX5" fmla="*/ 5759450 w 5759450"/>
                <a:gd name="connsiteY5" fmla="*/ 0 h 562791"/>
                <a:gd name="connsiteX6" fmla="*/ 5577681 w 5759450"/>
                <a:gd name="connsiteY6" fmla="*/ 273050 h 562791"/>
                <a:gd name="connsiteX7" fmla="*/ 5754688 w 5759450"/>
                <a:gd name="connsiteY7" fmla="*/ 517525 h 562791"/>
                <a:gd name="connsiteX8" fmla="*/ 5251450 w 5759450"/>
                <a:gd name="connsiteY8" fmla="*/ 558800 h 562791"/>
                <a:gd name="connsiteX9" fmla="*/ 919163 w 5759450"/>
                <a:gd name="connsiteY9" fmla="*/ 550068 h 562791"/>
                <a:gd name="connsiteX10" fmla="*/ 661194 w 5759450"/>
                <a:gd name="connsiteY10" fmla="*/ 553244 h 562791"/>
                <a:gd name="connsiteX11" fmla="*/ 0 w 5759450"/>
                <a:gd name="connsiteY11" fmla="*/ 527050 h 562791"/>
                <a:gd name="connsiteX12" fmla="*/ 200025 w 5759450"/>
                <a:gd name="connsiteY12" fmla="*/ 271463 h 562791"/>
                <a:gd name="connsiteX13" fmla="*/ 793 w 5759450"/>
                <a:gd name="connsiteY13" fmla="*/ 7938 h 562791"/>
                <a:gd name="connsiteX0" fmla="*/ 793 w 5761832"/>
                <a:gd name="connsiteY0" fmla="*/ 7938 h 563259"/>
                <a:gd name="connsiteX1" fmla="*/ 374650 w 5761832"/>
                <a:gd name="connsiteY1" fmla="*/ 31750 h 563259"/>
                <a:gd name="connsiteX2" fmla="*/ 916782 w 5761832"/>
                <a:gd name="connsiteY2" fmla="*/ 19050 h 563259"/>
                <a:gd name="connsiteX3" fmla="*/ 4862512 w 5761832"/>
                <a:gd name="connsiteY3" fmla="*/ 19050 h 563259"/>
                <a:gd name="connsiteX4" fmla="*/ 5076032 w 5761832"/>
                <a:gd name="connsiteY4" fmla="*/ 26988 h 563259"/>
                <a:gd name="connsiteX5" fmla="*/ 5759450 w 5761832"/>
                <a:gd name="connsiteY5" fmla="*/ 0 h 563259"/>
                <a:gd name="connsiteX6" fmla="*/ 5577681 w 5761832"/>
                <a:gd name="connsiteY6" fmla="*/ 273050 h 563259"/>
                <a:gd name="connsiteX7" fmla="*/ 5761832 w 5761832"/>
                <a:gd name="connsiteY7" fmla="*/ 522287 h 563259"/>
                <a:gd name="connsiteX8" fmla="*/ 5251450 w 5761832"/>
                <a:gd name="connsiteY8" fmla="*/ 558800 h 563259"/>
                <a:gd name="connsiteX9" fmla="*/ 919163 w 5761832"/>
                <a:gd name="connsiteY9" fmla="*/ 550068 h 563259"/>
                <a:gd name="connsiteX10" fmla="*/ 661194 w 5761832"/>
                <a:gd name="connsiteY10" fmla="*/ 553244 h 563259"/>
                <a:gd name="connsiteX11" fmla="*/ 0 w 5761832"/>
                <a:gd name="connsiteY11" fmla="*/ 527050 h 563259"/>
                <a:gd name="connsiteX12" fmla="*/ 200025 w 5761832"/>
                <a:gd name="connsiteY12" fmla="*/ 271463 h 563259"/>
                <a:gd name="connsiteX13" fmla="*/ 793 w 5761832"/>
                <a:gd name="connsiteY13" fmla="*/ 7938 h 563259"/>
                <a:gd name="connsiteX0" fmla="*/ 793 w 5761832"/>
                <a:gd name="connsiteY0" fmla="*/ 7938 h 563781"/>
                <a:gd name="connsiteX1" fmla="*/ 374650 w 5761832"/>
                <a:gd name="connsiteY1" fmla="*/ 31750 h 563781"/>
                <a:gd name="connsiteX2" fmla="*/ 916782 w 5761832"/>
                <a:gd name="connsiteY2" fmla="*/ 19050 h 563781"/>
                <a:gd name="connsiteX3" fmla="*/ 4862512 w 5761832"/>
                <a:gd name="connsiteY3" fmla="*/ 19050 h 563781"/>
                <a:gd name="connsiteX4" fmla="*/ 5076032 w 5761832"/>
                <a:gd name="connsiteY4" fmla="*/ 26988 h 563781"/>
                <a:gd name="connsiteX5" fmla="*/ 5759450 w 5761832"/>
                <a:gd name="connsiteY5" fmla="*/ 0 h 563781"/>
                <a:gd name="connsiteX6" fmla="*/ 5577681 w 5761832"/>
                <a:gd name="connsiteY6" fmla="*/ 273050 h 563781"/>
                <a:gd name="connsiteX7" fmla="*/ 5761832 w 5761832"/>
                <a:gd name="connsiteY7" fmla="*/ 522287 h 563781"/>
                <a:gd name="connsiteX8" fmla="*/ 5251450 w 5761832"/>
                <a:gd name="connsiteY8" fmla="*/ 558800 h 563781"/>
                <a:gd name="connsiteX9" fmla="*/ 919163 w 5761832"/>
                <a:gd name="connsiteY9" fmla="*/ 550068 h 563781"/>
                <a:gd name="connsiteX10" fmla="*/ 661194 w 5761832"/>
                <a:gd name="connsiteY10" fmla="*/ 553244 h 563781"/>
                <a:gd name="connsiteX11" fmla="*/ 0 w 5761832"/>
                <a:gd name="connsiteY11" fmla="*/ 527050 h 563781"/>
                <a:gd name="connsiteX12" fmla="*/ 200025 w 5761832"/>
                <a:gd name="connsiteY12" fmla="*/ 271463 h 563781"/>
                <a:gd name="connsiteX13" fmla="*/ 793 w 5761832"/>
                <a:gd name="connsiteY13" fmla="*/ 7938 h 563781"/>
                <a:gd name="connsiteX0" fmla="*/ 793 w 5761832"/>
                <a:gd name="connsiteY0" fmla="*/ 7938 h 559049"/>
                <a:gd name="connsiteX1" fmla="*/ 374650 w 5761832"/>
                <a:gd name="connsiteY1" fmla="*/ 31750 h 559049"/>
                <a:gd name="connsiteX2" fmla="*/ 916782 w 5761832"/>
                <a:gd name="connsiteY2" fmla="*/ 19050 h 559049"/>
                <a:gd name="connsiteX3" fmla="*/ 4862512 w 5761832"/>
                <a:gd name="connsiteY3" fmla="*/ 19050 h 559049"/>
                <a:gd name="connsiteX4" fmla="*/ 5076032 w 5761832"/>
                <a:gd name="connsiteY4" fmla="*/ 26988 h 559049"/>
                <a:gd name="connsiteX5" fmla="*/ 5759450 w 5761832"/>
                <a:gd name="connsiteY5" fmla="*/ 0 h 559049"/>
                <a:gd name="connsiteX6" fmla="*/ 5577681 w 5761832"/>
                <a:gd name="connsiteY6" fmla="*/ 273050 h 559049"/>
                <a:gd name="connsiteX7" fmla="*/ 5761832 w 5761832"/>
                <a:gd name="connsiteY7" fmla="*/ 522287 h 559049"/>
                <a:gd name="connsiteX8" fmla="*/ 5251450 w 5761832"/>
                <a:gd name="connsiteY8" fmla="*/ 558800 h 559049"/>
                <a:gd name="connsiteX9" fmla="*/ 919163 w 5761832"/>
                <a:gd name="connsiteY9" fmla="*/ 550068 h 559049"/>
                <a:gd name="connsiteX10" fmla="*/ 661194 w 5761832"/>
                <a:gd name="connsiteY10" fmla="*/ 553244 h 559049"/>
                <a:gd name="connsiteX11" fmla="*/ 0 w 5761832"/>
                <a:gd name="connsiteY11" fmla="*/ 527050 h 559049"/>
                <a:gd name="connsiteX12" fmla="*/ 200025 w 5761832"/>
                <a:gd name="connsiteY12" fmla="*/ 271463 h 559049"/>
                <a:gd name="connsiteX13" fmla="*/ 793 w 5761832"/>
                <a:gd name="connsiteY13" fmla="*/ 7938 h 559049"/>
                <a:gd name="connsiteX0" fmla="*/ 793 w 5761832"/>
                <a:gd name="connsiteY0" fmla="*/ 7938 h 559049"/>
                <a:gd name="connsiteX1" fmla="*/ 374650 w 5761832"/>
                <a:gd name="connsiteY1" fmla="*/ 31750 h 559049"/>
                <a:gd name="connsiteX2" fmla="*/ 916782 w 5761832"/>
                <a:gd name="connsiteY2" fmla="*/ 19050 h 559049"/>
                <a:gd name="connsiteX3" fmla="*/ 945507 w 5761832"/>
                <a:gd name="connsiteY3" fmla="*/ 20131 h 559049"/>
                <a:gd name="connsiteX4" fmla="*/ 4862512 w 5761832"/>
                <a:gd name="connsiteY4" fmla="*/ 19050 h 559049"/>
                <a:gd name="connsiteX5" fmla="*/ 5076032 w 5761832"/>
                <a:gd name="connsiteY5" fmla="*/ 26988 h 559049"/>
                <a:gd name="connsiteX6" fmla="*/ 5759450 w 5761832"/>
                <a:gd name="connsiteY6" fmla="*/ 0 h 559049"/>
                <a:gd name="connsiteX7" fmla="*/ 5577681 w 5761832"/>
                <a:gd name="connsiteY7" fmla="*/ 273050 h 559049"/>
                <a:gd name="connsiteX8" fmla="*/ 5761832 w 5761832"/>
                <a:gd name="connsiteY8" fmla="*/ 522287 h 559049"/>
                <a:gd name="connsiteX9" fmla="*/ 5251450 w 5761832"/>
                <a:gd name="connsiteY9" fmla="*/ 558800 h 559049"/>
                <a:gd name="connsiteX10" fmla="*/ 919163 w 5761832"/>
                <a:gd name="connsiteY10" fmla="*/ 550068 h 559049"/>
                <a:gd name="connsiteX11" fmla="*/ 661194 w 5761832"/>
                <a:gd name="connsiteY11" fmla="*/ 553244 h 559049"/>
                <a:gd name="connsiteX12" fmla="*/ 0 w 5761832"/>
                <a:gd name="connsiteY12" fmla="*/ 527050 h 559049"/>
                <a:gd name="connsiteX13" fmla="*/ 200025 w 5761832"/>
                <a:gd name="connsiteY13" fmla="*/ 271463 h 559049"/>
                <a:gd name="connsiteX14" fmla="*/ 793 w 5761832"/>
                <a:gd name="connsiteY14" fmla="*/ 7938 h 559049"/>
                <a:gd name="connsiteX0" fmla="*/ 793 w 5761832"/>
                <a:gd name="connsiteY0" fmla="*/ 7938 h 559049"/>
                <a:gd name="connsiteX1" fmla="*/ 374650 w 5761832"/>
                <a:gd name="connsiteY1" fmla="*/ 31750 h 559049"/>
                <a:gd name="connsiteX2" fmla="*/ 916782 w 5761832"/>
                <a:gd name="connsiteY2" fmla="*/ 19050 h 559049"/>
                <a:gd name="connsiteX3" fmla="*/ 945507 w 5761832"/>
                <a:gd name="connsiteY3" fmla="*/ 20131 h 559049"/>
                <a:gd name="connsiteX4" fmla="*/ 4862512 w 5761832"/>
                <a:gd name="connsiteY4" fmla="*/ 19050 h 559049"/>
                <a:gd name="connsiteX5" fmla="*/ 5076032 w 5761832"/>
                <a:gd name="connsiteY5" fmla="*/ 26988 h 559049"/>
                <a:gd name="connsiteX6" fmla="*/ 5759450 w 5761832"/>
                <a:gd name="connsiteY6" fmla="*/ 0 h 559049"/>
                <a:gd name="connsiteX7" fmla="*/ 5577681 w 5761832"/>
                <a:gd name="connsiteY7" fmla="*/ 273050 h 559049"/>
                <a:gd name="connsiteX8" fmla="*/ 5761832 w 5761832"/>
                <a:gd name="connsiteY8" fmla="*/ 522287 h 559049"/>
                <a:gd name="connsiteX9" fmla="*/ 5251450 w 5761832"/>
                <a:gd name="connsiteY9" fmla="*/ 558800 h 559049"/>
                <a:gd name="connsiteX10" fmla="*/ 952905 w 5761832"/>
                <a:gd name="connsiteY10" fmla="*/ 546396 h 559049"/>
                <a:gd name="connsiteX11" fmla="*/ 919163 w 5761832"/>
                <a:gd name="connsiteY11" fmla="*/ 550068 h 559049"/>
                <a:gd name="connsiteX12" fmla="*/ 661194 w 5761832"/>
                <a:gd name="connsiteY12" fmla="*/ 553244 h 559049"/>
                <a:gd name="connsiteX13" fmla="*/ 0 w 5761832"/>
                <a:gd name="connsiteY13" fmla="*/ 527050 h 559049"/>
                <a:gd name="connsiteX14" fmla="*/ 200025 w 5761832"/>
                <a:gd name="connsiteY14" fmla="*/ 271463 h 559049"/>
                <a:gd name="connsiteX15" fmla="*/ 793 w 5761832"/>
                <a:gd name="connsiteY15" fmla="*/ 7938 h 559049"/>
                <a:gd name="connsiteX0" fmla="*/ 793 w 5835542"/>
                <a:gd name="connsiteY0" fmla="*/ 7938 h 559049"/>
                <a:gd name="connsiteX1" fmla="*/ 374650 w 5835542"/>
                <a:gd name="connsiteY1" fmla="*/ 31750 h 559049"/>
                <a:gd name="connsiteX2" fmla="*/ 916782 w 5835542"/>
                <a:gd name="connsiteY2" fmla="*/ 19050 h 559049"/>
                <a:gd name="connsiteX3" fmla="*/ 945507 w 5835542"/>
                <a:gd name="connsiteY3" fmla="*/ 20131 h 559049"/>
                <a:gd name="connsiteX4" fmla="*/ 4862512 w 5835542"/>
                <a:gd name="connsiteY4" fmla="*/ 19050 h 559049"/>
                <a:gd name="connsiteX5" fmla="*/ 5076032 w 5835542"/>
                <a:gd name="connsiteY5" fmla="*/ 26988 h 559049"/>
                <a:gd name="connsiteX6" fmla="*/ 5759450 w 5835542"/>
                <a:gd name="connsiteY6" fmla="*/ 0 h 559049"/>
                <a:gd name="connsiteX7" fmla="*/ 5761832 w 5835542"/>
                <a:gd name="connsiteY7" fmla="*/ 522287 h 559049"/>
                <a:gd name="connsiteX8" fmla="*/ 5251450 w 5835542"/>
                <a:gd name="connsiteY8" fmla="*/ 558800 h 559049"/>
                <a:gd name="connsiteX9" fmla="*/ 952905 w 5835542"/>
                <a:gd name="connsiteY9" fmla="*/ 546396 h 559049"/>
                <a:gd name="connsiteX10" fmla="*/ 919163 w 5835542"/>
                <a:gd name="connsiteY10" fmla="*/ 550068 h 559049"/>
                <a:gd name="connsiteX11" fmla="*/ 661194 w 5835542"/>
                <a:gd name="connsiteY11" fmla="*/ 553244 h 559049"/>
                <a:gd name="connsiteX12" fmla="*/ 0 w 5835542"/>
                <a:gd name="connsiteY12" fmla="*/ 527050 h 559049"/>
                <a:gd name="connsiteX13" fmla="*/ 200025 w 5835542"/>
                <a:gd name="connsiteY13" fmla="*/ 271463 h 559049"/>
                <a:gd name="connsiteX14" fmla="*/ 793 w 5835542"/>
                <a:gd name="connsiteY14" fmla="*/ 7938 h 559049"/>
                <a:gd name="connsiteX0" fmla="*/ 793 w 5761832"/>
                <a:gd name="connsiteY0" fmla="*/ 0 h 551111"/>
                <a:gd name="connsiteX1" fmla="*/ 374650 w 5761832"/>
                <a:gd name="connsiteY1" fmla="*/ 23812 h 551111"/>
                <a:gd name="connsiteX2" fmla="*/ 916782 w 5761832"/>
                <a:gd name="connsiteY2" fmla="*/ 11112 h 551111"/>
                <a:gd name="connsiteX3" fmla="*/ 945507 w 5761832"/>
                <a:gd name="connsiteY3" fmla="*/ 12193 h 551111"/>
                <a:gd name="connsiteX4" fmla="*/ 4862512 w 5761832"/>
                <a:gd name="connsiteY4" fmla="*/ 11112 h 551111"/>
                <a:gd name="connsiteX5" fmla="*/ 5076032 w 5761832"/>
                <a:gd name="connsiteY5" fmla="*/ 19050 h 551111"/>
                <a:gd name="connsiteX6" fmla="*/ 5761832 w 5761832"/>
                <a:gd name="connsiteY6" fmla="*/ 514349 h 551111"/>
                <a:gd name="connsiteX7" fmla="*/ 5251450 w 5761832"/>
                <a:gd name="connsiteY7" fmla="*/ 550862 h 551111"/>
                <a:gd name="connsiteX8" fmla="*/ 952905 w 5761832"/>
                <a:gd name="connsiteY8" fmla="*/ 538458 h 551111"/>
                <a:gd name="connsiteX9" fmla="*/ 919163 w 5761832"/>
                <a:gd name="connsiteY9" fmla="*/ 542130 h 551111"/>
                <a:gd name="connsiteX10" fmla="*/ 661194 w 5761832"/>
                <a:gd name="connsiteY10" fmla="*/ 545306 h 551111"/>
                <a:gd name="connsiteX11" fmla="*/ 0 w 5761832"/>
                <a:gd name="connsiteY11" fmla="*/ 519112 h 551111"/>
                <a:gd name="connsiteX12" fmla="*/ 200025 w 5761832"/>
                <a:gd name="connsiteY12" fmla="*/ 263525 h 551111"/>
                <a:gd name="connsiteX13" fmla="*/ 793 w 5761832"/>
                <a:gd name="connsiteY13" fmla="*/ 0 h 551111"/>
                <a:gd name="connsiteX0" fmla="*/ 793 w 5528877"/>
                <a:gd name="connsiteY0" fmla="*/ 0 h 551111"/>
                <a:gd name="connsiteX1" fmla="*/ 374650 w 5528877"/>
                <a:gd name="connsiteY1" fmla="*/ 23812 h 551111"/>
                <a:gd name="connsiteX2" fmla="*/ 916782 w 5528877"/>
                <a:gd name="connsiteY2" fmla="*/ 11112 h 551111"/>
                <a:gd name="connsiteX3" fmla="*/ 945507 w 5528877"/>
                <a:gd name="connsiteY3" fmla="*/ 12193 h 551111"/>
                <a:gd name="connsiteX4" fmla="*/ 4862512 w 5528877"/>
                <a:gd name="connsiteY4" fmla="*/ 11112 h 551111"/>
                <a:gd name="connsiteX5" fmla="*/ 5076032 w 5528877"/>
                <a:gd name="connsiteY5" fmla="*/ 19050 h 551111"/>
                <a:gd name="connsiteX6" fmla="*/ 5251450 w 5528877"/>
                <a:gd name="connsiteY6" fmla="*/ 550862 h 551111"/>
                <a:gd name="connsiteX7" fmla="*/ 952905 w 5528877"/>
                <a:gd name="connsiteY7" fmla="*/ 538458 h 551111"/>
                <a:gd name="connsiteX8" fmla="*/ 919163 w 5528877"/>
                <a:gd name="connsiteY8" fmla="*/ 542130 h 551111"/>
                <a:gd name="connsiteX9" fmla="*/ 661194 w 5528877"/>
                <a:gd name="connsiteY9" fmla="*/ 545306 h 551111"/>
                <a:gd name="connsiteX10" fmla="*/ 0 w 5528877"/>
                <a:gd name="connsiteY10" fmla="*/ 519112 h 551111"/>
                <a:gd name="connsiteX11" fmla="*/ 200025 w 5528877"/>
                <a:gd name="connsiteY11" fmla="*/ 263525 h 551111"/>
                <a:gd name="connsiteX12" fmla="*/ 793 w 5528877"/>
                <a:gd name="connsiteY12" fmla="*/ 0 h 551111"/>
                <a:gd name="connsiteX0" fmla="*/ 793 w 5528877"/>
                <a:gd name="connsiteY0" fmla="*/ 0 h 551111"/>
                <a:gd name="connsiteX1" fmla="*/ 374650 w 5528877"/>
                <a:gd name="connsiteY1" fmla="*/ 23812 h 551111"/>
                <a:gd name="connsiteX2" fmla="*/ 916782 w 5528877"/>
                <a:gd name="connsiteY2" fmla="*/ 11112 h 551111"/>
                <a:gd name="connsiteX3" fmla="*/ 945507 w 5528877"/>
                <a:gd name="connsiteY3" fmla="*/ 12193 h 551111"/>
                <a:gd name="connsiteX4" fmla="*/ 5076032 w 5528877"/>
                <a:gd name="connsiteY4" fmla="*/ 19050 h 551111"/>
                <a:gd name="connsiteX5" fmla="*/ 5251450 w 5528877"/>
                <a:gd name="connsiteY5" fmla="*/ 550862 h 551111"/>
                <a:gd name="connsiteX6" fmla="*/ 952905 w 5528877"/>
                <a:gd name="connsiteY6" fmla="*/ 538458 h 551111"/>
                <a:gd name="connsiteX7" fmla="*/ 919163 w 5528877"/>
                <a:gd name="connsiteY7" fmla="*/ 542130 h 551111"/>
                <a:gd name="connsiteX8" fmla="*/ 661194 w 5528877"/>
                <a:gd name="connsiteY8" fmla="*/ 545306 h 551111"/>
                <a:gd name="connsiteX9" fmla="*/ 0 w 5528877"/>
                <a:gd name="connsiteY9" fmla="*/ 519112 h 551111"/>
                <a:gd name="connsiteX10" fmla="*/ 200025 w 5528877"/>
                <a:gd name="connsiteY10" fmla="*/ 263525 h 551111"/>
                <a:gd name="connsiteX11" fmla="*/ 793 w 5528877"/>
                <a:gd name="connsiteY11" fmla="*/ 0 h 551111"/>
                <a:gd name="connsiteX0" fmla="*/ 793 w 5251450"/>
                <a:gd name="connsiteY0" fmla="*/ 0 h 551111"/>
                <a:gd name="connsiteX1" fmla="*/ 374650 w 5251450"/>
                <a:gd name="connsiteY1" fmla="*/ 23812 h 551111"/>
                <a:gd name="connsiteX2" fmla="*/ 916782 w 5251450"/>
                <a:gd name="connsiteY2" fmla="*/ 11112 h 551111"/>
                <a:gd name="connsiteX3" fmla="*/ 945507 w 5251450"/>
                <a:gd name="connsiteY3" fmla="*/ 12193 h 551111"/>
                <a:gd name="connsiteX4" fmla="*/ 5251450 w 5251450"/>
                <a:gd name="connsiteY4" fmla="*/ 550862 h 551111"/>
                <a:gd name="connsiteX5" fmla="*/ 952905 w 5251450"/>
                <a:gd name="connsiteY5" fmla="*/ 538458 h 551111"/>
                <a:gd name="connsiteX6" fmla="*/ 919163 w 5251450"/>
                <a:gd name="connsiteY6" fmla="*/ 542130 h 551111"/>
                <a:gd name="connsiteX7" fmla="*/ 661194 w 5251450"/>
                <a:gd name="connsiteY7" fmla="*/ 545306 h 551111"/>
                <a:gd name="connsiteX8" fmla="*/ 0 w 5251450"/>
                <a:gd name="connsiteY8" fmla="*/ 519112 h 551111"/>
                <a:gd name="connsiteX9" fmla="*/ 200025 w 5251450"/>
                <a:gd name="connsiteY9" fmla="*/ 263525 h 551111"/>
                <a:gd name="connsiteX10" fmla="*/ 793 w 5251450"/>
                <a:gd name="connsiteY10" fmla="*/ 0 h 551111"/>
                <a:gd name="connsiteX0" fmla="*/ 793 w 952905"/>
                <a:gd name="connsiteY0" fmla="*/ 0 h 551111"/>
                <a:gd name="connsiteX1" fmla="*/ 374650 w 952905"/>
                <a:gd name="connsiteY1" fmla="*/ 23812 h 551111"/>
                <a:gd name="connsiteX2" fmla="*/ 916782 w 952905"/>
                <a:gd name="connsiteY2" fmla="*/ 11112 h 551111"/>
                <a:gd name="connsiteX3" fmla="*/ 945507 w 952905"/>
                <a:gd name="connsiteY3" fmla="*/ 12193 h 551111"/>
                <a:gd name="connsiteX4" fmla="*/ 952905 w 952905"/>
                <a:gd name="connsiteY4" fmla="*/ 538458 h 551111"/>
                <a:gd name="connsiteX5" fmla="*/ 919163 w 952905"/>
                <a:gd name="connsiteY5" fmla="*/ 542130 h 551111"/>
                <a:gd name="connsiteX6" fmla="*/ 661194 w 952905"/>
                <a:gd name="connsiteY6" fmla="*/ 545306 h 551111"/>
                <a:gd name="connsiteX7" fmla="*/ 0 w 952905"/>
                <a:gd name="connsiteY7" fmla="*/ 519112 h 551111"/>
                <a:gd name="connsiteX8" fmla="*/ 200025 w 952905"/>
                <a:gd name="connsiteY8" fmla="*/ 263525 h 551111"/>
                <a:gd name="connsiteX9" fmla="*/ 793 w 952905"/>
                <a:gd name="connsiteY9" fmla="*/ 0 h 551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52905" h="551111">
                  <a:moveTo>
                    <a:pt x="793" y="0"/>
                  </a:moveTo>
                  <a:cubicBezTo>
                    <a:pt x="123031" y="24606"/>
                    <a:pt x="250031" y="15875"/>
                    <a:pt x="374650" y="23812"/>
                  </a:cubicBezTo>
                  <a:cubicBezTo>
                    <a:pt x="555361" y="19579"/>
                    <a:pt x="750359" y="24870"/>
                    <a:pt x="916782" y="11112"/>
                  </a:cubicBezTo>
                  <a:lnTo>
                    <a:pt x="945507" y="12193"/>
                  </a:lnTo>
                  <a:lnTo>
                    <a:pt x="952905" y="538458"/>
                  </a:lnTo>
                  <a:lnTo>
                    <a:pt x="919163" y="542130"/>
                  </a:lnTo>
                  <a:lnTo>
                    <a:pt x="661194" y="545306"/>
                  </a:lnTo>
                  <a:cubicBezTo>
                    <a:pt x="526521" y="548481"/>
                    <a:pt x="206111" y="565943"/>
                    <a:pt x="0" y="519112"/>
                  </a:cubicBezTo>
                  <a:lnTo>
                    <a:pt x="200025" y="263525"/>
                  </a:lnTo>
                  <a:cubicBezTo>
                    <a:pt x="124089" y="185208"/>
                    <a:pt x="79110" y="128323"/>
                    <a:pt x="793" y="0"/>
                  </a:cubicBezTo>
                  <a:close/>
                </a:path>
              </a:pathLst>
            </a:custGeom>
            <a:noFill/>
            <a:ln w="19050">
              <a:solidFill>
                <a:srgbClr val="CBF34B"/>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grpSp>
      <p:grpSp>
        <p:nvGrpSpPr>
          <p:cNvPr id="60" name="Group 15"/>
          <p:cNvGrpSpPr>
            <a:grpSpLocks/>
          </p:cNvGrpSpPr>
          <p:nvPr/>
        </p:nvGrpSpPr>
        <p:grpSpPr bwMode="auto">
          <a:xfrm>
            <a:off x="3300094" y="5267018"/>
            <a:ext cx="5449075" cy="1293180"/>
            <a:chOff x="2671148" y="1311915"/>
            <a:chExt cx="3938587" cy="1011238"/>
          </a:xfrm>
        </p:grpSpPr>
        <p:pic>
          <p:nvPicPr>
            <p:cNvPr id="6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71148" y="1311915"/>
              <a:ext cx="3938587" cy="1011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2" name="Rounded Rectangle 61"/>
            <p:cNvSpPr/>
            <p:nvPr/>
          </p:nvSpPr>
          <p:spPr>
            <a:xfrm>
              <a:off x="2762555" y="1386471"/>
              <a:ext cx="3777280" cy="861362"/>
            </a:xfrm>
            <a:prstGeom prst="roundRect">
              <a:avLst>
                <a:gd name="adj" fmla="val 12108"/>
              </a:avLst>
            </a:prstGeom>
            <a:noFill/>
            <a:ln w="19050">
              <a:solidFill>
                <a:srgbClr val="996633"/>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grpSp>
      <p:sp>
        <p:nvSpPr>
          <p:cNvPr id="63" name="Rectangle 62"/>
          <p:cNvSpPr/>
          <p:nvPr/>
        </p:nvSpPr>
        <p:spPr>
          <a:xfrm>
            <a:off x="3439017" y="5306838"/>
            <a:ext cx="3998107" cy="1200329"/>
          </a:xfrm>
          <a:prstGeom prst="rect">
            <a:avLst/>
          </a:prstGeom>
        </p:spPr>
        <p:txBody>
          <a:bodyPr wrap="square" anchor="ctr">
            <a:spAutoFit/>
          </a:bodyPr>
          <a:lstStyle/>
          <a:p>
            <a:pPr marL="285750" indent="-285750" fontAlgn="auto">
              <a:spcBef>
                <a:spcPts val="0"/>
              </a:spcBef>
              <a:spcAft>
                <a:spcPts val="0"/>
              </a:spcAft>
              <a:buFont typeface="Arial" panose="020B0604020202020204" pitchFamily="34" charset="0"/>
              <a:buChar char="•"/>
              <a:defRPr/>
            </a:pPr>
            <a:r>
              <a:rPr lang="en-US" b="1" kern="0" dirty="0" err="1" smtClean="0">
                <a:solidFill>
                  <a:srgbClr val="C00000"/>
                </a:solidFill>
                <a:latin typeface="Times New Roman" panose="02020603050405020304" pitchFamily="18" charset="0"/>
                <a:cs typeface="Times New Roman" panose="02020603050405020304" pitchFamily="18" charset="0"/>
              </a:rPr>
              <a:t>Danh</a:t>
            </a:r>
            <a:r>
              <a:rPr lang="en-US" b="1" kern="0" dirty="0" smtClean="0">
                <a:solidFill>
                  <a:srgbClr val="C00000"/>
                </a:solidFill>
                <a:latin typeface="Times New Roman" panose="02020603050405020304" pitchFamily="18" charset="0"/>
                <a:cs typeface="Times New Roman" panose="02020603050405020304" pitchFamily="18" charset="0"/>
              </a:rPr>
              <a:t> </a:t>
            </a:r>
            <a:r>
              <a:rPr lang="en-US" b="1" kern="0" dirty="0" err="1" smtClean="0">
                <a:solidFill>
                  <a:srgbClr val="C00000"/>
                </a:solidFill>
                <a:latin typeface="Times New Roman" panose="02020603050405020304" pitchFamily="18" charset="0"/>
                <a:cs typeface="Times New Roman" panose="02020603050405020304" pitchFamily="18" charset="0"/>
              </a:rPr>
              <a:t>sách</a:t>
            </a:r>
            <a:r>
              <a:rPr lang="en-US" b="1" kern="0" dirty="0" smtClean="0">
                <a:solidFill>
                  <a:srgbClr val="C00000"/>
                </a:solidFill>
                <a:latin typeface="Times New Roman" panose="02020603050405020304" pitchFamily="18" charset="0"/>
                <a:cs typeface="Times New Roman" panose="02020603050405020304" pitchFamily="18" charset="0"/>
              </a:rPr>
              <a:t> </a:t>
            </a:r>
            <a:r>
              <a:rPr lang="en-US" b="1" kern="0" dirty="0" err="1" smtClean="0">
                <a:solidFill>
                  <a:srgbClr val="C00000"/>
                </a:solidFill>
                <a:latin typeface="Times New Roman" panose="02020603050405020304" pitchFamily="18" charset="0"/>
                <a:cs typeface="Times New Roman" panose="02020603050405020304" pitchFamily="18" charset="0"/>
              </a:rPr>
              <a:t>hiển</a:t>
            </a:r>
            <a:r>
              <a:rPr lang="en-US" b="1" kern="0" dirty="0" smtClean="0">
                <a:solidFill>
                  <a:srgbClr val="C00000"/>
                </a:solidFill>
                <a:latin typeface="Times New Roman" panose="02020603050405020304" pitchFamily="18" charset="0"/>
                <a:cs typeface="Times New Roman" panose="02020603050405020304" pitchFamily="18" charset="0"/>
              </a:rPr>
              <a:t> </a:t>
            </a:r>
            <a:r>
              <a:rPr lang="en-US" b="1" kern="0" dirty="0" err="1" smtClean="0">
                <a:solidFill>
                  <a:srgbClr val="C00000"/>
                </a:solidFill>
                <a:latin typeface="Times New Roman" panose="02020603050405020304" pitchFamily="18" charset="0"/>
                <a:cs typeface="Times New Roman" panose="02020603050405020304" pitchFamily="18" charset="0"/>
              </a:rPr>
              <a:t>thị</a:t>
            </a:r>
            <a:r>
              <a:rPr lang="en-US" b="1" kern="0" dirty="0" smtClean="0">
                <a:solidFill>
                  <a:srgbClr val="C00000"/>
                </a:solidFill>
                <a:latin typeface="Times New Roman" panose="02020603050405020304" pitchFamily="18" charset="0"/>
                <a:cs typeface="Times New Roman" panose="02020603050405020304" pitchFamily="18" charset="0"/>
              </a:rPr>
              <a:t> </a:t>
            </a:r>
            <a:r>
              <a:rPr lang="en-US" b="1" kern="0" dirty="0" err="1" smtClean="0">
                <a:solidFill>
                  <a:srgbClr val="C00000"/>
                </a:solidFill>
                <a:latin typeface="Times New Roman" panose="02020603050405020304" pitchFamily="18" charset="0"/>
                <a:cs typeface="Times New Roman" panose="02020603050405020304" pitchFamily="18" charset="0"/>
              </a:rPr>
              <a:t>rõ</a:t>
            </a:r>
            <a:r>
              <a:rPr lang="en-US" b="1" kern="0" dirty="0" smtClean="0">
                <a:solidFill>
                  <a:srgbClr val="C00000"/>
                </a:solidFill>
                <a:latin typeface="Times New Roman" panose="02020603050405020304" pitchFamily="18" charset="0"/>
                <a:cs typeface="Times New Roman" panose="02020603050405020304" pitchFamily="18" charset="0"/>
              </a:rPr>
              <a:t> </a:t>
            </a:r>
            <a:r>
              <a:rPr lang="en-US" b="1" kern="0" dirty="0" err="1" smtClean="0">
                <a:solidFill>
                  <a:srgbClr val="C00000"/>
                </a:solidFill>
                <a:latin typeface="Times New Roman" panose="02020603050405020304" pitchFamily="18" charset="0"/>
                <a:cs typeface="Times New Roman" panose="02020603050405020304" pitchFamily="18" charset="0"/>
              </a:rPr>
              <a:t>ràng</a:t>
            </a:r>
            <a:r>
              <a:rPr lang="en-US" b="1" kern="0" dirty="0" smtClean="0">
                <a:solidFill>
                  <a:srgbClr val="C00000"/>
                </a:solidFill>
                <a:latin typeface="Times New Roman" panose="02020603050405020304" pitchFamily="18" charset="0"/>
                <a:cs typeface="Times New Roman" panose="02020603050405020304" pitchFamily="18" charset="0"/>
              </a:rPr>
              <a:t>, </a:t>
            </a:r>
            <a:r>
              <a:rPr lang="en-US" b="1" kern="0" dirty="0" err="1" smtClean="0">
                <a:solidFill>
                  <a:srgbClr val="C00000"/>
                </a:solidFill>
                <a:latin typeface="Times New Roman" panose="02020603050405020304" pitchFamily="18" charset="0"/>
                <a:cs typeface="Times New Roman" panose="02020603050405020304" pitchFamily="18" charset="0"/>
              </a:rPr>
              <a:t>đầy</a:t>
            </a:r>
            <a:r>
              <a:rPr lang="en-US" b="1" kern="0" dirty="0" smtClean="0">
                <a:solidFill>
                  <a:srgbClr val="C00000"/>
                </a:solidFill>
                <a:latin typeface="Times New Roman" panose="02020603050405020304" pitchFamily="18" charset="0"/>
                <a:cs typeface="Times New Roman" panose="02020603050405020304" pitchFamily="18" charset="0"/>
              </a:rPr>
              <a:t> </a:t>
            </a:r>
            <a:r>
              <a:rPr lang="en-US" b="1" kern="0" dirty="0" err="1" smtClean="0">
                <a:solidFill>
                  <a:srgbClr val="C00000"/>
                </a:solidFill>
                <a:latin typeface="Times New Roman" panose="02020603050405020304" pitchFamily="18" charset="0"/>
                <a:cs typeface="Times New Roman" panose="02020603050405020304" pitchFamily="18" charset="0"/>
              </a:rPr>
              <a:t>đủ</a:t>
            </a:r>
            <a:r>
              <a:rPr lang="en-US" b="1" kern="0" dirty="0" smtClean="0">
                <a:solidFill>
                  <a:srgbClr val="C00000"/>
                </a:solidFill>
                <a:latin typeface="Times New Roman" panose="02020603050405020304" pitchFamily="18" charset="0"/>
                <a:cs typeface="Times New Roman" panose="02020603050405020304" pitchFamily="18" charset="0"/>
              </a:rPr>
              <a:t>, </a:t>
            </a:r>
            <a:r>
              <a:rPr lang="en-US" b="1" kern="0" dirty="0" err="1" smtClean="0">
                <a:solidFill>
                  <a:srgbClr val="C00000"/>
                </a:solidFill>
                <a:latin typeface="Times New Roman" panose="02020603050405020304" pitchFamily="18" charset="0"/>
                <a:cs typeface="Times New Roman" panose="02020603050405020304" pitchFamily="18" charset="0"/>
              </a:rPr>
              <a:t>dễ</a:t>
            </a:r>
            <a:r>
              <a:rPr lang="en-US" b="1" kern="0" dirty="0" smtClean="0">
                <a:solidFill>
                  <a:srgbClr val="C00000"/>
                </a:solidFill>
                <a:latin typeface="Times New Roman" panose="02020603050405020304" pitchFamily="18" charset="0"/>
                <a:cs typeface="Times New Roman" panose="02020603050405020304" pitchFamily="18" charset="0"/>
              </a:rPr>
              <a:t> </a:t>
            </a:r>
            <a:r>
              <a:rPr lang="en-US" b="1" kern="0" dirty="0" err="1" smtClean="0">
                <a:solidFill>
                  <a:srgbClr val="C00000"/>
                </a:solidFill>
                <a:latin typeface="Times New Roman" panose="02020603050405020304" pitchFamily="18" charset="0"/>
                <a:cs typeface="Times New Roman" panose="02020603050405020304" pitchFamily="18" charset="0"/>
              </a:rPr>
              <a:t>chỉnh</a:t>
            </a:r>
            <a:r>
              <a:rPr lang="en-US" b="1" kern="0" dirty="0" smtClean="0">
                <a:solidFill>
                  <a:srgbClr val="C00000"/>
                </a:solidFill>
                <a:latin typeface="Times New Roman" panose="02020603050405020304" pitchFamily="18" charset="0"/>
                <a:cs typeface="Times New Roman" panose="02020603050405020304" pitchFamily="18" charset="0"/>
              </a:rPr>
              <a:t> </a:t>
            </a:r>
            <a:r>
              <a:rPr lang="en-US" b="1" kern="0" dirty="0" err="1" smtClean="0">
                <a:solidFill>
                  <a:srgbClr val="C00000"/>
                </a:solidFill>
                <a:latin typeface="Times New Roman" panose="02020603050405020304" pitchFamily="18" charset="0"/>
                <a:cs typeface="Times New Roman" panose="02020603050405020304" pitchFamily="18" charset="0"/>
              </a:rPr>
              <a:t>sửa</a:t>
            </a:r>
            <a:r>
              <a:rPr lang="en-US" b="1" kern="0" dirty="0">
                <a:solidFill>
                  <a:srgbClr val="C00000"/>
                </a:solidFill>
                <a:latin typeface="Times New Roman" panose="02020603050405020304" pitchFamily="18" charset="0"/>
                <a:cs typeface="Times New Roman" panose="02020603050405020304" pitchFamily="18" charset="0"/>
              </a:rPr>
              <a:t>.</a:t>
            </a:r>
            <a:endParaRPr lang="en-US" b="1" kern="0" dirty="0" smtClean="0">
              <a:solidFill>
                <a:srgbClr val="C00000"/>
              </a:solidFill>
              <a:latin typeface="Times New Roman" panose="02020603050405020304" pitchFamily="18" charset="0"/>
              <a:cs typeface="Times New Roman" panose="02020603050405020304" pitchFamily="18" charset="0"/>
            </a:endParaRPr>
          </a:p>
          <a:p>
            <a:pPr marL="285750" indent="-285750" fontAlgn="auto">
              <a:spcBef>
                <a:spcPts val="0"/>
              </a:spcBef>
              <a:spcAft>
                <a:spcPts val="0"/>
              </a:spcAft>
              <a:buFont typeface="Arial" panose="020B0604020202020204" pitchFamily="34" charset="0"/>
              <a:buChar char="•"/>
              <a:defRPr/>
            </a:pPr>
            <a:r>
              <a:rPr lang="en-US" b="1" kern="0" dirty="0" err="1" smtClean="0">
                <a:solidFill>
                  <a:srgbClr val="C00000"/>
                </a:solidFill>
                <a:latin typeface="Times New Roman" panose="02020603050405020304" pitchFamily="18" charset="0"/>
                <a:cs typeface="Times New Roman" panose="02020603050405020304" pitchFamily="18" charset="0"/>
              </a:rPr>
              <a:t>Tìm</a:t>
            </a:r>
            <a:r>
              <a:rPr lang="en-US" b="1" kern="0" dirty="0" smtClean="0">
                <a:solidFill>
                  <a:srgbClr val="C00000"/>
                </a:solidFill>
                <a:latin typeface="Times New Roman" panose="02020603050405020304" pitchFamily="18" charset="0"/>
                <a:cs typeface="Times New Roman" panose="02020603050405020304" pitchFamily="18" charset="0"/>
              </a:rPr>
              <a:t> </a:t>
            </a:r>
            <a:r>
              <a:rPr lang="en-US" b="1" kern="0" dirty="0" err="1" smtClean="0">
                <a:solidFill>
                  <a:srgbClr val="C00000"/>
                </a:solidFill>
                <a:latin typeface="Times New Roman" panose="02020603050405020304" pitchFamily="18" charset="0"/>
                <a:cs typeface="Times New Roman" panose="02020603050405020304" pitchFamily="18" charset="0"/>
              </a:rPr>
              <a:t>kiếm</a:t>
            </a:r>
            <a:r>
              <a:rPr lang="en-US" b="1" kern="0" dirty="0" smtClean="0">
                <a:solidFill>
                  <a:srgbClr val="C00000"/>
                </a:solidFill>
                <a:latin typeface="Times New Roman" panose="02020603050405020304" pitchFamily="18" charset="0"/>
                <a:cs typeface="Times New Roman" panose="02020603050405020304" pitchFamily="18" charset="0"/>
              </a:rPr>
              <a:t> </a:t>
            </a:r>
            <a:r>
              <a:rPr lang="en-US" b="1" kern="0" dirty="0" err="1" smtClean="0">
                <a:solidFill>
                  <a:srgbClr val="C00000"/>
                </a:solidFill>
                <a:latin typeface="Times New Roman" panose="02020603050405020304" pitchFamily="18" charset="0"/>
                <a:cs typeface="Times New Roman" panose="02020603050405020304" pitchFamily="18" charset="0"/>
              </a:rPr>
              <a:t>dễ</a:t>
            </a:r>
            <a:r>
              <a:rPr lang="en-US" b="1" kern="0" dirty="0" smtClean="0">
                <a:solidFill>
                  <a:srgbClr val="C00000"/>
                </a:solidFill>
                <a:latin typeface="Times New Roman" panose="02020603050405020304" pitchFamily="18" charset="0"/>
                <a:cs typeface="Times New Roman" panose="02020603050405020304" pitchFamily="18" charset="0"/>
              </a:rPr>
              <a:t> </a:t>
            </a:r>
            <a:r>
              <a:rPr lang="en-US" b="1" kern="0" dirty="0" err="1" smtClean="0">
                <a:solidFill>
                  <a:srgbClr val="C00000"/>
                </a:solidFill>
                <a:latin typeface="Times New Roman" panose="02020603050405020304" pitchFamily="18" charset="0"/>
                <a:cs typeface="Times New Roman" panose="02020603050405020304" pitchFamily="18" charset="0"/>
              </a:rPr>
              <a:t>dàng</a:t>
            </a:r>
            <a:r>
              <a:rPr lang="en-US" b="1" kern="0" dirty="0" smtClean="0">
                <a:solidFill>
                  <a:srgbClr val="C00000"/>
                </a:solidFill>
                <a:latin typeface="Times New Roman" panose="02020603050405020304" pitchFamily="18" charset="0"/>
                <a:cs typeface="Times New Roman" panose="02020603050405020304" pitchFamily="18" charset="0"/>
              </a:rPr>
              <a:t>.</a:t>
            </a:r>
          </a:p>
          <a:p>
            <a:pPr marL="285750" indent="-285750" fontAlgn="auto">
              <a:spcBef>
                <a:spcPts val="0"/>
              </a:spcBef>
              <a:spcAft>
                <a:spcPts val="0"/>
              </a:spcAft>
              <a:buFont typeface="Arial" panose="020B0604020202020204" pitchFamily="34" charset="0"/>
              <a:buChar char="•"/>
              <a:defRPr/>
            </a:pPr>
            <a:r>
              <a:rPr lang="en-US" b="1" kern="0" dirty="0" err="1" smtClean="0">
                <a:solidFill>
                  <a:srgbClr val="C00000"/>
                </a:solidFill>
                <a:latin typeface="Times New Roman" panose="02020603050405020304" pitchFamily="18" charset="0"/>
                <a:cs typeface="Times New Roman" panose="02020603050405020304" pitchFamily="18" charset="0"/>
              </a:rPr>
              <a:t>Giao</a:t>
            </a:r>
            <a:r>
              <a:rPr lang="en-US" b="1" kern="0" dirty="0" smtClean="0">
                <a:solidFill>
                  <a:srgbClr val="C00000"/>
                </a:solidFill>
                <a:latin typeface="Times New Roman" panose="02020603050405020304" pitchFamily="18" charset="0"/>
                <a:cs typeface="Times New Roman" panose="02020603050405020304" pitchFamily="18" charset="0"/>
              </a:rPr>
              <a:t> </a:t>
            </a:r>
            <a:r>
              <a:rPr lang="en-US" b="1" kern="0" dirty="0" err="1" smtClean="0">
                <a:solidFill>
                  <a:srgbClr val="C00000"/>
                </a:solidFill>
                <a:latin typeface="Times New Roman" panose="02020603050405020304" pitchFamily="18" charset="0"/>
                <a:cs typeface="Times New Roman" panose="02020603050405020304" pitchFamily="18" charset="0"/>
              </a:rPr>
              <a:t>diện</a:t>
            </a:r>
            <a:r>
              <a:rPr lang="en-US" b="1" kern="0" dirty="0" smtClean="0">
                <a:solidFill>
                  <a:srgbClr val="C00000"/>
                </a:solidFill>
                <a:latin typeface="Times New Roman" panose="02020603050405020304" pitchFamily="18" charset="0"/>
                <a:cs typeface="Times New Roman" panose="02020603050405020304" pitchFamily="18" charset="0"/>
              </a:rPr>
              <a:t> </a:t>
            </a:r>
            <a:r>
              <a:rPr lang="en-US" b="1" kern="0" dirty="0" err="1" smtClean="0">
                <a:solidFill>
                  <a:srgbClr val="C00000"/>
                </a:solidFill>
                <a:latin typeface="Times New Roman" panose="02020603050405020304" pitchFamily="18" charset="0"/>
                <a:cs typeface="Times New Roman" panose="02020603050405020304" pitchFamily="18" charset="0"/>
              </a:rPr>
              <a:t>đẹp</a:t>
            </a:r>
            <a:r>
              <a:rPr lang="en-US" b="1" kern="0" dirty="0" smtClean="0">
                <a:solidFill>
                  <a:srgbClr val="C00000"/>
                </a:solidFill>
                <a:latin typeface="Times New Roman" panose="02020603050405020304" pitchFamily="18" charset="0"/>
                <a:cs typeface="Times New Roman" panose="02020603050405020304" pitchFamily="18" charset="0"/>
              </a:rPr>
              <a:t> </a:t>
            </a:r>
            <a:r>
              <a:rPr lang="en-US" b="1" kern="0" dirty="0" err="1" smtClean="0">
                <a:solidFill>
                  <a:srgbClr val="C00000"/>
                </a:solidFill>
                <a:latin typeface="Times New Roman" panose="02020603050405020304" pitchFamily="18" charset="0"/>
                <a:cs typeface="Times New Roman" panose="02020603050405020304" pitchFamily="18" charset="0"/>
              </a:rPr>
              <a:t>mắt</a:t>
            </a:r>
            <a:r>
              <a:rPr lang="en-US" b="1" kern="0" dirty="0" smtClean="0">
                <a:solidFill>
                  <a:srgbClr val="C00000"/>
                </a:solidFill>
                <a:latin typeface="Times New Roman" panose="02020603050405020304" pitchFamily="18" charset="0"/>
                <a:cs typeface="Times New Roman" panose="02020603050405020304" pitchFamily="18" charset="0"/>
              </a:rPr>
              <a:t>, </a:t>
            </a:r>
            <a:r>
              <a:rPr lang="en-US" b="1" kern="0" dirty="0" err="1" smtClean="0">
                <a:solidFill>
                  <a:srgbClr val="C00000"/>
                </a:solidFill>
                <a:latin typeface="Times New Roman" panose="02020603050405020304" pitchFamily="18" charset="0"/>
                <a:cs typeface="Times New Roman" panose="02020603050405020304" pitchFamily="18" charset="0"/>
              </a:rPr>
              <a:t>dễ</a:t>
            </a:r>
            <a:r>
              <a:rPr lang="en-US" b="1" kern="0" dirty="0" smtClean="0">
                <a:solidFill>
                  <a:srgbClr val="C00000"/>
                </a:solidFill>
                <a:latin typeface="Times New Roman" panose="02020603050405020304" pitchFamily="18" charset="0"/>
                <a:cs typeface="Times New Roman" panose="02020603050405020304" pitchFamily="18" charset="0"/>
              </a:rPr>
              <a:t> </a:t>
            </a:r>
            <a:r>
              <a:rPr lang="en-US" b="1" kern="0" dirty="0" err="1" smtClean="0">
                <a:solidFill>
                  <a:srgbClr val="C00000"/>
                </a:solidFill>
                <a:latin typeface="Times New Roman" panose="02020603050405020304" pitchFamily="18" charset="0"/>
                <a:cs typeface="Times New Roman" panose="02020603050405020304" pitchFamily="18" charset="0"/>
              </a:rPr>
              <a:t>sử</a:t>
            </a:r>
            <a:r>
              <a:rPr lang="en-US" b="1" kern="0" dirty="0" smtClean="0">
                <a:solidFill>
                  <a:srgbClr val="C00000"/>
                </a:solidFill>
                <a:latin typeface="Times New Roman" panose="02020603050405020304" pitchFamily="18" charset="0"/>
                <a:cs typeface="Times New Roman" panose="02020603050405020304" pitchFamily="18" charset="0"/>
              </a:rPr>
              <a:t> </a:t>
            </a:r>
            <a:r>
              <a:rPr lang="en-US" b="1" kern="0" dirty="0" err="1" smtClean="0">
                <a:solidFill>
                  <a:srgbClr val="C00000"/>
                </a:solidFill>
                <a:latin typeface="Times New Roman" panose="02020603050405020304" pitchFamily="18" charset="0"/>
                <a:cs typeface="Times New Roman" panose="02020603050405020304" pitchFamily="18" charset="0"/>
              </a:rPr>
              <a:t>dụng</a:t>
            </a:r>
            <a:endParaRPr lang="en-US" b="1" kern="0" dirty="0">
              <a:solidFill>
                <a:srgbClr val="C00000"/>
              </a:solidFill>
              <a:latin typeface="Times New Roman" panose="02020603050405020304" pitchFamily="18" charset="0"/>
              <a:cs typeface="Times New Roman" panose="02020603050405020304" pitchFamily="18" charset="0"/>
            </a:endParaRPr>
          </a:p>
        </p:txBody>
      </p:sp>
      <p:grpSp>
        <p:nvGrpSpPr>
          <p:cNvPr id="64" name="Group 89"/>
          <p:cNvGrpSpPr>
            <a:grpSpLocks/>
          </p:cNvGrpSpPr>
          <p:nvPr/>
        </p:nvGrpSpPr>
        <p:grpSpPr bwMode="auto">
          <a:xfrm flipH="1">
            <a:off x="7143868" y="5488848"/>
            <a:ext cx="1819275" cy="863571"/>
            <a:chOff x="2452688" y="2863775"/>
            <a:chExt cx="1819275" cy="662858"/>
          </a:xfrm>
        </p:grpSpPr>
        <p:sp>
          <p:nvSpPr>
            <p:cNvPr id="65" name="Freeform 64"/>
            <p:cNvSpPr/>
            <p:nvPr/>
          </p:nvSpPr>
          <p:spPr>
            <a:xfrm>
              <a:off x="2452688" y="2863775"/>
              <a:ext cx="1819275" cy="583569"/>
            </a:xfrm>
            <a:custGeom>
              <a:avLst/>
              <a:gdLst>
                <a:gd name="connsiteX0" fmla="*/ 1824037 w 1824037"/>
                <a:gd name="connsiteY0" fmla="*/ 300038 h 585788"/>
                <a:gd name="connsiteX1" fmla="*/ 1590675 w 1824037"/>
                <a:gd name="connsiteY1" fmla="*/ 71438 h 585788"/>
                <a:gd name="connsiteX2" fmla="*/ 500062 w 1824037"/>
                <a:gd name="connsiteY2" fmla="*/ 0 h 585788"/>
                <a:gd name="connsiteX3" fmla="*/ 9525 w 1824037"/>
                <a:gd name="connsiteY3" fmla="*/ 66675 h 585788"/>
                <a:gd name="connsiteX4" fmla="*/ 0 w 1824037"/>
                <a:gd name="connsiteY4" fmla="*/ 581025 h 585788"/>
                <a:gd name="connsiteX5" fmla="*/ 233362 w 1824037"/>
                <a:gd name="connsiteY5" fmla="*/ 500063 h 585788"/>
                <a:gd name="connsiteX6" fmla="*/ 842962 w 1824037"/>
                <a:gd name="connsiteY6" fmla="*/ 538163 h 585788"/>
                <a:gd name="connsiteX7" fmla="*/ 1614487 w 1824037"/>
                <a:gd name="connsiteY7" fmla="*/ 585788 h 585788"/>
                <a:gd name="connsiteX8" fmla="*/ 1824037 w 1824037"/>
                <a:gd name="connsiteY8" fmla="*/ 300038 h 585788"/>
                <a:gd name="connsiteX0" fmla="*/ 1824037 w 1824037"/>
                <a:gd name="connsiteY0" fmla="*/ 300038 h 585788"/>
                <a:gd name="connsiteX1" fmla="*/ 1590675 w 1824037"/>
                <a:gd name="connsiteY1" fmla="*/ 71438 h 585788"/>
                <a:gd name="connsiteX2" fmla="*/ 500062 w 1824037"/>
                <a:gd name="connsiteY2" fmla="*/ 0 h 585788"/>
                <a:gd name="connsiteX3" fmla="*/ 9525 w 1824037"/>
                <a:gd name="connsiteY3" fmla="*/ 66675 h 585788"/>
                <a:gd name="connsiteX4" fmla="*/ 0 w 1824037"/>
                <a:gd name="connsiteY4" fmla="*/ 581025 h 585788"/>
                <a:gd name="connsiteX5" fmla="*/ 233362 w 1824037"/>
                <a:gd name="connsiteY5" fmla="*/ 500063 h 585788"/>
                <a:gd name="connsiteX6" fmla="*/ 842962 w 1824037"/>
                <a:gd name="connsiteY6" fmla="*/ 538163 h 585788"/>
                <a:gd name="connsiteX7" fmla="*/ 1614487 w 1824037"/>
                <a:gd name="connsiteY7" fmla="*/ 585788 h 585788"/>
                <a:gd name="connsiteX8" fmla="*/ 1824037 w 1824037"/>
                <a:gd name="connsiteY8" fmla="*/ 300038 h 585788"/>
                <a:gd name="connsiteX0" fmla="*/ 1824037 w 1824037"/>
                <a:gd name="connsiteY0" fmla="*/ 303288 h 589038"/>
                <a:gd name="connsiteX1" fmla="*/ 1590675 w 1824037"/>
                <a:gd name="connsiteY1" fmla="*/ 74688 h 589038"/>
                <a:gd name="connsiteX2" fmla="*/ 500062 w 1824037"/>
                <a:gd name="connsiteY2" fmla="*/ 3250 h 589038"/>
                <a:gd name="connsiteX3" fmla="*/ 9525 w 1824037"/>
                <a:gd name="connsiteY3" fmla="*/ 69925 h 589038"/>
                <a:gd name="connsiteX4" fmla="*/ 0 w 1824037"/>
                <a:gd name="connsiteY4" fmla="*/ 584275 h 589038"/>
                <a:gd name="connsiteX5" fmla="*/ 233362 w 1824037"/>
                <a:gd name="connsiteY5" fmla="*/ 503313 h 589038"/>
                <a:gd name="connsiteX6" fmla="*/ 842962 w 1824037"/>
                <a:gd name="connsiteY6" fmla="*/ 541413 h 589038"/>
                <a:gd name="connsiteX7" fmla="*/ 1614487 w 1824037"/>
                <a:gd name="connsiteY7" fmla="*/ 589038 h 589038"/>
                <a:gd name="connsiteX8" fmla="*/ 1824037 w 1824037"/>
                <a:gd name="connsiteY8" fmla="*/ 303288 h 589038"/>
                <a:gd name="connsiteX0" fmla="*/ 1824037 w 1824037"/>
                <a:gd name="connsiteY0" fmla="*/ 303288 h 589038"/>
                <a:gd name="connsiteX1" fmla="*/ 1590675 w 1824037"/>
                <a:gd name="connsiteY1" fmla="*/ 74688 h 589038"/>
                <a:gd name="connsiteX2" fmla="*/ 500062 w 1824037"/>
                <a:gd name="connsiteY2" fmla="*/ 3250 h 589038"/>
                <a:gd name="connsiteX3" fmla="*/ 9525 w 1824037"/>
                <a:gd name="connsiteY3" fmla="*/ 69925 h 589038"/>
                <a:gd name="connsiteX4" fmla="*/ 0 w 1824037"/>
                <a:gd name="connsiteY4" fmla="*/ 584275 h 589038"/>
                <a:gd name="connsiteX5" fmla="*/ 233362 w 1824037"/>
                <a:gd name="connsiteY5" fmla="*/ 503313 h 589038"/>
                <a:gd name="connsiteX6" fmla="*/ 842962 w 1824037"/>
                <a:gd name="connsiteY6" fmla="*/ 541413 h 589038"/>
                <a:gd name="connsiteX7" fmla="*/ 1614487 w 1824037"/>
                <a:gd name="connsiteY7" fmla="*/ 589038 h 589038"/>
                <a:gd name="connsiteX8" fmla="*/ 1824037 w 1824037"/>
                <a:gd name="connsiteY8" fmla="*/ 303288 h 589038"/>
                <a:gd name="connsiteX0" fmla="*/ 1824037 w 1824037"/>
                <a:gd name="connsiteY0" fmla="*/ 303288 h 589038"/>
                <a:gd name="connsiteX1" fmla="*/ 1590675 w 1824037"/>
                <a:gd name="connsiteY1" fmla="*/ 74688 h 589038"/>
                <a:gd name="connsiteX2" fmla="*/ 500062 w 1824037"/>
                <a:gd name="connsiteY2" fmla="*/ 3250 h 589038"/>
                <a:gd name="connsiteX3" fmla="*/ 9525 w 1824037"/>
                <a:gd name="connsiteY3" fmla="*/ 69925 h 589038"/>
                <a:gd name="connsiteX4" fmla="*/ 0 w 1824037"/>
                <a:gd name="connsiteY4" fmla="*/ 584275 h 589038"/>
                <a:gd name="connsiteX5" fmla="*/ 233362 w 1824037"/>
                <a:gd name="connsiteY5" fmla="*/ 503313 h 589038"/>
                <a:gd name="connsiteX6" fmla="*/ 842962 w 1824037"/>
                <a:gd name="connsiteY6" fmla="*/ 541413 h 589038"/>
                <a:gd name="connsiteX7" fmla="*/ 1614487 w 1824037"/>
                <a:gd name="connsiteY7" fmla="*/ 589038 h 589038"/>
                <a:gd name="connsiteX8" fmla="*/ 1824037 w 1824037"/>
                <a:gd name="connsiteY8" fmla="*/ 303288 h 589038"/>
                <a:gd name="connsiteX0" fmla="*/ 1824037 w 1824037"/>
                <a:gd name="connsiteY0" fmla="*/ 303288 h 589038"/>
                <a:gd name="connsiteX1" fmla="*/ 1590675 w 1824037"/>
                <a:gd name="connsiteY1" fmla="*/ 74688 h 589038"/>
                <a:gd name="connsiteX2" fmla="*/ 500062 w 1824037"/>
                <a:gd name="connsiteY2" fmla="*/ 3250 h 589038"/>
                <a:gd name="connsiteX3" fmla="*/ 9525 w 1824037"/>
                <a:gd name="connsiteY3" fmla="*/ 69925 h 589038"/>
                <a:gd name="connsiteX4" fmla="*/ 0 w 1824037"/>
                <a:gd name="connsiteY4" fmla="*/ 577131 h 589038"/>
                <a:gd name="connsiteX5" fmla="*/ 233362 w 1824037"/>
                <a:gd name="connsiteY5" fmla="*/ 503313 h 589038"/>
                <a:gd name="connsiteX6" fmla="*/ 842962 w 1824037"/>
                <a:gd name="connsiteY6" fmla="*/ 541413 h 589038"/>
                <a:gd name="connsiteX7" fmla="*/ 1614487 w 1824037"/>
                <a:gd name="connsiteY7" fmla="*/ 589038 h 589038"/>
                <a:gd name="connsiteX8" fmla="*/ 1824037 w 1824037"/>
                <a:gd name="connsiteY8" fmla="*/ 303288 h 589038"/>
                <a:gd name="connsiteX0" fmla="*/ 1824037 w 1824037"/>
                <a:gd name="connsiteY0" fmla="*/ 303288 h 589038"/>
                <a:gd name="connsiteX1" fmla="*/ 1590675 w 1824037"/>
                <a:gd name="connsiteY1" fmla="*/ 74688 h 589038"/>
                <a:gd name="connsiteX2" fmla="*/ 500062 w 1824037"/>
                <a:gd name="connsiteY2" fmla="*/ 3250 h 589038"/>
                <a:gd name="connsiteX3" fmla="*/ 9525 w 1824037"/>
                <a:gd name="connsiteY3" fmla="*/ 69925 h 589038"/>
                <a:gd name="connsiteX4" fmla="*/ 0 w 1824037"/>
                <a:gd name="connsiteY4" fmla="*/ 577131 h 589038"/>
                <a:gd name="connsiteX5" fmla="*/ 233362 w 1824037"/>
                <a:gd name="connsiteY5" fmla="*/ 503313 h 589038"/>
                <a:gd name="connsiteX6" fmla="*/ 842962 w 1824037"/>
                <a:gd name="connsiteY6" fmla="*/ 541413 h 589038"/>
                <a:gd name="connsiteX7" fmla="*/ 1614487 w 1824037"/>
                <a:gd name="connsiteY7" fmla="*/ 589038 h 589038"/>
                <a:gd name="connsiteX8" fmla="*/ 1824037 w 1824037"/>
                <a:gd name="connsiteY8" fmla="*/ 303288 h 589038"/>
                <a:gd name="connsiteX0" fmla="*/ 1824037 w 1824037"/>
                <a:gd name="connsiteY0" fmla="*/ 303288 h 584276"/>
                <a:gd name="connsiteX1" fmla="*/ 1590675 w 1824037"/>
                <a:gd name="connsiteY1" fmla="*/ 74688 h 584276"/>
                <a:gd name="connsiteX2" fmla="*/ 500062 w 1824037"/>
                <a:gd name="connsiteY2" fmla="*/ 3250 h 584276"/>
                <a:gd name="connsiteX3" fmla="*/ 9525 w 1824037"/>
                <a:gd name="connsiteY3" fmla="*/ 69925 h 584276"/>
                <a:gd name="connsiteX4" fmla="*/ 0 w 1824037"/>
                <a:gd name="connsiteY4" fmla="*/ 577131 h 584276"/>
                <a:gd name="connsiteX5" fmla="*/ 233362 w 1824037"/>
                <a:gd name="connsiteY5" fmla="*/ 503313 h 584276"/>
                <a:gd name="connsiteX6" fmla="*/ 842962 w 1824037"/>
                <a:gd name="connsiteY6" fmla="*/ 541413 h 584276"/>
                <a:gd name="connsiteX7" fmla="*/ 1604962 w 1824037"/>
                <a:gd name="connsiteY7" fmla="*/ 584276 h 584276"/>
                <a:gd name="connsiteX8" fmla="*/ 1824037 w 1824037"/>
                <a:gd name="connsiteY8" fmla="*/ 303288 h 584276"/>
                <a:gd name="connsiteX0" fmla="*/ 1824037 w 1824037"/>
                <a:gd name="connsiteY0" fmla="*/ 303288 h 584276"/>
                <a:gd name="connsiteX1" fmla="*/ 1590675 w 1824037"/>
                <a:gd name="connsiteY1" fmla="*/ 74688 h 584276"/>
                <a:gd name="connsiteX2" fmla="*/ 500062 w 1824037"/>
                <a:gd name="connsiteY2" fmla="*/ 3250 h 584276"/>
                <a:gd name="connsiteX3" fmla="*/ 9525 w 1824037"/>
                <a:gd name="connsiteY3" fmla="*/ 69925 h 584276"/>
                <a:gd name="connsiteX4" fmla="*/ 0 w 1824037"/>
                <a:gd name="connsiteY4" fmla="*/ 577131 h 584276"/>
                <a:gd name="connsiteX5" fmla="*/ 233362 w 1824037"/>
                <a:gd name="connsiteY5" fmla="*/ 503313 h 584276"/>
                <a:gd name="connsiteX6" fmla="*/ 842962 w 1824037"/>
                <a:gd name="connsiteY6" fmla="*/ 541413 h 584276"/>
                <a:gd name="connsiteX7" fmla="*/ 1604962 w 1824037"/>
                <a:gd name="connsiteY7" fmla="*/ 584276 h 584276"/>
                <a:gd name="connsiteX8" fmla="*/ 1824037 w 1824037"/>
                <a:gd name="connsiteY8" fmla="*/ 303288 h 584276"/>
                <a:gd name="connsiteX0" fmla="*/ 1824037 w 1824037"/>
                <a:gd name="connsiteY0" fmla="*/ 303288 h 584276"/>
                <a:gd name="connsiteX1" fmla="*/ 1590675 w 1824037"/>
                <a:gd name="connsiteY1" fmla="*/ 74688 h 584276"/>
                <a:gd name="connsiteX2" fmla="*/ 500062 w 1824037"/>
                <a:gd name="connsiteY2" fmla="*/ 3250 h 584276"/>
                <a:gd name="connsiteX3" fmla="*/ 9525 w 1824037"/>
                <a:gd name="connsiteY3" fmla="*/ 69925 h 584276"/>
                <a:gd name="connsiteX4" fmla="*/ 0 w 1824037"/>
                <a:gd name="connsiteY4" fmla="*/ 577131 h 584276"/>
                <a:gd name="connsiteX5" fmla="*/ 233362 w 1824037"/>
                <a:gd name="connsiteY5" fmla="*/ 503313 h 584276"/>
                <a:gd name="connsiteX6" fmla="*/ 842962 w 1824037"/>
                <a:gd name="connsiteY6" fmla="*/ 541413 h 584276"/>
                <a:gd name="connsiteX7" fmla="*/ 1604962 w 1824037"/>
                <a:gd name="connsiteY7" fmla="*/ 584276 h 584276"/>
                <a:gd name="connsiteX8" fmla="*/ 1824037 w 1824037"/>
                <a:gd name="connsiteY8" fmla="*/ 303288 h 584276"/>
                <a:gd name="connsiteX0" fmla="*/ 1824037 w 1824037"/>
                <a:gd name="connsiteY0" fmla="*/ 303288 h 584276"/>
                <a:gd name="connsiteX1" fmla="*/ 1590675 w 1824037"/>
                <a:gd name="connsiteY1" fmla="*/ 74688 h 584276"/>
                <a:gd name="connsiteX2" fmla="*/ 500062 w 1824037"/>
                <a:gd name="connsiteY2" fmla="*/ 3250 h 584276"/>
                <a:gd name="connsiteX3" fmla="*/ 9525 w 1824037"/>
                <a:gd name="connsiteY3" fmla="*/ 69925 h 584276"/>
                <a:gd name="connsiteX4" fmla="*/ 0 w 1824037"/>
                <a:gd name="connsiteY4" fmla="*/ 577131 h 584276"/>
                <a:gd name="connsiteX5" fmla="*/ 233362 w 1824037"/>
                <a:gd name="connsiteY5" fmla="*/ 503313 h 584276"/>
                <a:gd name="connsiteX6" fmla="*/ 842962 w 1824037"/>
                <a:gd name="connsiteY6" fmla="*/ 541413 h 584276"/>
                <a:gd name="connsiteX7" fmla="*/ 1604962 w 1824037"/>
                <a:gd name="connsiteY7" fmla="*/ 584276 h 584276"/>
                <a:gd name="connsiteX8" fmla="*/ 1824037 w 1824037"/>
                <a:gd name="connsiteY8" fmla="*/ 303288 h 584276"/>
                <a:gd name="connsiteX0" fmla="*/ 1824037 w 1824037"/>
                <a:gd name="connsiteY0" fmla="*/ 303288 h 584276"/>
                <a:gd name="connsiteX1" fmla="*/ 1604962 w 1824037"/>
                <a:gd name="connsiteY1" fmla="*/ 74688 h 584276"/>
                <a:gd name="connsiteX2" fmla="*/ 500062 w 1824037"/>
                <a:gd name="connsiteY2" fmla="*/ 3250 h 584276"/>
                <a:gd name="connsiteX3" fmla="*/ 9525 w 1824037"/>
                <a:gd name="connsiteY3" fmla="*/ 69925 h 584276"/>
                <a:gd name="connsiteX4" fmla="*/ 0 w 1824037"/>
                <a:gd name="connsiteY4" fmla="*/ 577131 h 584276"/>
                <a:gd name="connsiteX5" fmla="*/ 233362 w 1824037"/>
                <a:gd name="connsiteY5" fmla="*/ 503313 h 584276"/>
                <a:gd name="connsiteX6" fmla="*/ 842962 w 1824037"/>
                <a:gd name="connsiteY6" fmla="*/ 541413 h 584276"/>
                <a:gd name="connsiteX7" fmla="*/ 1604962 w 1824037"/>
                <a:gd name="connsiteY7" fmla="*/ 584276 h 584276"/>
                <a:gd name="connsiteX8" fmla="*/ 1824037 w 1824037"/>
                <a:gd name="connsiteY8" fmla="*/ 303288 h 584276"/>
                <a:gd name="connsiteX0" fmla="*/ 1819275 w 1819275"/>
                <a:gd name="connsiteY0" fmla="*/ 312813 h 584276"/>
                <a:gd name="connsiteX1" fmla="*/ 1604962 w 1819275"/>
                <a:gd name="connsiteY1" fmla="*/ 74688 h 584276"/>
                <a:gd name="connsiteX2" fmla="*/ 500062 w 1819275"/>
                <a:gd name="connsiteY2" fmla="*/ 3250 h 584276"/>
                <a:gd name="connsiteX3" fmla="*/ 9525 w 1819275"/>
                <a:gd name="connsiteY3" fmla="*/ 69925 h 584276"/>
                <a:gd name="connsiteX4" fmla="*/ 0 w 1819275"/>
                <a:gd name="connsiteY4" fmla="*/ 577131 h 584276"/>
                <a:gd name="connsiteX5" fmla="*/ 233362 w 1819275"/>
                <a:gd name="connsiteY5" fmla="*/ 503313 h 584276"/>
                <a:gd name="connsiteX6" fmla="*/ 842962 w 1819275"/>
                <a:gd name="connsiteY6" fmla="*/ 541413 h 584276"/>
                <a:gd name="connsiteX7" fmla="*/ 1604962 w 1819275"/>
                <a:gd name="connsiteY7" fmla="*/ 584276 h 584276"/>
                <a:gd name="connsiteX8" fmla="*/ 1819275 w 1819275"/>
                <a:gd name="connsiteY8" fmla="*/ 312813 h 584276"/>
                <a:gd name="connsiteX0" fmla="*/ 1819275 w 1819275"/>
                <a:gd name="connsiteY0" fmla="*/ 312813 h 584276"/>
                <a:gd name="connsiteX1" fmla="*/ 1604962 w 1819275"/>
                <a:gd name="connsiteY1" fmla="*/ 74688 h 584276"/>
                <a:gd name="connsiteX2" fmla="*/ 500062 w 1819275"/>
                <a:gd name="connsiteY2" fmla="*/ 3250 h 584276"/>
                <a:gd name="connsiteX3" fmla="*/ 9525 w 1819275"/>
                <a:gd name="connsiteY3" fmla="*/ 69925 h 584276"/>
                <a:gd name="connsiteX4" fmla="*/ 0 w 1819275"/>
                <a:gd name="connsiteY4" fmla="*/ 577131 h 584276"/>
                <a:gd name="connsiteX5" fmla="*/ 233362 w 1819275"/>
                <a:gd name="connsiteY5" fmla="*/ 503313 h 584276"/>
                <a:gd name="connsiteX6" fmla="*/ 842962 w 1819275"/>
                <a:gd name="connsiteY6" fmla="*/ 541413 h 584276"/>
                <a:gd name="connsiteX7" fmla="*/ 1604962 w 1819275"/>
                <a:gd name="connsiteY7" fmla="*/ 584276 h 584276"/>
                <a:gd name="connsiteX8" fmla="*/ 1819275 w 1819275"/>
                <a:gd name="connsiteY8" fmla="*/ 312813 h 584276"/>
                <a:gd name="connsiteX0" fmla="*/ 1819275 w 1819275"/>
                <a:gd name="connsiteY0" fmla="*/ 312813 h 584276"/>
                <a:gd name="connsiteX1" fmla="*/ 1604962 w 1819275"/>
                <a:gd name="connsiteY1" fmla="*/ 74688 h 584276"/>
                <a:gd name="connsiteX2" fmla="*/ 500062 w 1819275"/>
                <a:gd name="connsiteY2" fmla="*/ 3250 h 584276"/>
                <a:gd name="connsiteX3" fmla="*/ 9525 w 1819275"/>
                <a:gd name="connsiteY3" fmla="*/ 69925 h 584276"/>
                <a:gd name="connsiteX4" fmla="*/ 0 w 1819275"/>
                <a:gd name="connsiteY4" fmla="*/ 577131 h 584276"/>
                <a:gd name="connsiteX5" fmla="*/ 233362 w 1819275"/>
                <a:gd name="connsiteY5" fmla="*/ 503313 h 584276"/>
                <a:gd name="connsiteX6" fmla="*/ 842962 w 1819275"/>
                <a:gd name="connsiteY6" fmla="*/ 541413 h 584276"/>
                <a:gd name="connsiteX7" fmla="*/ 1604962 w 1819275"/>
                <a:gd name="connsiteY7" fmla="*/ 584276 h 584276"/>
                <a:gd name="connsiteX8" fmla="*/ 1819275 w 1819275"/>
                <a:gd name="connsiteY8" fmla="*/ 312813 h 584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19275" h="584276">
                  <a:moveTo>
                    <a:pt x="1819275" y="312813"/>
                  </a:moveTo>
                  <a:lnTo>
                    <a:pt x="1604962" y="74688"/>
                  </a:lnTo>
                  <a:cubicBezTo>
                    <a:pt x="1243806" y="74688"/>
                    <a:pt x="868362" y="27063"/>
                    <a:pt x="500062" y="3250"/>
                  </a:cubicBezTo>
                  <a:cubicBezTo>
                    <a:pt x="348456" y="-718"/>
                    <a:pt x="108744" y="-14213"/>
                    <a:pt x="9525" y="69925"/>
                  </a:cubicBezTo>
                  <a:lnTo>
                    <a:pt x="0" y="577131"/>
                  </a:lnTo>
                  <a:cubicBezTo>
                    <a:pt x="23020" y="507281"/>
                    <a:pt x="191294" y="513631"/>
                    <a:pt x="233362" y="503313"/>
                  </a:cubicBezTo>
                  <a:cubicBezTo>
                    <a:pt x="477043" y="496963"/>
                    <a:pt x="658812" y="514426"/>
                    <a:pt x="842962" y="541413"/>
                  </a:cubicBezTo>
                  <a:cubicBezTo>
                    <a:pt x="1020762" y="560464"/>
                    <a:pt x="1350962" y="569988"/>
                    <a:pt x="1604962" y="584276"/>
                  </a:cubicBezTo>
                  <a:lnTo>
                    <a:pt x="1819275" y="312813"/>
                  </a:lnTo>
                  <a:close/>
                </a:path>
              </a:pathLst>
            </a:custGeom>
            <a:gradFill flip="none" rotWithShape="1">
              <a:gsLst>
                <a:gs pos="22000">
                  <a:srgbClr val="9DCA0D"/>
                </a:gs>
                <a:gs pos="0">
                  <a:srgbClr val="9DCA0D">
                    <a:lumMod val="95000"/>
                    <a:lumOff val="5000"/>
                  </a:srgbClr>
                </a:gs>
                <a:gs pos="49000">
                  <a:srgbClr val="9DCA0D">
                    <a:lumMod val="90000"/>
                  </a:srgbClr>
                </a:gs>
                <a:gs pos="60000">
                  <a:srgbClr val="9DCA0D"/>
                </a:gs>
                <a:gs pos="100000">
                  <a:srgbClr val="9DCA0D">
                    <a:lumMod val="80000"/>
                  </a:srgbClr>
                </a:gs>
                <a:gs pos="84000">
                  <a:srgbClr val="9DCA0D">
                    <a:lumMod val="50000"/>
                    <a:lumOff val="50000"/>
                  </a:srgbClr>
                </a:gs>
                <a:gs pos="80000">
                  <a:srgbClr val="9DCA0D">
                    <a:lumMod val="50000"/>
                    <a:lumOff val="50000"/>
                  </a:srgbClr>
                </a:gs>
              </a:gsLst>
              <a:lin ang="10800000" scaled="1"/>
              <a:tileRect/>
            </a:gradFill>
            <a:ln w="3175">
              <a:noFill/>
            </a:ln>
            <a:effectLst>
              <a:outerShdw blurRad="50800" dist="38100" dir="5400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66" name="Freeform 65"/>
            <p:cNvSpPr/>
            <p:nvPr/>
          </p:nvSpPr>
          <p:spPr>
            <a:xfrm>
              <a:off x="2452688" y="3369468"/>
              <a:ext cx="247755" cy="157165"/>
            </a:xfrm>
            <a:custGeom>
              <a:avLst/>
              <a:gdLst>
                <a:gd name="connsiteX0" fmla="*/ 233362 w 242887"/>
                <a:gd name="connsiteY0" fmla="*/ 138113 h 138113"/>
                <a:gd name="connsiteX1" fmla="*/ 242887 w 242887"/>
                <a:gd name="connsiteY1" fmla="*/ 0 h 138113"/>
                <a:gd name="connsiteX2" fmla="*/ 0 w 242887"/>
                <a:gd name="connsiteY2" fmla="*/ 66675 h 138113"/>
                <a:gd name="connsiteX3" fmla="*/ 233362 w 242887"/>
                <a:gd name="connsiteY3" fmla="*/ 138113 h 138113"/>
                <a:gd name="connsiteX0" fmla="*/ 235743 w 245268"/>
                <a:gd name="connsiteY0" fmla="*/ 138113 h 138113"/>
                <a:gd name="connsiteX1" fmla="*/ 245268 w 245268"/>
                <a:gd name="connsiteY1" fmla="*/ 0 h 138113"/>
                <a:gd name="connsiteX2" fmla="*/ 0 w 245268"/>
                <a:gd name="connsiteY2" fmla="*/ 78581 h 138113"/>
                <a:gd name="connsiteX3" fmla="*/ 235743 w 245268"/>
                <a:gd name="connsiteY3" fmla="*/ 138113 h 138113"/>
                <a:gd name="connsiteX0" fmla="*/ 235743 w 245268"/>
                <a:gd name="connsiteY0" fmla="*/ 138113 h 138113"/>
                <a:gd name="connsiteX1" fmla="*/ 245268 w 245268"/>
                <a:gd name="connsiteY1" fmla="*/ 0 h 138113"/>
                <a:gd name="connsiteX2" fmla="*/ 0 w 245268"/>
                <a:gd name="connsiteY2" fmla="*/ 78581 h 138113"/>
                <a:gd name="connsiteX3" fmla="*/ 235743 w 245268"/>
                <a:gd name="connsiteY3" fmla="*/ 138113 h 138113"/>
                <a:gd name="connsiteX0" fmla="*/ 240506 w 245268"/>
                <a:gd name="connsiteY0" fmla="*/ 159545 h 159545"/>
                <a:gd name="connsiteX1" fmla="*/ 245268 w 245268"/>
                <a:gd name="connsiteY1" fmla="*/ 0 h 159545"/>
                <a:gd name="connsiteX2" fmla="*/ 0 w 245268"/>
                <a:gd name="connsiteY2" fmla="*/ 78581 h 159545"/>
                <a:gd name="connsiteX3" fmla="*/ 240506 w 245268"/>
                <a:gd name="connsiteY3" fmla="*/ 159545 h 159545"/>
                <a:gd name="connsiteX0" fmla="*/ 240506 w 245268"/>
                <a:gd name="connsiteY0" fmla="*/ 159545 h 159545"/>
                <a:gd name="connsiteX1" fmla="*/ 245268 w 245268"/>
                <a:gd name="connsiteY1" fmla="*/ 0 h 159545"/>
                <a:gd name="connsiteX2" fmla="*/ 0 w 245268"/>
                <a:gd name="connsiteY2" fmla="*/ 78581 h 159545"/>
                <a:gd name="connsiteX3" fmla="*/ 240506 w 245268"/>
                <a:gd name="connsiteY3" fmla="*/ 159545 h 159545"/>
                <a:gd name="connsiteX0" fmla="*/ 240506 w 245268"/>
                <a:gd name="connsiteY0" fmla="*/ 159545 h 159545"/>
                <a:gd name="connsiteX1" fmla="*/ 245268 w 245268"/>
                <a:gd name="connsiteY1" fmla="*/ 0 h 159545"/>
                <a:gd name="connsiteX2" fmla="*/ 0 w 245268"/>
                <a:gd name="connsiteY2" fmla="*/ 78581 h 159545"/>
                <a:gd name="connsiteX3" fmla="*/ 240506 w 245268"/>
                <a:gd name="connsiteY3" fmla="*/ 159545 h 159545"/>
                <a:gd name="connsiteX0" fmla="*/ 240506 w 245268"/>
                <a:gd name="connsiteY0" fmla="*/ 159545 h 159545"/>
                <a:gd name="connsiteX1" fmla="*/ 245268 w 245268"/>
                <a:gd name="connsiteY1" fmla="*/ 0 h 159545"/>
                <a:gd name="connsiteX2" fmla="*/ 0 w 245268"/>
                <a:gd name="connsiteY2" fmla="*/ 78581 h 159545"/>
                <a:gd name="connsiteX3" fmla="*/ 240506 w 245268"/>
                <a:gd name="connsiteY3" fmla="*/ 159545 h 159545"/>
                <a:gd name="connsiteX0" fmla="*/ 240506 w 245268"/>
                <a:gd name="connsiteY0" fmla="*/ 159545 h 159545"/>
                <a:gd name="connsiteX1" fmla="*/ 245268 w 245268"/>
                <a:gd name="connsiteY1" fmla="*/ 0 h 159545"/>
                <a:gd name="connsiteX2" fmla="*/ 0 w 245268"/>
                <a:gd name="connsiteY2" fmla="*/ 78581 h 159545"/>
                <a:gd name="connsiteX3" fmla="*/ 240506 w 245268"/>
                <a:gd name="connsiteY3" fmla="*/ 159545 h 159545"/>
                <a:gd name="connsiteX0" fmla="*/ 240506 w 245268"/>
                <a:gd name="connsiteY0" fmla="*/ 159545 h 159545"/>
                <a:gd name="connsiteX1" fmla="*/ 245268 w 245268"/>
                <a:gd name="connsiteY1" fmla="*/ 0 h 159545"/>
                <a:gd name="connsiteX2" fmla="*/ 0 w 245268"/>
                <a:gd name="connsiteY2" fmla="*/ 78581 h 159545"/>
                <a:gd name="connsiteX3" fmla="*/ 240506 w 245268"/>
                <a:gd name="connsiteY3" fmla="*/ 159545 h 159545"/>
                <a:gd name="connsiteX0" fmla="*/ 240506 w 245268"/>
                <a:gd name="connsiteY0" fmla="*/ 159545 h 159545"/>
                <a:gd name="connsiteX1" fmla="*/ 245268 w 245268"/>
                <a:gd name="connsiteY1" fmla="*/ 0 h 159545"/>
                <a:gd name="connsiteX2" fmla="*/ 0 w 245268"/>
                <a:gd name="connsiteY2" fmla="*/ 78581 h 159545"/>
                <a:gd name="connsiteX3" fmla="*/ 240506 w 245268"/>
                <a:gd name="connsiteY3" fmla="*/ 159545 h 159545"/>
                <a:gd name="connsiteX0" fmla="*/ 240506 w 242887"/>
                <a:gd name="connsiteY0" fmla="*/ 147639 h 147639"/>
                <a:gd name="connsiteX1" fmla="*/ 242887 w 242887"/>
                <a:gd name="connsiteY1" fmla="*/ 0 h 147639"/>
                <a:gd name="connsiteX2" fmla="*/ 0 w 242887"/>
                <a:gd name="connsiteY2" fmla="*/ 66675 h 147639"/>
                <a:gd name="connsiteX3" fmla="*/ 240506 w 242887"/>
                <a:gd name="connsiteY3" fmla="*/ 147639 h 147639"/>
                <a:gd name="connsiteX0" fmla="*/ 240506 w 245268"/>
                <a:gd name="connsiteY0" fmla="*/ 154783 h 154783"/>
                <a:gd name="connsiteX1" fmla="*/ 245268 w 245268"/>
                <a:gd name="connsiteY1" fmla="*/ 0 h 154783"/>
                <a:gd name="connsiteX2" fmla="*/ 0 w 245268"/>
                <a:gd name="connsiteY2" fmla="*/ 73819 h 154783"/>
                <a:gd name="connsiteX3" fmla="*/ 240506 w 245268"/>
                <a:gd name="connsiteY3" fmla="*/ 154783 h 154783"/>
                <a:gd name="connsiteX0" fmla="*/ 247650 w 247755"/>
                <a:gd name="connsiteY0" fmla="*/ 157165 h 157165"/>
                <a:gd name="connsiteX1" fmla="*/ 245268 w 247755"/>
                <a:gd name="connsiteY1" fmla="*/ 0 h 157165"/>
                <a:gd name="connsiteX2" fmla="*/ 0 w 247755"/>
                <a:gd name="connsiteY2" fmla="*/ 73819 h 157165"/>
                <a:gd name="connsiteX3" fmla="*/ 247650 w 247755"/>
                <a:gd name="connsiteY3" fmla="*/ 157165 h 157165"/>
              </a:gdLst>
              <a:ahLst/>
              <a:cxnLst>
                <a:cxn ang="0">
                  <a:pos x="connsiteX0" y="connsiteY0"/>
                </a:cxn>
                <a:cxn ang="0">
                  <a:pos x="connsiteX1" y="connsiteY1"/>
                </a:cxn>
                <a:cxn ang="0">
                  <a:pos x="connsiteX2" y="connsiteY2"/>
                </a:cxn>
                <a:cxn ang="0">
                  <a:pos x="connsiteX3" y="connsiteY3"/>
                </a:cxn>
              </a:cxnLst>
              <a:rect l="l" t="t" r="r" b="b"/>
              <a:pathLst>
                <a:path w="247755" h="157165">
                  <a:moveTo>
                    <a:pt x="247650" y="157165"/>
                  </a:moveTo>
                  <a:cubicBezTo>
                    <a:pt x="248444" y="107952"/>
                    <a:pt x="244474" y="49213"/>
                    <a:pt x="245268" y="0"/>
                  </a:cubicBezTo>
                  <a:cubicBezTo>
                    <a:pt x="192087" y="2382"/>
                    <a:pt x="22225" y="4762"/>
                    <a:pt x="0" y="73819"/>
                  </a:cubicBezTo>
                  <a:cubicBezTo>
                    <a:pt x="35718" y="122238"/>
                    <a:pt x="178594" y="156371"/>
                    <a:pt x="247650" y="157165"/>
                  </a:cubicBezTo>
                  <a:close/>
                </a:path>
              </a:pathLst>
            </a:custGeom>
            <a:solidFill>
              <a:srgbClr val="7B9E0A"/>
            </a:solidFill>
            <a:ln w="3175">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grpSp>
      <p:sp>
        <p:nvSpPr>
          <p:cNvPr id="67" name="Rectangle 66"/>
          <p:cNvSpPr/>
          <p:nvPr/>
        </p:nvSpPr>
        <p:spPr>
          <a:xfrm>
            <a:off x="7257722" y="5597469"/>
            <a:ext cx="1491447" cy="646331"/>
          </a:xfrm>
          <a:prstGeom prst="rect">
            <a:avLst/>
          </a:prstGeom>
        </p:spPr>
        <p:txBody>
          <a:bodyPr anchor="ctr">
            <a:spAutoFit/>
          </a:bodyPr>
          <a:lstStyle/>
          <a:p>
            <a:pPr algn="ctr" fontAlgn="auto">
              <a:spcBef>
                <a:spcPts val="0"/>
              </a:spcBef>
              <a:spcAft>
                <a:spcPts val="0"/>
              </a:spcAft>
              <a:defRPr/>
            </a:pPr>
            <a:r>
              <a:rPr lang="en-US" b="1" kern="0" dirty="0">
                <a:solidFill>
                  <a:schemeClr val="bg1"/>
                </a:solidFill>
                <a:effectLst>
                  <a:glow rad="127000">
                    <a:srgbClr val="526907">
                      <a:alpha val="80000"/>
                    </a:srgbClr>
                  </a:glow>
                </a:effectLst>
                <a:latin typeface="Arial" pitchFamily="34" charset="0"/>
              </a:rPr>
              <a:t>2</a:t>
            </a:r>
            <a:r>
              <a:rPr lang="en-US" b="1" kern="0" dirty="0" smtClean="0">
                <a:solidFill>
                  <a:schemeClr val="bg1"/>
                </a:solidFill>
                <a:effectLst>
                  <a:glow rad="127000">
                    <a:srgbClr val="526907">
                      <a:alpha val="80000"/>
                    </a:srgbClr>
                  </a:glow>
                </a:effectLst>
                <a:latin typeface="Arial" pitchFamily="34" charset="0"/>
              </a:rPr>
              <a:t>.2 </a:t>
            </a:r>
            <a:r>
              <a:rPr lang="en-US" b="1" kern="0" dirty="0" err="1" smtClean="0">
                <a:solidFill>
                  <a:schemeClr val="bg1"/>
                </a:solidFill>
                <a:effectLst>
                  <a:glow rad="127000">
                    <a:srgbClr val="526907">
                      <a:alpha val="80000"/>
                    </a:srgbClr>
                  </a:glow>
                </a:effectLst>
                <a:latin typeface="Arial" pitchFamily="34" charset="0"/>
              </a:rPr>
              <a:t>Yêu</a:t>
            </a:r>
            <a:r>
              <a:rPr lang="en-US" b="1" kern="0" dirty="0" smtClean="0">
                <a:solidFill>
                  <a:schemeClr val="bg1"/>
                </a:solidFill>
                <a:effectLst>
                  <a:glow rad="127000">
                    <a:srgbClr val="526907">
                      <a:alpha val="80000"/>
                    </a:srgbClr>
                  </a:glow>
                </a:effectLst>
                <a:latin typeface="Arial" pitchFamily="34" charset="0"/>
              </a:rPr>
              <a:t> </a:t>
            </a:r>
            <a:r>
              <a:rPr lang="en-US" b="1" kern="0" dirty="0" err="1" smtClean="0">
                <a:solidFill>
                  <a:schemeClr val="bg1"/>
                </a:solidFill>
                <a:effectLst>
                  <a:glow rad="127000">
                    <a:srgbClr val="526907">
                      <a:alpha val="80000"/>
                    </a:srgbClr>
                  </a:glow>
                </a:effectLst>
                <a:latin typeface="Arial" pitchFamily="34" charset="0"/>
              </a:rPr>
              <a:t>cầu</a:t>
            </a:r>
            <a:r>
              <a:rPr lang="en-US" b="1" kern="0" dirty="0" smtClean="0">
                <a:solidFill>
                  <a:schemeClr val="bg1"/>
                </a:solidFill>
                <a:effectLst>
                  <a:glow rad="127000">
                    <a:srgbClr val="526907">
                      <a:alpha val="80000"/>
                    </a:srgbClr>
                  </a:glow>
                </a:effectLst>
                <a:latin typeface="Arial" pitchFamily="34" charset="0"/>
              </a:rPr>
              <a:t> </a:t>
            </a:r>
            <a:r>
              <a:rPr lang="en-US" b="1" kern="0" dirty="0" err="1" smtClean="0">
                <a:solidFill>
                  <a:schemeClr val="bg1"/>
                </a:solidFill>
                <a:effectLst>
                  <a:glow rad="127000">
                    <a:srgbClr val="526907">
                      <a:alpha val="80000"/>
                    </a:srgbClr>
                  </a:glow>
                </a:effectLst>
                <a:latin typeface="Arial" pitchFamily="34" charset="0"/>
              </a:rPr>
              <a:t>chức</a:t>
            </a:r>
            <a:r>
              <a:rPr lang="en-US" b="1" kern="0" dirty="0" smtClean="0">
                <a:solidFill>
                  <a:schemeClr val="bg1"/>
                </a:solidFill>
                <a:effectLst>
                  <a:glow rad="127000">
                    <a:srgbClr val="526907">
                      <a:alpha val="80000"/>
                    </a:srgbClr>
                  </a:glow>
                </a:effectLst>
                <a:latin typeface="Arial" pitchFamily="34" charset="0"/>
              </a:rPr>
              <a:t> </a:t>
            </a:r>
            <a:r>
              <a:rPr lang="en-US" b="1" kern="0" dirty="0" err="1" smtClean="0">
                <a:solidFill>
                  <a:schemeClr val="bg1"/>
                </a:solidFill>
                <a:effectLst>
                  <a:glow rad="127000">
                    <a:srgbClr val="526907">
                      <a:alpha val="80000"/>
                    </a:srgbClr>
                  </a:glow>
                </a:effectLst>
                <a:latin typeface="Arial" pitchFamily="34" charset="0"/>
              </a:rPr>
              <a:t>năng</a:t>
            </a:r>
            <a:r>
              <a:rPr lang="en-US" b="1" kern="0" dirty="0" smtClean="0">
                <a:solidFill>
                  <a:schemeClr val="bg1"/>
                </a:solidFill>
                <a:effectLst>
                  <a:glow rad="127000">
                    <a:srgbClr val="526907">
                      <a:alpha val="80000"/>
                    </a:srgbClr>
                  </a:glow>
                </a:effectLst>
                <a:latin typeface="Arial" pitchFamily="34" charset="0"/>
              </a:rPr>
              <a:t> </a:t>
            </a:r>
            <a:endParaRPr lang="en-US" b="1" kern="0" dirty="0">
              <a:solidFill>
                <a:schemeClr val="bg1"/>
              </a:solidFill>
              <a:effectLst>
                <a:glow rad="127000">
                  <a:srgbClr val="526907">
                    <a:alpha val="80000"/>
                  </a:srgbClr>
                </a:glow>
              </a:effectLst>
              <a:latin typeface="Arial" pitchFamily="34" charset="0"/>
            </a:endParaRPr>
          </a:p>
        </p:txBody>
      </p:sp>
    </p:spTree>
    <p:extLst>
      <p:ext uri="{BB962C8B-B14F-4D97-AF65-F5344CB8AC3E}">
        <p14:creationId xmlns:p14="http://schemas.microsoft.com/office/powerpoint/2010/main" val="3566686894"/>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32"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ircle(out)">
                                      <p:cBhvr>
                                        <p:cTn id="7" dur="2000"/>
                                        <p:tgtEl>
                                          <p:spTgt spid="6"/>
                                        </p:tgtEl>
                                      </p:cBhvr>
                                    </p:animEffect>
                                  </p:childTnLst>
                                </p:cTn>
                              </p:par>
                              <p:par>
                                <p:cTn id="8" presetID="6" presetClass="entr" presetSubtype="16"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circle(in)">
                                      <p:cBhvr>
                                        <p:cTn id="10" dur="2000"/>
                                        <p:tgtEl>
                                          <p:spTgt spid="15"/>
                                        </p:tgtEl>
                                      </p:cBhvr>
                                    </p:animEffect>
                                  </p:childTnLst>
                                </p:cTn>
                              </p:par>
                              <p:par>
                                <p:cTn id="11" presetID="6" presetClass="entr" presetSubtype="32"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circle(out)">
                                      <p:cBhvr>
                                        <p:cTn id="13" dur="750"/>
                                        <p:tgtEl>
                                          <p:spTgt spid="18"/>
                                        </p:tgtEl>
                                      </p:cBhvr>
                                    </p:animEffect>
                                  </p:childTnLst>
                                </p:cTn>
                              </p:par>
                            </p:childTnLst>
                          </p:cTn>
                        </p:par>
                      </p:childTnLst>
                    </p:cTn>
                  </p:par>
                  <p:par>
                    <p:cTn id="14" fill="hold">
                      <p:stCondLst>
                        <p:cond delay="indefinite"/>
                      </p:stCondLst>
                      <p:childTnLst>
                        <p:par>
                          <p:cTn id="15" fill="hold">
                            <p:stCondLst>
                              <p:cond delay="0"/>
                            </p:stCondLst>
                            <p:childTnLst>
                              <p:par>
                                <p:cTn id="16" presetID="6" presetClass="entr" presetSubtype="16" fill="hold"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circle(in)">
                                      <p:cBhvr>
                                        <p:cTn id="18" dur="2000"/>
                                        <p:tgtEl>
                                          <p:spTgt spid="9"/>
                                        </p:tgtEl>
                                      </p:cBhvr>
                                    </p:animEffect>
                                  </p:childTnLst>
                                </p:cTn>
                              </p:par>
                              <p:par>
                                <p:cTn id="19" presetID="6" presetClass="entr" presetSubtype="16"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circle(in)">
                                      <p:cBhvr>
                                        <p:cTn id="21" dur="2000"/>
                                        <p:tgtEl>
                                          <p:spTgt spid="12"/>
                                        </p:tgtEl>
                                      </p:cBhvr>
                                    </p:animEffect>
                                  </p:childTnLst>
                                </p:cTn>
                              </p:par>
                              <p:par>
                                <p:cTn id="22" presetID="6" presetClass="entr" presetSubtype="16" fill="hold" grpId="0" nodeType="with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circle(in)">
                                      <p:cBhvr>
                                        <p:cTn id="24" dur="2000"/>
                                        <p:tgtEl>
                                          <p:spTgt spid="19"/>
                                        </p:tgtEl>
                                      </p:cBhvr>
                                    </p:animEffect>
                                  </p:childTnLst>
                                </p:cTn>
                              </p:par>
                              <p:par>
                                <p:cTn id="25" presetID="6" presetClass="entr" presetSubtype="16" fill="hold" nodeType="with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circle(in)">
                                      <p:cBhvr>
                                        <p:cTn id="27" dur="2000"/>
                                        <p:tgtEl>
                                          <p:spTgt spid="20"/>
                                        </p:tgtEl>
                                      </p:cBhvr>
                                    </p:animEffect>
                                  </p:childTnLst>
                                </p:cTn>
                              </p:par>
                              <p:par>
                                <p:cTn id="28" presetID="6" presetClass="entr" presetSubtype="16" fill="hold" grpId="0" nodeType="withEffect">
                                  <p:stCondLst>
                                    <p:cond delay="0"/>
                                  </p:stCondLst>
                                  <p:childTnLst>
                                    <p:set>
                                      <p:cBhvr>
                                        <p:cTn id="29" dur="1" fill="hold">
                                          <p:stCondLst>
                                            <p:cond delay="0"/>
                                          </p:stCondLst>
                                        </p:cTn>
                                        <p:tgtEl>
                                          <p:spTgt spid="23"/>
                                        </p:tgtEl>
                                        <p:attrNameLst>
                                          <p:attrName>style.visibility</p:attrName>
                                        </p:attrNameLst>
                                      </p:cBhvr>
                                      <p:to>
                                        <p:strVal val="visible"/>
                                      </p:to>
                                    </p:set>
                                    <p:animEffect transition="in" filter="circle(in)">
                                      <p:cBhvr>
                                        <p:cTn id="30" dur="2000"/>
                                        <p:tgtEl>
                                          <p:spTgt spid="23"/>
                                        </p:tgtEl>
                                      </p:cBhvr>
                                    </p:animEffect>
                                  </p:childTnLst>
                                </p:cTn>
                              </p:par>
                            </p:childTnLst>
                          </p:cTn>
                        </p:par>
                      </p:childTnLst>
                    </p:cTn>
                  </p:par>
                  <p:par>
                    <p:cTn id="31" fill="hold">
                      <p:stCondLst>
                        <p:cond delay="indefinite"/>
                      </p:stCondLst>
                      <p:childTnLst>
                        <p:par>
                          <p:cTn id="32" fill="hold">
                            <p:stCondLst>
                              <p:cond delay="0"/>
                            </p:stCondLst>
                            <p:childTnLst>
                              <p:par>
                                <p:cTn id="33" presetID="6" presetClass="entr" presetSubtype="16" fill="hold" nodeType="clickEffect">
                                  <p:stCondLst>
                                    <p:cond delay="0"/>
                                  </p:stCondLst>
                                  <p:childTnLst>
                                    <p:set>
                                      <p:cBhvr>
                                        <p:cTn id="34" dur="1" fill="hold">
                                          <p:stCondLst>
                                            <p:cond delay="0"/>
                                          </p:stCondLst>
                                        </p:cTn>
                                        <p:tgtEl>
                                          <p:spTgt spid="57"/>
                                        </p:tgtEl>
                                        <p:attrNameLst>
                                          <p:attrName>style.visibility</p:attrName>
                                        </p:attrNameLst>
                                      </p:cBhvr>
                                      <p:to>
                                        <p:strVal val="visible"/>
                                      </p:to>
                                    </p:set>
                                    <p:animEffect transition="in" filter="circle(in)">
                                      <p:cBhvr>
                                        <p:cTn id="35" dur="2000"/>
                                        <p:tgtEl>
                                          <p:spTgt spid="57"/>
                                        </p:tgtEl>
                                      </p:cBhvr>
                                    </p:animEffect>
                                  </p:childTnLst>
                                </p:cTn>
                              </p:par>
                              <p:par>
                                <p:cTn id="36" presetID="6" presetClass="entr" presetSubtype="16" fill="hold" nodeType="withEffect">
                                  <p:stCondLst>
                                    <p:cond delay="0"/>
                                  </p:stCondLst>
                                  <p:childTnLst>
                                    <p:set>
                                      <p:cBhvr>
                                        <p:cTn id="37" dur="1" fill="hold">
                                          <p:stCondLst>
                                            <p:cond delay="0"/>
                                          </p:stCondLst>
                                        </p:cTn>
                                        <p:tgtEl>
                                          <p:spTgt spid="60"/>
                                        </p:tgtEl>
                                        <p:attrNameLst>
                                          <p:attrName>style.visibility</p:attrName>
                                        </p:attrNameLst>
                                      </p:cBhvr>
                                      <p:to>
                                        <p:strVal val="visible"/>
                                      </p:to>
                                    </p:set>
                                    <p:animEffect transition="in" filter="circle(in)">
                                      <p:cBhvr>
                                        <p:cTn id="38" dur="2000"/>
                                        <p:tgtEl>
                                          <p:spTgt spid="60"/>
                                        </p:tgtEl>
                                      </p:cBhvr>
                                    </p:animEffect>
                                  </p:childTnLst>
                                </p:cTn>
                              </p:par>
                              <p:par>
                                <p:cTn id="39" presetID="6" presetClass="entr" presetSubtype="16" fill="hold" grpId="0" nodeType="withEffect">
                                  <p:stCondLst>
                                    <p:cond delay="0"/>
                                  </p:stCondLst>
                                  <p:childTnLst>
                                    <p:set>
                                      <p:cBhvr>
                                        <p:cTn id="40" dur="1" fill="hold">
                                          <p:stCondLst>
                                            <p:cond delay="0"/>
                                          </p:stCondLst>
                                        </p:cTn>
                                        <p:tgtEl>
                                          <p:spTgt spid="63"/>
                                        </p:tgtEl>
                                        <p:attrNameLst>
                                          <p:attrName>style.visibility</p:attrName>
                                        </p:attrNameLst>
                                      </p:cBhvr>
                                      <p:to>
                                        <p:strVal val="visible"/>
                                      </p:to>
                                    </p:set>
                                    <p:animEffect transition="in" filter="circle(in)">
                                      <p:cBhvr>
                                        <p:cTn id="41" dur="2000"/>
                                        <p:tgtEl>
                                          <p:spTgt spid="63"/>
                                        </p:tgtEl>
                                      </p:cBhvr>
                                    </p:animEffect>
                                  </p:childTnLst>
                                </p:cTn>
                              </p:par>
                              <p:par>
                                <p:cTn id="42" presetID="6" presetClass="entr" presetSubtype="16" fill="hold" nodeType="withEffect">
                                  <p:stCondLst>
                                    <p:cond delay="0"/>
                                  </p:stCondLst>
                                  <p:childTnLst>
                                    <p:set>
                                      <p:cBhvr>
                                        <p:cTn id="43" dur="1" fill="hold">
                                          <p:stCondLst>
                                            <p:cond delay="0"/>
                                          </p:stCondLst>
                                        </p:cTn>
                                        <p:tgtEl>
                                          <p:spTgt spid="64"/>
                                        </p:tgtEl>
                                        <p:attrNameLst>
                                          <p:attrName>style.visibility</p:attrName>
                                        </p:attrNameLst>
                                      </p:cBhvr>
                                      <p:to>
                                        <p:strVal val="visible"/>
                                      </p:to>
                                    </p:set>
                                    <p:animEffect transition="in" filter="circle(in)">
                                      <p:cBhvr>
                                        <p:cTn id="44" dur="2000"/>
                                        <p:tgtEl>
                                          <p:spTgt spid="64"/>
                                        </p:tgtEl>
                                      </p:cBhvr>
                                    </p:animEffect>
                                  </p:childTnLst>
                                </p:cTn>
                              </p:par>
                              <p:par>
                                <p:cTn id="45" presetID="6" presetClass="entr" presetSubtype="16" fill="hold" grpId="0" nodeType="withEffect">
                                  <p:stCondLst>
                                    <p:cond delay="0"/>
                                  </p:stCondLst>
                                  <p:childTnLst>
                                    <p:set>
                                      <p:cBhvr>
                                        <p:cTn id="46" dur="1" fill="hold">
                                          <p:stCondLst>
                                            <p:cond delay="0"/>
                                          </p:stCondLst>
                                        </p:cTn>
                                        <p:tgtEl>
                                          <p:spTgt spid="67"/>
                                        </p:tgtEl>
                                        <p:attrNameLst>
                                          <p:attrName>style.visibility</p:attrName>
                                        </p:attrNameLst>
                                      </p:cBhvr>
                                      <p:to>
                                        <p:strVal val="visible"/>
                                      </p:to>
                                    </p:set>
                                    <p:animEffect transition="in" filter="circle(in)">
                                      <p:cBhvr>
                                        <p:cTn id="47" dur="20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3" grpId="0"/>
      <p:bldP spid="63" grpId="0"/>
      <p:bldP spid="6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364900" y="-47237"/>
            <a:ext cx="11827100" cy="55955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2400" b="1" smtClean="0">
                <a:solidFill>
                  <a:srgbClr val="FFFF00"/>
                </a:solidFill>
                <a:latin typeface="Times New Roman" panose="02020603050405020304" pitchFamily="18" charset="0"/>
                <a:cs typeface="Times New Roman" panose="02020603050405020304" pitchFamily="18" charset="0"/>
              </a:rPr>
              <a:t>Báo cáo BTL Môn Lập trình Java</a:t>
            </a:r>
            <a:endParaRPr lang="en-US" sz="2400" b="1" dirty="0">
              <a:solidFill>
                <a:srgbClr val="FFFF00"/>
              </a:solidFill>
              <a:latin typeface="Times New Roman" panose="02020603050405020304" pitchFamily="18" charset="0"/>
              <a:cs typeface="Times New Roman" panose="02020603050405020304" pitchFamily="18" charset="0"/>
            </a:endParaRPr>
          </a:p>
        </p:txBody>
      </p:sp>
      <p:sp>
        <p:nvSpPr>
          <p:cNvPr id="191" name="Slide Number Placeholder 190"/>
          <p:cNvSpPr>
            <a:spLocks noGrp="1"/>
          </p:cNvSpPr>
          <p:nvPr>
            <p:ph type="sldNum" sz="quarter" idx="12"/>
          </p:nvPr>
        </p:nvSpPr>
        <p:spPr>
          <a:xfrm>
            <a:off x="11124189" y="6221781"/>
            <a:ext cx="551167" cy="377825"/>
          </a:xfrm>
        </p:spPr>
        <p:txBody>
          <a:bodyPr/>
          <a:lstStyle/>
          <a:p>
            <a:r>
              <a:rPr lang="en-US" sz="1400" b="1" dirty="0">
                <a:solidFill>
                  <a:srgbClr val="FFFF00"/>
                </a:solidFill>
                <a:latin typeface="Times New Roman" panose="02020603050405020304" pitchFamily="18" charset="0"/>
                <a:cs typeface="Times New Roman" panose="02020603050405020304" pitchFamily="18" charset="0"/>
              </a:rPr>
              <a:t>7</a:t>
            </a:r>
          </a:p>
        </p:txBody>
      </p:sp>
      <p:grpSp>
        <p:nvGrpSpPr>
          <p:cNvPr id="6" name="Group 83"/>
          <p:cNvGrpSpPr>
            <a:grpSpLocks/>
          </p:cNvGrpSpPr>
          <p:nvPr/>
        </p:nvGrpSpPr>
        <p:grpSpPr bwMode="auto">
          <a:xfrm>
            <a:off x="2684201" y="943090"/>
            <a:ext cx="6496050" cy="558800"/>
            <a:chOff x="1631147" y="1316985"/>
            <a:chExt cx="5761832" cy="559049"/>
          </a:xfrm>
        </p:grpSpPr>
        <p:sp>
          <p:nvSpPr>
            <p:cNvPr id="7" name="Freeform 6"/>
            <p:cNvSpPr/>
            <p:nvPr/>
          </p:nvSpPr>
          <p:spPr>
            <a:xfrm>
              <a:off x="1631147" y="1316985"/>
              <a:ext cx="5761832" cy="559049"/>
            </a:xfrm>
            <a:custGeom>
              <a:avLst/>
              <a:gdLst>
                <a:gd name="connsiteX0" fmla="*/ 12700 w 5759450"/>
                <a:gd name="connsiteY0" fmla="*/ 0 h 565150"/>
                <a:gd name="connsiteX1" fmla="*/ 374650 w 5759450"/>
                <a:gd name="connsiteY1" fmla="*/ 38100 h 565150"/>
                <a:gd name="connsiteX2" fmla="*/ 5073650 w 5759450"/>
                <a:gd name="connsiteY2" fmla="*/ 38100 h 565150"/>
                <a:gd name="connsiteX3" fmla="*/ 5759450 w 5759450"/>
                <a:gd name="connsiteY3" fmla="*/ 6350 h 565150"/>
                <a:gd name="connsiteX4" fmla="*/ 5594350 w 5759450"/>
                <a:gd name="connsiteY4" fmla="*/ 279400 h 565150"/>
                <a:gd name="connsiteX5" fmla="*/ 5759450 w 5759450"/>
                <a:gd name="connsiteY5" fmla="*/ 552450 h 565150"/>
                <a:gd name="connsiteX6" fmla="*/ 5251450 w 5759450"/>
                <a:gd name="connsiteY6" fmla="*/ 565150 h 565150"/>
                <a:gd name="connsiteX7" fmla="*/ 654050 w 5759450"/>
                <a:gd name="connsiteY7" fmla="*/ 552450 h 565150"/>
                <a:gd name="connsiteX8" fmla="*/ 0 w 5759450"/>
                <a:gd name="connsiteY8" fmla="*/ 533400 h 565150"/>
                <a:gd name="connsiteX9" fmla="*/ 190500 w 5759450"/>
                <a:gd name="connsiteY9" fmla="*/ 254000 h 565150"/>
                <a:gd name="connsiteX10" fmla="*/ 12700 w 5759450"/>
                <a:gd name="connsiteY10" fmla="*/ 0 h 565150"/>
                <a:gd name="connsiteX0" fmla="*/ 12700 w 5759450"/>
                <a:gd name="connsiteY0" fmla="*/ 0 h 565150"/>
                <a:gd name="connsiteX1" fmla="*/ 374650 w 5759450"/>
                <a:gd name="connsiteY1" fmla="*/ 38100 h 565150"/>
                <a:gd name="connsiteX2" fmla="*/ 5073650 w 5759450"/>
                <a:gd name="connsiteY2" fmla="*/ 38100 h 565150"/>
                <a:gd name="connsiteX3" fmla="*/ 5759450 w 5759450"/>
                <a:gd name="connsiteY3" fmla="*/ 6350 h 565150"/>
                <a:gd name="connsiteX4" fmla="*/ 5594350 w 5759450"/>
                <a:gd name="connsiteY4" fmla="*/ 279400 h 565150"/>
                <a:gd name="connsiteX5" fmla="*/ 5759450 w 5759450"/>
                <a:gd name="connsiteY5" fmla="*/ 552450 h 565150"/>
                <a:gd name="connsiteX6" fmla="*/ 5251450 w 5759450"/>
                <a:gd name="connsiteY6" fmla="*/ 565150 h 565150"/>
                <a:gd name="connsiteX7" fmla="*/ 654050 w 5759450"/>
                <a:gd name="connsiteY7" fmla="*/ 552450 h 565150"/>
                <a:gd name="connsiteX8" fmla="*/ 0 w 5759450"/>
                <a:gd name="connsiteY8" fmla="*/ 533400 h 565150"/>
                <a:gd name="connsiteX9" fmla="*/ 190500 w 5759450"/>
                <a:gd name="connsiteY9" fmla="*/ 254000 h 565150"/>
                <a:gd name="connsiteX10" fmla="*/ 12700 w 5759450"/>
                <a:gd name="connsiteY10" fmla="*/ 0 h 565150"/>
                <a:gd name="connsiteX0" fmla="*/ 12700 w 5759450"/>
                <a:gd name="connsiteY0" fmla="*/ 0 h 565150"/>
                <a:gd name="connsiteX1" fmla="*/ 374650 w 5759450"/>
                <a:gd name="connsiteY1" fmla="*/ 38100 h 565150"/>
                <a:gd name="connsiteX2" fmla="*/ 5073650 w 5759450"/>
                <a:gd name="connsiteY2" fmla="*/ 38100 h 565150"/>
                <a:gd name="connsiteX3" fmla="*/ 5759450 w 5759450"/>
                <a:gd name="connsiteY3" fmla="*/ 6350 h 565150"/>
                <a:gd name="connsiteX4" fmla="*/ 5594350 w 5759450"/>
                <a:gd name="connsiteY4" fmla="*/ 279400 h 565150"/>
                <a:gd name="connsiteX5" fmla="*/ 5759450 w 5759450"/>
                <a:gd name="connsiteY5" fmla="*/ 552450 h 565150"/>
                <a:gd name="connsiteX6" fmla="*/ 5251450 w 5759450"/>
                <a:gd name="connsiteY6" fmla="*/ 565150 h 565150"/>
                <a:gd name="connsiteX7" fmla="*/ 654050 w 5759450"/>
                <a:gd name="connsiteY7" fmla="*/ 552450 h 565150"/>
                <a:gd name="connsiteX8" fmla="*/ 0 w 5759450"/>
                <a:gd name="connsiteY8" fmla="*/ 533400 h 565150"/>
                <a:gd name="connsiteX9" fmla="*/ 190500 w 5759450"/>
                <a:gd name="connsiteY9" fmla="*/ 254000 h 565150"/>
                <a:gd name="connsiteX10" fmla="*/ 12700 w 5759450"/>
                <a:gd name="connsiteY10" fmla="*/ 0 h 565150"/>
                <a:gd name="connsiteX0" fmla="*/ 22225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190500 w 5759450"/>
                <a:gd name="connsiteY9" fmla="*/ 247650 h 558800"/>
                <a:gd name="connsiteX10" fmla="*/ 22225 w 5759450"/>
                <a:gd name="connsiteY10" fmla="*/ 7938 h 558800"/>
                <a:gd name="connsiteX0" fmla="*/ 22225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190500 w 5759450"/>
                <a:gd name="connsiteY9" fmla="*/ 247650 h 558800"/>
                <a:gd name="connsiteX10" fmla="*/ 30956 w 5759450"/>
                <a:gd name="connsiteY10" fmla="*/ 28575 h 558800"/>
                <a:gd name="connsiteX11" fmla="*/ 22225 w 5759450"/>
                <a:gd name="connsiteY11" fmla="*/ 7938 h 558800"/>
                <a:gd name="connsiteX0" fmla="*/ 22225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190500 w 5759450"/>
                <a:gd name="connsiteY9" fmla="*/ 247650 h 558800"/>
                <a:gd name="connsiteX10" fmla="*/ 19050 w 5759450"/>
                <a:gd name="connsiteY10" fmla="*/ 35719 h 558800"/>
                <a:gd name="connsiteX11" fmla="*/ 22225 w 5759450"/>
                <a:gd name="connsiteY11" fmla="*/ 7938 h 558800"/>
                <a:gd name="connsiteX0" fmla="*/ 24606 w 5761831"/>
                <a:gd name="connsiteY0" fmla="*/ 7938 h 558800"/>
                <a:gd name="connsiteX1" fmla="*/ 377031 w 5761831"/>
                <a:gd name="connsiteY1" fmla="*/ 31750 h 558800"/>
                <a:gd name="connsiteX2" fmla="*/ 5076031 w 5761831"/>
                <a:gd name="connsiteY2" fmla="*/ 31750 h 558800"/>
                <a:gd name="connsiteX3" fmla="*/ 5761831 w 5761831"/>
                <a:gd name="connsiteY3" fmla="*/ 0 h 558800"/>
                <a:gd name="connsiteX4" fmla="*/ 5596731 w 5761831"/>
                <a:gd name="connsiteY4" fmla="*/ 273050 h 558800"/>
                <a:gd name="connsiteX5" fmla="*/ 5761831 w 5761831"/>
                <a:gd name="connsiteY5" fmla="*/ 546100 h 558800"/>
                <a:gd name="connsiteX6" fmla="*/ 5253831 w 5761831"/>
                <a:gd name="connsiteY6" fmla="*/ 558800 h 558800"/>
                <a:gd name="connsiteX7" fmla="*/ 656431 w 5761831"/>
                <a:gd name="connsiteY7" fmla="*/ 546100 h 558800"/>
                <a:gd name="connsiteX8" fmla="*/ 2381 w 5761831"/>
                <a:gd name="connsiteY8" fmla="*/ 527050 h 558800"/>
                <a:gd name="connsiteX9" fmla="*/ 192881 w 5761831"/>
                <a:gd name="connsiteY9" fmla="*/ 247650 h 558800"/>
                <a:gd name="connsiteX10" fmla="*/ 0 w 5761831"/>
                <a:gd name="connsiteY10" fmla="*/ 30957 h 558800"/>
                <a:gd name="connsiteX11" fmla="*/ 24606 w 5761831"/>
                <a:gd name="connsiteY11" fmla="*/ 7938 h 558800"/>
                <a:gd name="connsiteX0" fmla="*/ 22225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190500 w 5759450"/>
                <a:gd name="connsiteY9" fmla="*/ 247650 h 558800"/>
                <a:gd name="connsiteX10" fmla="*/ 22225 w 5759450"/>
                <a:gd name="connsiteY10" fmla="*/ 7938 h 558800"/>
                <a:gd name="connsiteX0" fmla="*/ 793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190500 w 5759450"/>
                <a:gd name="connsiteY9" fmla="*/ 247650 h 558800"/>
                <a:gd name="connsiteX10" fmla="*/ 793 w 5759450"/>
                <a:gd name="connsiteY10" fmla="*/ 7938 h 558800"/>
                <a:gd name="connsiteX0" fmla="*/ 793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190500 w 5759450"/>
                <a:gd name="connsiteY9" fmla="*/ 247650 h 558800"/>
                <a:gd name="connsiteX10" fmla="*/ 793 w 5759450"/>
                <a:gd name="connsiteY10" fmla="*/ 7938 h 558800"/>
                <a:gd name="connsiteX0" fmla="*/ 793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200025 w 5759450"/>
                <a:gd name="connsiteY9" fmla="*/ 271463 h 558800"/>
                <a:gd name="connsiteX10" fmla="*/ 793 w 5759450"/>
                <a:gd name="connsiteY10" fmla="*/ 7938 h 558800"/>
                <a:gd name="connsiteX0" fmla="*/ 793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200025 w 5759450"/>
                <a:gd name="connsiteY9" fmla="*/ 271463 h 558800"/>
                <a:gd name="connsiteX10" fmla="*/ 793 w 5759450"/>
                <a:gd name="connsiteY10" fmla="*/ 7938 h 558800"/>
                <a:gd name="connsiteX0" fmla="*/ 793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200025 w 5759450"/>
                <a:gd name="connsiteY9" fmla="*/ 271463 h 558800"/>
                <a:gd name="connsiteX10" fmla="*/ 793 w 5759450"/>
                <a:gd name="connsiteY10" fmla="*/ 7938 h 558800"/>
                <a:gd name="connsiteX0" fmla="*/ 793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200025 w 5759450"/>
                <a:gd name="connsiteY9" fmla="*/ 271463 h 558800"/>
                <a:gd name="connsiteX10" fmla="*/ 793 w 5759450"/>
                <a:gd name="connsiteY10" fmla="*/ 7938 h 558800"/>
                <a:gd name="connsiteX0" fmla="*/ 793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200025 w 5759450"/>
                <a:gd name="connsiteY9" fmla="*/ 271463 h 558800"/>
                <a:gd name="connsiteX10" fmla="*/ 793 w 5759450"/>
                <a:gd name="connsiteY10" fmla="*/ 7938 h 558800"/>
                <a:gd name="connsiteX0" fmla="*/ 793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61194 w 5759450"/>
                <a:gd name="connsiteY7" fmla="*/ 553244 h 558800"/>
                <a:gd name="connsiteX8" fmla="*/ 0 w 5759450"/>
                <a:gd name="connsiteY8" fmla="*/ 527050 h 558800"/>
                <a:gd name="connsiteX9" fmla="*/ 200025 w 5759450"/>
                <a:gd name="connsiteY9" fmla="*/ 271463 h 558800"/>
                <a:gd name="connsiteX10" fmla="*/ 793 w 5759450"/>
                <a:gd name="connsiteY10" fmla="*/ 7938 h 558800"/>
                <a:gd name="connsiteX0" fmla="*/ 793 w 5759450"/>
                <a:gd name="connsiteY0" fmla="*/ 7938 h 559049"/>
                <a:gd name="connsiteX1" fmla="*/ 374650 w 5759450"/>
                <a:gd name="connsiteY1" fmla="*/ 31750 h 559049"/>
                <a:gd name="connsiteX2" fmla="*/ 5073650 w 5759450"/>
                <a:gd name="connsiteY2" fmla="*/ 31750 h 559049"/>
                <a:gd name="connsiteX3" fmla="*/ 5759450 w 5759450"/>
                <a:gd name="connsiteY3" fmla="*/ 0 h 559049"/>
                <a:gd name="connsiteX4" fmla="*/ 5594350 w 5759450"/>
                <a:gd name="connsiteY4" fmla="*/ 273050 h 559049"/>
                <a:gd name="connsiteX5" fmla="*/ 5759450 w 5759450"/>
                <a:gd name="connsiteY5" fmla="*/ 546100 h 559049"/>
                <a:gd name="connsiteX6" fmla="*/ 5251450 w 5759450"/>
                <a:gd name="connsiteY6" fmla="*/ 558800 h 559049"/>
                <a:gd name="connsiteX7" fmla="*/ 661194 w 5759450"/>
                <a:gd name="connsiteY7" fmla="*/ 553244 h 559049"/>
                <a:gd name="connsiteX8" fmla="*/ 0 w 5759450"/>
                <a:gd name="connsiteY8" fmla="*/ 527050 h 559049"/>
                <a:gd name="connsiteX9" fmla="*/ 200025 w 5759450"/>
                <a:gd name="connsiteY9" fmla="*/ 271463 h 559049"/>
                <a:gd name="connsiteX10" fmla="*/ 793 w 5759450"/>
                <a:gd name="connsiteY10" fmla="*/ 7938 h 559049"/>
                <a:gd name="connsiteX0" fmla="*/ 793 w 5759450"/>
                <a:gd name="connsiteY0" fmla="*/ 7938 h 559049"/>
                <a:gd name="connsiteX1" fmla="*/ 374650 w 5759450"/>
                <a:gd name="connsiteY1" fmla="*/ 31750 h 559049"/>
                <a:gd name="connsiteX2" fmla="*/ 919163 w 5759450"/>
                <a:gd name="connsiteY2" fmla="*/ 28575 h 559049"/>
                <a:gd name="connsiteX3" fmla="*/ 5073650 w 5759450"/>
                <a:gd name="connsiteY3" fmla="*/ 31750 h 559049"/>
                <a:gd name="connsiteX4" fmla="*/ 5759450 w 5759450"/>
                <a:gd name="connsiteY4" fmla="*/ 0 h 559049"/>
                <a:gd name="connsiteX5" fmla="*/ 5594350 w 5759450"/>
                <a:gd name="connsiteY5" fmla="*/ 273050 h 559049"/>
                <a:gd name="connsiteX6" fmla="*/ 5759450 w 5759450"/>
                <a:gd name="connsiteY6" fmla="*/ 546100 h 559049"/>
                <a:gd name="connsiteX7" fmla="*/ 5251450 w 5759450"/>
                <a:gd name="connsiteY7" fmla="*/ 558800 h 559049"/>
                <a:gd name="connsiteX8" fmla="*/ 661194 w 5759450"/>
                <a:gd name="connsiteY8" fmla="*/ 553244 h 559049"/>
                <a:gd name="connsiteX9" fmla="*/ 0 w 5759450"/>
                <a:gd name="connsiteY9" fmla="*/ 527050 h 559049"/>
                <a:gd name="connsiteX10" fmla="*/ 200025 w 5759450"/>
                <a:gd name="connsiteY10" fmla="*/ 271463 h 559049"/>
                <a:gd name="connsiteX11" fmla="*/ 793 w 5759450"/>
                <a:gd name="connsiteY11"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5073650 w 5759450"/>
                <a:gd name="connsiteY3" fmla="*/ 31750 h 559049"/>
                <a:gd name="connsiteX4" fmla="*/ 5759450 w 5759450"/>
                <a:gd name="connsiteY4" fmla="*/ 0 h 559049"/>
                <a:gd name="connsiteX5" fmla="*/ 5594350 w 5759450"/>
                <a:gd name="connsiteY5" fmla="*/ 273050 h 559049"/>
                <a:gd name="connsiteX6" fmla="*/ 5759450 w 5759450"/>
                <a:gd name="connsiteY6" fmla="*/ 546100 h 559049"/>
                <a:gd name="connsiteX7" fmla="*/ 5251450 w 5759450"/>
                <a:gd name="connsiteY7" fmla="*/ 558800 h 559049"/>
                <a:gd name="connsiteX8" fmla="*/ 661194 w 5759450"/>
                <a:gd name="connsiteY8" fmla="*/ 553244 h 559049"/>
                <a:gd name="connsiteX9" fmla="*/ 0 w 5759450"/>
                <a:gd name="connsiteY9" fmla="*/ 527050 h 559049"/>
                <a:gd name="connsiteX10" fmla="*/ 200025 w 5759450"/>
                <a:gd name="connsiteY10" fmla="*/ 271463 h 559049"/>
                <a:gd name="connsiteX11" fmla="*/ 793 w 5759450"/>
                <a:gd name="connsiteY11"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5073650 w 5759450"/>
                <a:gd name="connsiteY3" fmla="*/ 31750 h 559049"/>
                <a:gd name="connsiteX4" fmla="*/ 5759450 w 5759450"/>
                <a:gd name="connsiteY4" fmla="*/ 0 h 559049"/>
                <a:gd name="connsiteX5" fmla="*/ 5594350 w 5759450"/>
                <a:gd name="connsiteY5" fmla="*/ 273050 h 559049"/>
                <a:gd name="connsiteX6" fmla="*/ 5759450 w 5759450"/>
                <a:gd name="connsiteY6" fmla="*/ 546100 h 559049"/>
                <a:gd name="connsiteX7" fmla="*/ 5251450 w 5759450"/>
                <a:gd name="connsiteY7" fmla="*/ 558800 h 559049"/>
                <a:gd name="connsiteX8" fmla="*/ 661194 w 5759450"/>
                <a:gd name="connsiteY8" fmla="*/ 553244 h 559049"/>
                <a:gd name="connsiteX9" fmla="*/ 0 w 5759450"/>
                <a:gd name="connsiteY9" fmla="*/ 527050 h 559049"/>
                <a:gd name="connsiteX10" fmla="*/ 200025 w 5759450"/>
                <a:gd name="connsiteY10" fmla="*/ 271463 h 559049"/>
                <a:gd name="connsiteX11" fmla="*/ 793 w 5759450"/>
                <a:gd name="connsiteY11"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5073650 w 5759450"/>
                <a:gd name="connsiteY3" fmla="*/ 31750 h 559049"/>
                <a:gd name="connsiteX4" fmla="*/ 5759450 w 5759450"/>
                <a:gd name="connsiteY4" fmla="*/ 0 h 559049"/>
                <a:gd name="connsiteX5" fmla="*/ 5594350 w 5759450"/>
                <a:gd name="connsiteY5" fmla="*/ 273050 h 559049"/>
                <a:gd name="connsiteX6" fmla="*/ 5759450 w 5759450"/>
                <a:gd name="connsiteY6" fmla="*/ 546100 h 559049"/>
                <a:gd name="connsiteX7" fmla="*/ 5251450 w 5759450"/>
                <a:gd name="connsiteY7" fmla="*/ 558800 h 559049"/>
                <a:gd name="connsiteX8" fmla="*/ 661194 w 5759450"/>
                <a:gd name="connsiteY8" fmla="*/ 553244 h 559049"/>
                <a:gd name="connsiteX9" fmla="*/ 0 w 5759450"/>
                <a:gd name="connsiteY9" fmla="*/ 527050 h 559049"/>
                <a:gd name="connsiteX10" fmla="*/ 200025 w 5759450"/>
                <a:gd name="connsiteY10" fmla="*/ 271463 h 559049"/>
                <a:gd name="connsiteX11" fmla="*/ 793 w 5759450"/>
                <a:gd name="connsiteY11"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5073650 w 5759450"/>
                <a:gd name="connsiteY3" fmla="*/ 31750 h 559049"/>
                <a:gd name="connsiteX4" fmla="*/ 5759450 w 5759450"/>
                <a:gd name="connsiteY4" fmla="*/ 0 h 559049"/>
                <a:gd name="connsiteX5" fmla="*/ 5594350 w 5759450"/>
                <a:gd name="connsiteY5" fmla="*/ 273050 h 559049"/>
                <a:gd name="connsiteX6" fmla="*/ 5759450 w 5759450"/>
                <a:gd name="connsiteY6" fmla="*/ 546100 h 559049"/>
                <a:gd name="connsiteX7" fmla="*/ 5251450 w 5759450"/>
                <a:gd name="connsiteY7" fmla="*/ 558800 h 559049"/>
                <a:gd name="connsiteX8" fmla="*/ 919163 w 5759450"/>
                <a:gd name="connsiteY8" fmla="*/ 554831 h 559049"/>
                <a:gd name="connsiteX9" fmla="*/ 661194 w 5759450"/>
                <a:gd name="connsiteY9" fmla="*/ 553244 h 559049"/>
                <a:gd name="connsiteX10" fmla="*/ 0 w 5759450"/>
                <a:gd name="connsiteY10" fmla="*/ 527050 h 559049"/>
                <a:gd name="connsiteX11" fmla="*/ 200025 w 5759450"/>
                <a:gd name="connsiteY11" fmla="*/ 271463 h 559049"/>
                <a:gd name="connsiteX12" fmla="*/ 793 w 5759450"/>
                <a:gd name="connsiteY12"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5073650 w 5759450"/>
                <a:gd name="connsiteY3" fmla="*/ 31750 h 559049"/>
                <a:gd name="connsiteX4" fmla="*/ 5759450 w 5759450"/>
                <a:gd name="connsiteY4" fmla="*/ 0 h 559049"/>
                <a:gd name="connsiteX5" fmla="*/ 5594350 w 5759450"/>
                <a:gd name="connsiteY5" fmla="*/ 273050 h 559049"/>
                <a:gd name="connsiteX6" fmla="*/ 5759450 w 5759450"/>
                <a:gd name="connsiteY6" fmla="*/ 546100 h 559049"/>
                <a:gd name="connsiteX7" fmla="*/ 5251450 w 5759450"/>
                <a:gd name="connsiteY7" fmla="*/ 558800 h 559049"/>
                <a:gd name="connsiteX8" fmla="*/ 919163 w 5759450"/>
                <a:gd name="connsiteY8" fmla="*/ 550068 h 559049"/>
                <a:gd name="connsiteX9" fmla="*/ 661194 w 5759450"/>
                <a:gd name="connsiteY9" fmla="*/ 553244 h 559049"/>
                <a:gd name="connsiteX10" fmla="*/ 0 w 5759450"/>
                <a:gd name="connsiteY10" fmla="*/ 527050 h 559049"/>
                <a:gd name="connsiteX11" fmla="*/ 200025 w 5759450"/>
                <a:gd name="connsiteY11" fmla="*/ 271463 h 559049"/>
                <a:gd name="connsiteX12" fmla="*/ 793 w 5759450"/>
                <a:gd name="connsiteY12"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0131 w 5759450"/>
                <a:gd name="connsiteY3" fmla="*/ 30956 h 559049"/>
                <a:gd name="connsiteX4" fmla="*/ 5073650 w 5759450"/>
                <a:gd name="connsiteY4" fmla="*/ 31750 h 559049"/>
                <a:gd name="connsiteX5" fmla="*/ 5759450 w 5759450"/>
                <a:gd name="connsiteY5" fmla="*/ 0 h 559049"/>
                <a:gd name="connsiteX6" fmla="*/ 5594350 w 5759450"/>
                <a:gd name="connsiteY6" fmla="*/ 273050 h 559049"/>
                <a:gd name="connsiteX7" fmla="*/ 5759450 w 5759450"/>
                <a:gd name="connsiteY7" fmla="*/ 546100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3650 w 5759450"/>
                <a:gd name="connsiteY4" fmla="*/ 31750 h 559049"/>
                <a:gd name="connsiteX5" fmla="*/ 5759450 w 5759450"/>
                <a:gd name="connsiteY5" fmla="*/ 0 h 559049"/>
                <a:gd name="connsiteX6" fmla="*/ 5594350 w 5759450"/>
                <a:gd name="connsiteY6" fmla="*/ 273050 h 559049"/>
                <a:gd name="connsiteX7" fmla="*/ 5759450 w 5759450"/>
                <a:gd name="connsiteY7" fmla="*/ 546100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6032 w 5759450"/>
                <a:gd name="connsiteY4" fmla="*/ 26988 h 559049"/>
                <a:gd name="connsiteX5" fmla="*/ 5759450 w 5759450"/>
                <a:gd name="connsiteY5" fmla="*/ 0 h 559049"/>
                <a:gd name="connsiteX6" fmla="*/ 5594350 w 5759450"/>
                <a:gd name="connsiteY6" fmla="*/ 273050 h 559049"/>
                <a:gd name="connsiteX7" fmla="*/ 5759450 w 5759450"/>
                <a:gd name="connsiteY7" fmla="*/ 546100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6032 w 5759450"/>
                <a:gd name="connsiteY4" fmla="*/ 26988 h 559049"/>
                <a:gd name="connsiteX5" fmla="*/ 5759450 w 5759450"/>
                <a:gd name="connsiteY5" fmla="*/ 0 h 559049"/>
                <a:gd name="connsiteX6" fmla="*/ 5594350 w 5759450"/>
                <a:gd name="connsiteY6" fmla="*/ 273050 h 559049"/>
                <a:gd name="connsiteX7" fmla="*/ 5759450 w 5759450"/>
                <a:gd name="connsiteY7" fmla="*/ 546100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6032 w 5759450"/>
                <a:gd name="connsiteY4" fmla="*/ 26988 h 559049"/>
                <a:gd name="connsiteX5" fmla="*/ 5759450 w 5759450"/>
                <a:gd name="connsiteY5" fmla="*/ 0 h 559049"/>
                <a:gd name="connsiteX6" fmla="*/ 5594350 w 5759450"/>
                <a:gd name="connsiteY6" fmla="*/ 273050 h 559049"/>
                <a:gd name="connsiteX7" fmla="*/ 5759450 w 5759450"/>
                <a:gd name="connsiteY7" fmla="*/ 546100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6032 w 5759450"/>
                <a:gd name="connsiteY4" fmla="*/ 26988 h 559049"/>
                <a:gd name="connsiteX5" fmla="*/ 5759450 w 5759450"/>
                <a:gd name="connsiteY5" fmla="*/ 0 h 559049"/>
                <a:gd name="connsiteX6" fmla="*/ 5594350 w 5759450"/>
                <a:gd name="connsiteY6" fmla="*/ 273050 h 559049"/>
                <a:gd name="connsiteX7" fmla="*/ 5759450 w 5759450"/>
                <a:gd name="connsiteY7" fmla="*/ 546100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6032 w 5759450"/>
                <a:gd name="connsiteY4" fmla="*/ 26988 h 559049"/>
                <a:gd name="connsiteX5" fmla="*/ 5759450 w 5759450"/>
                <a:gd name="connsiteY5" fmla="*/ 0 h 559049"/>
                <a:gd name="connsiteX6" fmla="*/ 5577681 w 5759450"/>
                <a:gd name="connsiteY6" fmla="*/ 273050 h 559049"/>
                <a:gd name="connsiteX7" fmla="*/ 5759450 w 5759450"/>
                <a:gd name="connsiteY7" fmla="*/ 546100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6032 w 5759450"/>
                <a:gd name="connsiteY4" fmla="*/ 26988 h 559049"/>
                <a:gd name="connsiteX5" fmla="*/ 5759450 w 5759450"/>
                <a:gd name="connsiteY5" fmla="*/ 0 h 559049"/>
                <a:gd name="connsiteX6" fmla="*/ 5577681 w 5759450"/>
                <a:gd name="connsiteY6" fmla="*/ 273050 h 559049"/>
                <a:gd name="connsiteX7" fmla="*/ 5759450 w 5759450"/>
                <a:gd name="connsiteY7" fmla="*/ 546100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6032 w 5759450"/>
                <a:gd name="connsiteY4" fmla="*/ 26988 h 559049"/>
                <a:gd name="connsiteX5" fmla="*/ 5759450 w 5759450"/>
                <a:gd name="connsiteY5" fmla="*/ 0 h 559049"/>
                <a:gd name="connsiteX6" fmla="*/ 5577681 w 5759450"/>
                <a:gd name="connsiteY6" fmla="*/ 273050 h 559049"/>
                <a:gd name="connsiteX7" fmla="*/ 5754688 w 5759450"/>
                <a:gd name="connsiteY7" fmla="*/ 517525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6032 w 5759450"/>
                <a:gd name="connsiteY4" fmla="*/ 26988 h 559049"/>
                <a:gd name="connsiteX5" fmla="*/ 5759450 w 5759450"/>
                <a:gd name="connsiteY5" fmla="*/ 0 h 559049"/>
                <a:gd name="connsiteX6" fmla="*/ 5577681 w 5759450"/>
                <a:gd name="connsiteY6" fmla="*/ 273050 h 559049"/>
                <a:gd name="connsiteX7" fmla="*/ 5754688 w 5759450"/>
                <a:gd name="connsiteY7" fmla="*/ 517525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61529"/>
                <a:gd name="connsiteX1" fmla="*/ 374650 w 5759450"/>
                <a:gd name="connsiteY1" fmla="*/ 31750 h 561529"/>
                <a:gd name="connsiteX2" fmla="*/ 916782 w 5759450"/>
                <a:gd name="connsiteY2" fmla="*/ 19050 h 561529"/>
                <a:gd name="connsiteX3" fmla="*/ 4862512 w 5759450"/>
                <a:gd name="connsiteY3" fmla="*/ 19050 h 561529"/>
                <a:gd name="connsiteX4" fmla="*/ 5076032 w 5759450"/>
                <a:gd name="connsiteY4" fmla="*/ 26988 h 561529"/>
                <a:gd name="connsiteX5" fmla="*/ 5759450 w 5759450"/>
                <a:gd name="connsiteY5" fmla="*/ 0 h 561529"/>
                <a:gd name="connsiteX6" fmla="*/ 5577681 w 5759450"/>
                <a:gd name="connsiteY6" fmla="*/ 273050 h 561529"/>
                <a:gd name="connsiteX7" fmla="*/ 5754688 w 5759450"/>
                <a:gd name="connsiteY7" fmla="*/ 517525 h 561529"/>
                <a:gd name="connsiteX8" fmla="*/ 5251450 w 5759450"/>
                <a:gd name="connsiteY8" fmla="*/ 558800 h 561529"/>
                <a:gd name="connsiteX9" fmla="*/ 919163 w 5759450"/>
                <a:gd name="connsiteY9" fmla="*/ 550068 h 561529"/>
                <a:gd name="connsiteX10" fmla="*/ 661194 w 5759450"/>
                <a:gd name="connsiteY10" fmla="*/ 553244 h 561529"/>
                <a:gd name="connsiteX11" fmla="*/ 0 w 5759450"/>
                <a:gd name="connsiteY11" fmla="*/ 527050 h 561529"/>
                <a:gd name="connsiteX12" fmla="*/ 200025 w 5759450"/>
                <a:gd name="connsiteY12" fmla="*/ 271463 h 561529"/>
                <a:gd name="connsiteX13" fmla="*/ 793 w 5759450"/>
                <a:gd name="connsiteY13" fmla="*/ 7938 h 561529"/>
                <a:gd name="connsiteX0" fmla="*/ 793 w 5759450"/>
                <a:gd name="connsiteY0" fmla="*/ 7938 h 562791"/>
                <a:gd name="connsiteX1" fmla="*/ 374650 w 5759450"/>
                <a:gd name="connsiteY1" fmla="*/ 31750 h 562791"/>
                <a:gd name="connsiteX2" fmla="*/ 916782 w 5759450"/>
                <a:gd name="connsiteY2" fmla="*/ 19050 h 562791"/>
                <a:gd name="connsiteX3" fmla="*/ 4862512 w 5759450"/>
                <a:gd name="connsiteY3" fmla="*/ 19050 h 562791"/>
                <a:gd name="connsiteX4" fmla="*/ 5076032 w 5759450"/>
                <a:gd name="connsiteY4" fmla="*/ 26988 h 562791"/>
                <a:gd name="connsiteX5" fmla="*/ 5759450 w 5759450"/>
                <a:gd name="connsiteY5" fmla="*/ 0 h 562791"/>
                <a:gd name="connsiteX6" fmla="*/ 5577681 w 5759450"/>
                <a:gd name="connsiteY6" fmla="*/ 273050 h 562791"/>
                <a:gd name="connsiteX7" fmla="*/ 5754688 w 5759450"/>
                <a:gd name="connsiteY7" fmla="*/ 517525 h 562791"/>
                <a:gd name="connsiteX8" fmla="*/ 5251450 w 5759450"/>
                <a:gd name="connsiteY8" fmla="*/ 558800 h 562791"/>
                <a:gd name="connsiteX9" fmla="*/ 919163 w 5759450"/>
                <a:gd name="connsiteY9" fmla="*/ 550068 h 562791"/>
                <a:gd name="connsiteX10" fmla="*/ 661194 w 5759450"/>
                <a:gd name="connsiteY10" fmla="*/ 553244 h 562791"/>
                <a:gd name="connsiteX11" fmla="*/ 0 w 5759450"/>
                <a:gd name="connsiteY11" fmla="*/ 527050 h 562791"/>
                <a:gd name="connsiteX12" fmla="*/ 200025 w 5759450"/>
                <a:gd name="connsiteY12" fmla="*/ 271463 h 562791"/>
                <a:gd name="connsiteX13" fmla="*/ 793 w 5759450"/>
                <a:gd name="connsiteY13" fmla="*/ 7938 h 562791"/>
                <a:gd name="connsiteX0" fmla="*/ 793 w 5761832"/>
                <a:gd name="connsiteY0" fmla="*/ 7938 h 563259"/>
                <a:gd name="connsiteX1" fmla="*/ 374650 w 5761832"/>
                <a:gd name="connsiteY1" fmla="*/ 31750 h 563259"/>
                <a:gd name="connsiteX2" fmla="*/ 916782 w 5761832"/>
                <a:gd name="connsiteY2" fmla="*/ 19050 h 563259"/>
                <a:gd name="connsiteX3" fmla="*/ 4862512 w 5761832"/>
                <a:gd name="connsiteY3" fmla="*/ 19050 h 563259"/>
                <a:gd name="connsiteX4" fmla="*/ 5076032 w 5761832"/>
                <a:gd name="connsiteY4" fmla="*/ 26988 h 563259"/>
                <a:gd name="connsiteX5" fmla="*/ 5759450 w 5761832"/>
                <a:gd name="connsiteY5" fmla="*/ 0 h 563259"/>
                <a:gd name="connsiteX6" fmla="*/ 5577681 w 5761832"/>
                <a:gd name="connsiteY6" fmla="*/ 273050 h 563259"/>
                <a:gd name="connsiteX7" fmla="*/ 5761832 w 5761832"/>
                <a:gd name="connsiteY7" fmla="*/ 522287 h 563259"/>
                <a:gd name="connsiteX8" fmla="*/ 5251450 w 5761832"/>
                <a:gd name="connsiteY8" fmla="*/ 558800 h 563259"/>
                <a:gd name="connsiteX9" fmla="*/ 919163 w 5761832"/>
                <a:gd name="connsiteY9" fmla="*/ 550068 h 563259"/>
                <a:gd name="connsiteX10" fmla="*/ 661194 w 5761832"/>
                <a:gd name="connsiteY10" fmla="*/ 553244 h 563259"/>
                <a:gd name="connsiteX11" fmla="*/ 0 w 5761832"/>
                <a:gd name="connsiteY11" fmla="*/ 527050 h 563259"/>
                <a:gd name="connsiteX12" fmla="*/ 200025 w 5761832"/>
                <a:gd name="connsiteY12" fmla="*/ 271463 h 563259"/>
                <a:gd name="connsiteX13" fmla="*/ 793 w 5761832"/>
                <a:gd name="connsiteY13" fmla="*/ 7938 h 563259"/>
                <a:gd name="connsiteX0" fmla="*/ 793 w 5761832"/>
                <a:gd name="connsiteY0" fmla="*/ 7938 h 563781"/>
                <a:gd name="connsiteX1" fmla="*/ 374650 w 5761832"/>
                <a:gd name="connsiteY1" fmla="*/ 31750 h 563781"/>
                <a:gd name="connsiteX2" fmla="*/ 916782 w 5761832"/>
                <a:gd name="connsiteY2" fmla="*/ 19050 h 563781"/>
                <a:gd name="connsiteX3" fmla="*/ 4862512 w 5761832"/>
                <a:gd name="connsiteY3" fmla="*/ 19050 h 563781"/>
                <a:gd name="connsiteX4" fmla="*/ 5076032 w 5761832"/>
                <a:gd name="connsiteY4" fmla="*/ 26988 h 563781"/>
                <a:gd name="connsiteX5" fmla="*/ 5759450 w 5761832"/>
                <a:gd name="connsiteY5" fmla="*/ 0 h 563781"/>
                <a:gd name="connsiteX6" fmla="*/ 5577681 w 5761832"/>
                <a:gd name="connsiteY6" fmla="*/ 273050 h 563781"/>
                <a:gd name="connsiteX7" fmla="*/ 5761832 w 5761832"/>
                <a:gd name="connsiteY7" fmla="*/ 522287 h 563781"/>
                <a:gd name="connsiteX8" fmla="*/ 5251450 w 5761832"/>
                <a:gd name="connsiteY8" fmla="*/ 558800 h 563781"/>
                <a:gd name="connsiteX9" fmla="*/ 919163 w 5761832"/>
                <a:gd name="connsiteY9" fmla="*/ 550068 h 563781"/>
                <a:gd name="connsiteX10" fmla="*/ 661194 w 5761832"/>
                <a:gd name="connsiteY10" fmla="*/ 553244 h 563781"/>
                <a:gd name="connsiteX11" fmla="*/ 0 w 5761832"/>
                <a:gd name="connsiteY11" fmla="*/ 527050 h 563781"/>
                <a:gd name="connsiteX12" fmla="*/ 200025 w 5761832"/>
                <a:gd name="connsiteY12" fmla="*/ 271463 h 563781"/>
                <a:gd name="connsiteX13" fmla="*/ 793 w 5761832"/>
                <a:gd name="connsiteY13" fmla="*/ 7938 h 563781"/>
                <a:gd name="connsiteX0" fmla="*/ 793 w 5761832"/>
                <a:gd name="connsiteY0" fmla="*/ 7938 h 559049"/>
                <a:gd name="connsiteX1" fmla="*/ 374650 w 5761832"/>
                <a:gd name="connsiteY1" fmla="*/ 31750 h 559049"/>
                <a:gd name="connsiteX2" fmla="*/ 916782 w 5761832"/>
                <a:gd name="connsiteY2" fmla="*/ 19050 h 559049"/>
                <a:gd name="connsiteX3" fmla="*/ 4862512 w 5761832"/>
                <a:gd name="connsiteY3" fmla="*/ 19050 h 559049"/>
                <a:gd name="connsiteX4" fmla="*/ 5076032 w 5761832"/>
                <a:gd name="connsiteY4" fmla="*/ 26988 h 559049"/>
                <a:gd name="connsiteX5" fmla="*/ 5759450 w 5761832"/>
                <a:gd name="connsiteY5" fmla="*/ 0 h 559049"/>
                <a:gd name="connsiteX6" fmla="*/ 5577681 w 5761832"/>
                <a:gd name="connsiteY6" fmla="*/ 273050 h 559049"/>
                <a:gd name="connsiteX7" fmla="*/ 5761832 w 5761832"/>
                <a:gd name="connsiteY7" fmla="*/ 522287 h 559049"/>
                <a:gd name="connsiteX8" fmla="*/ 5251450 w 5761832"/>
                <a:gd name="connsiteY8" fmla="*/ 558800 h 559049"/>
                <a:gd name="connsiteX9" fmla="*/ 919163 w 5761832"/>
                <a:gd name="connsiteY9" fmla="*/ 550068 h 559049"/>
                <a:gd name="connsiteX10" fmla="*/ 661194 w 5761832"/>
                <a:gd name="connsiteY10" fmla="*/ 553244 h 559049"/>
                <a:gd name="connsiteX11" fmla="*/ 0 w 5761832"/>
                <a:gd name="connsiteY11" fmla="*/ 527050 h 559049"/>
                <a:gd name="connsiteX12" fmla="*/ 200025 w 5761832"/>
                <a:gd name="connsiteY12" fmla="*/ 271463 h 559049"/>
                <a:gd name="connsiteX13" fmla="*/ 793 w 5761832"/>
                <a:gd name="connsiteY13" fmla="*/ 7938 h 559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761832" h="559049">
                  <a:moveTo>
                    <a:pt x="793" y="7938"/>
                  </a:moveTo>
                  <a:cubicBezTo>
                    <a:pt x="123031" y="32544"/>
                    <a:pt x="250031" y="23813"/>
                    <a:pt x="374650" y="31750"/>
                  </a:cubicBezTo>
                  <a:cubicBezTo>
                    <a:pt x="555361" y="27517"/>
                    <a:pt x="750359" y="32808"/>
                    <a:pt x="916782" y="19050"/>
                  </a:cubicBezTo>
                  <a:lnTo>
                    <a:pt x="4862512" y="19050"/>
                  </a:lnTo>
                  <a:lnTo>
                    <a:pt x="5076032" y="26988"/>
                  </a:lnTo>
                  <a:cubicBezTo>
                    <a:pt x="5303838" y="39423"/>
                    <a:pt x="5643562" y="28046"/>
                    <a:pt x="5759450" y="0"/>
                  </a:cubicBezTo>
                  <a:cubicBezTo>
                    <a:pt x="5713942" y="126736"/>
                    <a:pt x="5635095" y="193939"/>
                    <a:pt x="5577681" y="273050"/>
                  </a:cubicBezTo>
                  <a:lnTo>
                    <a:pt x="5761832" y="522287"/>
                  </a:lnTo>
                  <a:cubicBezTo>
                    <a:pt x="5652030" y="552713"/>
                    <a:pt x="5526881" y="557212"/>
                    <a:pt x="5251450" y="558800"/>
                  </a:cubicBezTo>
                  <a:lnTo>
                    <a:pt x="919163" y="550068"/>
                  </a:lnTo>
                  <a:lnTo>
                    <a:pt x="661194" y="553244"/>
                  </a:lnTo>
                  <a:cubicBezTo>
                    <a:pt x="526521" y="556419"/>
                    <a:pt x="206111" y="573881"/>
                    <a:pt x="0" y="527050"/>
                  </a:cubicBezTo>
                  <a:lnTo>
                    <a:pt x="200025" y="271463"/>
                  </a:lnTo>
                  <a:cubicBezTo>
                    <a:pt x="124089" y="193146"/>
                    <a:pt x="79110" y="136261"/>
                    <a:pt x="793" y="7938"/>
                  </a:cubicBezTo>
                  <a:close/>
                </a:path>
              </a:pathLst>
            </a:custGeom>
            <a:gradFill flip="none" rotWithShape="1">
              <a:gsLst>
                <a:gs pos="1000">
                  <a:srgbClr val="9DCA0D"/>
                </a:gs>
                <a:gs pos="14000">
                  <a:srgbClr val="84AA0B"/>
                </a:gs>
                <a:gs pos="50000">
                  <a:srgbClr val="9DCA0D"/>
                </a:gs>
                <a:gs pos="99000">
                  <a:srgbClr val="9DCA0D"/>
                </a:gs>
                <a:gs pos="86000">
                  <a:srgbClr val="9DCA0D">
                    <a:lumMod val="84000"/>
                  </a:srgbClr>
                </a:gs>
              </a:gsLst>
              <a:lin ang="0" scaled="1"/>
              <a:tileRect/>
            </a:gra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8" name="Freeform 7"/>
            <p:cNvSpPr/>
            <p:nvPr/>
          </p:nvSpPr>
          <p:spPr>
            <a:xfrm>
              <a:off x="1732528" y="1374160"/>
              <a:ext cx="5563294" cy="452640"/>
            </a:xfrm>
            <a:custGeom>
              <a:avLst/>
              <a:gdLst>
                <a:gd name="connsiteX0" fmla="*/ 12700 w 5759450"/>
                <a:gd name="connsiteY0" fmla="*/ 0 h 565150"/>
                <a:gd name="connsiteX1" fmla="*/ 374650 w 5759450"/>
                <a:gd name="connsiteY1" fmla="*/ 38100 h 565150"/>
                <a:gd name="connsiteX2" fmla="*/ 5073650 w 5759450"/>
                <a:gd name="connsiteY2" fmla="*/ 38100 h 565150"/>
                <a:gd name="connsiteX3" fmla="*/ 5759450 w 5759450"/>
                <a:gd name="connsiteY3" fmla="*/ 6350 h 565150"/>
                <a:gd name="connsiteX4" fmla="*/ 5594350 w 5759450"/>
                <a:gd name="connsiteY4" fmla="*/ 279400 h 565150"/>
                <a:gd name="connsiteX5" fmla="*/ 5759450 w 5759450"/>
                <a:gd name="connsiteY5" fmla="*/ 552450 h 565150"/>
                <a:gd name="connsiteX6" fmla="*/ 5251450 w 5759450"/>
                <a:gd name="connsiteY6" fmla="*/ 565150 h 565150"/>
                <a:gd name="connsiteX7" fmla="*/ 654050 w 5759450"/>
                <a:gd name="connsiteY7" fmla="*/ 552450 h 565150"/>
                <a:gd name="connsiteX8" fmla="*/ 0 w 5759450"/>
                <a:gd name="connsiteY8" fmla="*/ 533400 h 565150"/>
                <a:gd name="connsiteX9" fmla="*/ 190500 w 5759450"/>
                <a:gd name="connsiteY9" fmla="*/ 254000 h 565150"/>
                <a:gd name="connsiteX10" fmla="*/ 12700 w 5759450"/>
                <a:gd name="connsiteY10" fmla="*/ 0 h 565150"/>
                <a:gd name="connsiteX0" fmla="*/ 12700 w 5759450"/>
                <a:gd name="connsiteY0" fmla="*/ 0 h 565150"/>
                <a:gd name="connsiteX1" fmla="*/ 374650 w 5759450"/>
                <a:gd name="connsiteY1" fmla="*/ 38100 h 565150"/>
                <a:gd name="connsiteX2" fmla="*/ 5073650 w 5759450"/>
                <a:gd name="connsiteY2" fmla="*/ 38100 h 565150"/>
                <a:gd name="connsiteX3" fmla="*/ 5759450 w 5759450"/>
                <a:gd name="connsiteY3" fmla="*/ 6350 h 565150"/>
                <a:gd name="connsiteX4" fmla="*/ 5594350 w 5759450"/>
                <a:gd name="connsiteY4" fmla="*/ 279400 h 565150"/>
                <a:gd name="connsiteX5" fmla="*/ 5759450 w 5759450"/>
                <a:gd name="connsiteY5" fmla="*/ 552450 h 565150"/>
                <a:gd name="connsiteX6" fmla="*/ 5251450 w 5759450"/>
                <a:gd name="connsiteY6" fmla="*/ 565150 h 565150"/>
                <a:gd name="connsiteX7" fmla="*/ 654050 w 5759450"/>
                <a:gd name="connsiteY7" fmla="*/ 552450 h 565150"/>
                <a:gd name="connsiteX8" fmla="*/ 0 w 5759450"/>
                <a:gd name="connsiteY8" fmla="*/ 533400 h 565150"/>
                <a:gd name="connsiteX9" fmla="*/ 190500 w 5759450"/>
                <a:gd name="connsiteY9" fmla="*/ 254000 h 565150"/>
                <a:gd name="connsiteX10" fmla="*/ 12700 w 5759450"/>
                <a:gd name="connsiteY10" fmla="*/ 0 h 565150"/>
                <a:gd name="connsiteX0" fmla="*/ 12700 w 5759450"/>
                <a:gd name="connsiteY0" fmla="*/ 0 h 565150"/>
                <a:gd name="connsiteX1" fmla="*/ 374650 w 5759450"/>
                <a:gd name="connsiteY1" fmla="*/ 38100 h 565150"/>
                <a:gd name="connsiteX2" fmla="*/ 5073650 w 5759450"/>
                <a:gd name="connsiteY2" fmla="*/ 38100 h 565150"/>
                <a:gd name="connsiteX3" fmla="*/ 5759450 w 5759450"/>
                <a:gd name="connsiteY3" fmla="*/ 6350 h 565150"/>
                <a:gd name="connsiteX4" fmla="*/ 5594350 w 5759450"/>
                <a:gd name="connsiteY4" fmla="*/ 279400 h 565150"/>
                <a:gd name="connsiteX5" fmla="*/ 5759450 w 5759450"/>
                <a:gd name="connsiteY5" fmla="*/ 552450 h 565150"/>
                <a:gd name="connsiteX6" fmla="*/ 5251450 w 5759450"/>
                <a:gd name="connsiteY6" fmla="*/ 565150 h 565150"/>
                <a:gd name="connsiteX7" fmla="*/ 654050 w 5759450"/>
                <a:gd name="connsiteY7" fmla="*/ 552450 h 565150"/>
                <a:gd name="connsiteX8" fmla="*/ 0 w 5759450"/>
                <a:gd name="connsiteY8" fmla="*/ 533400 h 565150"/>
                <a:gd name="connsiteX9" fmla="*/ 190500 w 5759450"/>
                <a:gd name="connsiteY9" fmla="*/ 254000 h 565150"/>
                <a:gd name="connsiteX10" fmla="*/ 12700 w 5759450"/>
                <a:gd name="connsiteY10" fmla="*/ 0 h 565150"/>
                <a:gd name="connsiteX0" fmla="*/ 22225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190500 w 5759450"/>
                <a:gd name="connsiteY9" fmla="*/ 247650 h 558800"/>
                <a:gd name="connsiteX10" fmla="*/ 22225 w 5759450"/>
                <a:gd name="connsiteY10" fmla="*/ 7938 h 558800"/>
                <a:gd name="connsiteX0" fmla="*/ 22225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190500 w 5759450"/>
                <a:gd name="connsiteY9" fmla="*/ 247650 h 558800"/>
                <a:gd name="connsiteX10" fmla="*/ 30956 w 5759450"/>
                <a:gd name="connsiteY10" fmla="*/ 28575 h 558800"/>
                <a:gd name="connsiteX11" fmla="*/ 22225 w 5759450"/>
                <a:gd name="connsiteY11" fmla="*/ 7938 h 558800"/>
                <a:gd name="connsiteX0" fmla="*/ 22225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190500 w 5759450"/>
                <a:gd name="connsiteY9" fmla="*/ 247650 h 558800"/>
                <a:gd name="connsiteX10" fmla="*/ 19050 w 5759450"/>
                <a:gd name="connsiteY10" fmla="*/ 35719 h 558800"/>
                <a:gd name="connsiteX11" fmla="*/ 22225 w 5759450"/>
                <a:gd name="connsiteY11" fmla="*/ 7938 h 558800"/>
                <a:gd name="connsiteX0" fmla="*/ 24606 w 5761831"/>
                <a:gd name="connsiteY0" fmla="*/ 7938 h 558800"/>
                <a:gd name="connsiteX1" fmla="*/ 377031 w 5761831"/>
                <a:gd name="connsiteY1" fmla="*/ 31750 h 558800"/>
                <a:gd name="connsiteX2" fmla="*/ 5076031 w 5761831"/>
                <a:gd name="connsiteY2" fmla="*/ 31750 h 558800"/>
                <a:gd name="connsiteX3" fmla="*/ 5761831 w 5761831"/>
                <a:gd name="connsiteY3" fmla="*/ 0 h 558800"/>
                <a:gd name="connsiteX4" fmla="*/ 5596731 w 5761831"/>
                <a:gd name="connsiteY4" fmla="*/ 273050 h 558800"/>
                <a:gd name="connsiteX5" fmla="*/ 5761831 w 5761831"/>
                <a:gd name="connsiteY5" fmla="*/ 546100 h 558800"/>
                <a:gd name="connsiteX6" fmla="*/ 5253831 w 5761831"/>
                <a:gd name="connsiteY6" fmla="*/ 558800 h 558800"/>
                <a:gd name="connsiteX7" fmla="*/ 656431 w 5761831"/>
                <a:gd name="connsiteY7" fmla="*/ 546100 h 558800"/>
                <a:gd name="connsiteX8" fmla="*/ 2381 w 5761831"/>
                <a:gd name="connsiteY8" fmla="*/ 527050 h 558800"/>
                <a:gd name="connsiteX9" fmla="*/ 192881 w 5761831"/>
                <a:gd name="connsiteY9" fmla="*/ 247650 h 558800"/>
                <a:gd name="connsiteX10" fmla="*/ 0 w 5761831"/>
                <a:gd name="connsiteY10" fmla="*/ 30957 h 558800"/>
                <a:gd name="connsiteX11" fmla="*/ 24606 w 5761831"/>
                <a:gd name="connsiteY11" fmla="*/ 7938 h 558800"/>
                <a:gd name="connsiteX0" fmla="*/ 22225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190500 w 5759450"/>
                <a:gd name="connsiteY9" fmla="*/ 247650 h 558800"/>
                <a:gd name="connsiteX10" fmla="*/ 22225 w 5759450"/>
                <a:gd name="connsiteY10" fmla="*/ 7938 h 558800"/>
                <a:gd name="connsiteX0" fmla="*/ 793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190500 w 5759450"/>
                <a:gd name="connsiteY9" fmla="*/ 247650 h 558800"/>
                <a:gd name="connsiteX10" fmla="*/ 793 w 5759450"/>
                <a:gd name="connsiteY10" fmla="*/ 7938 h 558800"/>
                <a:gd name="connsiteX0" fmla="*/ 793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190500 w 5759450"/>
                <a:gd name="connsiteY9" fmla="*/ 247650 h 558800"/>
                <a:gd name="connsiteX10" fmla="*/ 793 w 5759450"/>
                <a:gd name="connsiteY10" fmla="*/ 7938 h 558800"/>
                <a:gd name="connsiteX0" fmla="*/ 793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200025 w 5759450"/>
                <a:gd name="connsiteY9" fmla="*/ 271463 h 558800"/>
                <a:gd name="connsiteX10" fmla="*/ 793 w 5759450"/>
                <a:gd name="connsiteY10" fmla="*/ 7938 h 558800"/>
                <a:gd name="connsiteX0" fmla="*/ 793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200025 w 5759450"/>
                <a:gd name="connsiteY9" fmla="*/ 271463 h 558800"/>
                <a:gd name="connsiteX10" fmla="*/ 793 w 5759450"/>
                <a:gd name="connsiteY10" fmla="*/ 7938 h 558800"/>
                <a:gd name="connsiteX0" fmla="*/ 793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200025 w 5759450"/>
                <a:gd name="connsiteY9" fmla="*/ 271463 h 558800"/>
                <a:gd name="connsiteX10" fmla="*/ 793 w 5759450"/>
                <a:gd name="connsiteY10" fmla="*/ 7938 h 558800"/>
                <a:gd name="connsiteX0" fmla="*/ 793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200025 w 5759450"/>
                <a:gd name="connsiteY9" fmla="*/ 271463 h 558800"/>
                <a:gd name="connsiteX10" fmla="*/ 793 w 5759450"/>
                <a:gd name="connsiteY10" fmla="*/ 7938 h 558800"/>
                <a:gd name="connsiteX0" fmla="*/ 793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200025 w 5759450"/>
                <a:gd name="connsiteY9" fmla="*/ 271463 h 558800"/>
                <a:gd name="connsiteX10" fmla="*/ 793 w 5759450"/>
                <a:gd name="connsiteY10" fmla="*/ 7938 h 558800"/>
                <a:gd name="connsiteX0" fmla="*/ 793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61194 w 5759450"/>
                <a:gd name="connsiteY7" fmla="*/ 553244 h 558800"/>
                <a:gd name="connsiteX8" fmla="*/ 0 w 5759450"/>
                <a:gd name="connsiteY8" fmla="*/ 527050 h 558800"/>
                <a:gd name="connsiteX9" fmla="*/ 200025 w 5759450"/>
                <a:gd name="connsiteY9" fmla="*/ 271463 h 558800"/>
                <a:gd name="connsiteX10" fmla="*/ 793 w 5759450"/>
                <a:gd name="connsiteY10" fmla="*/ 7938 h 558800"/>
                <a:gd name="connsiteX0" fmla="*/ 793 w 5759450"/>
                <a:gd name="connsiteY0" fmla="*/ 7938 h 559049"/>
                <a:gd name="connsiteX1" fmla="*/ 374650 w 5759450"/>
                <a:gd name="connsiteY1" fmla="*/ 31750 h 559049"/>
                <a:gd name="connsiteX2" fmla="*/ 5073650 w 5759450"/>
                <a:gd name="connsiteY2" fmla="*/ 31750 h 559049"/>
                <a:gd name="connsiteX3" fmla="*/ 5759450 w 5759450"/>
                <a:gd name="connsiteY3" fmla="*/ 0 h 559049"/>
                <a:gd name="connsiteX4" fmla="*/ 5594350 w 5759450"/>
                <a:gd name="connsiteY4" fmla="*/ 273050 h 559049"/>
                <a:gd name="connsiteX5" fmla="*/ 5759450 w 5759450"/>
                <a:gd name="connsiteY5" fmla="*/ 546100 h 559049"/>
                <a:gd name="connsiteX6" fmla="*/ 5251450 w 5759450"/>
                <a:gd name="connsiteY6" fmla="*/ 558800 h 559049"/>
                <a:gd name="connsiteX7" fmla="*/ 661194 w 5759450"/>
                <a:gd name="connsiteY7" fmla="*/ 553244 h 559049"/>
                <a:gd name="connsiteX8" fmla="*/ 0 w 5759450"/>
                <a:gd name="connsiteY8" fmla="*/ 527050 h 559049"/>
                <a:gd name="connsiteX9" fmla="*/ 200025 w 5759450"/>
                <a:gd name="connsiteY9" fmla="*/ 271463 h 559049"/>
                <a:gd name="connsiteX10" fmla="*/ 793 w 5759450"/>
                <a:gd name="connsiteY10" fmla="*/ 7938 h 559049"/>
                <a:gd name="connsiteX0" fmla="*/ 793 w 5759450"/>
                <a:gd name="connsiteY0" fmla="*/ 7938 h 559049"/>
                <a:gd name="connsiteX1" fmla="*/ 374650 w 5759450"/>
                <a:gd name="connsiteY1" fmla="*/ 31750 h 559049"/>
                <a:gd name="connsiteX2" fmla="*/ 919163 w 5759450"/>
                <a:gd name="connsiteY2" fmla="*/ 28575 h 559049"/>
                <a:gd name="connsiteX3" fmla="*/ 5073650 w 5759450"/>
                <a:gd name="connsiteY3" fmla="*/ 31750 h 559049"/>
                <a:gd name="connsiteX4" fmla="*/ 5759450 w 5759450"/>
                <a:gd name="connsiteY4" fmla="*/ 0 h 559049"/>
                <a:gd name="connsiteX5" fmla="*/ 5594350 w 5759450"/>
                <a:gd name="connsiteY5" fmla="*/ 273050 h 559049"/>
                <a:gd name="connsiteX6" fmla="*/ 5759450 w 5759450"/>
                <a:gd name="connsiteY6" fmla="*/ 546100 h 559049"/>
                <a:gd name="connsiteX7" fmla="*/ 5251450 w 5759450"/>
                <a:gd name="connsiteY7" fmla="*/ 558800 h 559049"/>
                <a:gd name="connsiteX8" fmla="*/ 661194 w 5759450"/>
                <a:gd name="connsiteY8" fmla="*/ 553244 h 559049"/>
                <a:gd name="connsiteX9" fmla="*/ 0 w 5759450"/>
                <a:gd name="connsiteY9" fmla="*/ 527050 h 559049"/>
                <a:gd name="connsiteX10" fmla="*/ 200025 w 5759450"/>
                <a:gd name="connsiteY10" fmla="*/ 271463 h 559049"/>
                <a:gd name="connsiteX11" fmla="*/ 793 w 5759450"/>
                <a:gd name="connsiteY11"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5073650 w 5759450"/>
                <a:gd name="connsiteY3" fmla="*/ 31750 h 559049"/>
                <a:gd name="connsiteX4" fmla="*/ 5759450 w 5759450"/>
                <a:gd name="connsiteY4" fmla="*/ 0 h 559049"/>
                <a:gd name="connsiteX5" fmla="*/ 5594350 w 5759450"/>
                <a:gd name="connsiteY5" fmla="*/ 273050 h 559049"/>
                <a:gd name="connsiteX6" fmla="*/ 5759450 w 5759450"/>
                <a:gd name="connsiteY6" fmla="*/ 546100 h 559049"/>
                <a:gd name="connsiteX7" fmla="*/ 5251450 w 5759450"/>
                <a:gd name="connsiteY7" fmla="*/ 558800 h 559049"/>
                <a:gd name="connsiteX8" fmla="*/ 661194 w 5759450"/>
                <a:gd name="connsiteY8" fmla="*/ 553244 h 559049"/>
                <a:gd name="connsiteX9" fmla="*/ 0 w 5759450"/>
                <a:gd name="connsiteY9" fmla="*/ 527050 h 559049"/>
                <a:gd name="connsiteX10" fmla="*/ 200025 w 5759450"/>
                <a:gd name="connsiteY10" fmla="*/ 271463 h 559049"/>
                <a:gd name="connsiteX11" fmla="*/ 793 w 5759450"/>
                <a:gd name="connsiteY11"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5073650 w 5759450"/>
                <a:gd name="connsiteY3" fmla="*/ 31750 h 559049"/>
                <a:gd name="connsiteX4" fmla="*/ 5759450 w 5759450"/>
                <a:gd name="connsiteY4" fmla="*/ 0 h 559049"/>
                <a:gd name="connsiteX5" fmla="*/ 5594350 w 5759450"/>
                <a:gd name="connsiteY5" fmla="*/ 273050 h 559049"/>
                <a:gd name="connsiteX6" fmla="*/ 5759450 w 5759450"/>
                <a:gd name="connsiteY6" fmla="*/ 546100 h 559049"/>
                <a:gd name="connsiteX7" fmla="*/ 5251450 w 5759450"/>
                <a:gd name="connsiteY7" fmla="*/ 558800 h 559049"/>
                <a:gd name="connsiteX8" fmla="*/ 661194 w 5759450"/>
                <a:gd name="connsiteY8" fmla="*/ 553244 h 559049"/>
                <a:gd name="connsiteX9" fmla="*/ 0 w 5759450"/>
                <a:gd name="connsiteY9" fmla="*/ 527050 h 559049"/>
                <a:gd name="connsiteX10" fmla="*/ 200025 w 5759450"/>
                <a:gd name="connsiteY10" fmla="*/ 271463 h 559049"/>
                <a:gd name="connsiteX11" fmla="*/ 793 w 5759450"/>
                <a:gd name="connsiteY11"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5073650 w 5759450"/>
                <a:gd name="connsiteY3" fmla="*/ 31750 h 559049"/>
                <a:gd name="connsiteX4" fmla="*/ 5759450 w 5759450"/>
                <a:gd name="connsiteY4" fmla="*/ 0 h 559049"/>
                <a:gd name="connsiteX5" fmla="*/ 5594350 w 5759450"/>
                <a:gd name="connsiteY5" fmla="*/ 273050 h 559049"/>
                <a:gd name="connsiteX6" fmla="*/ 5759450 w 5759450"/>
                <a:gd name="connsiteY6" fmla="*/ 546100 h 559049"/>
                <a:gd name="connsiteX7" fmla="*/ 5251450 w 5759450"/>
                <a:gd name="connsiteY7" fmla="*/ 558800 h 559049"/>
                <a:gd name="connsiteX8" fmla="*/ 661194 w 5759450"/>
                <a:gd name="connsiteY8" fmla="*/ 553244 h 559049"/>
                <a:gd name="connsiteX9" fmla="*/ 0 w 5759450"/>
                <a:gd name="connsiteY9" fmla="*/ 527050 h 559049"/>
                <a:gd name="connsiteX10" fmla="*/ 200025 w 5759450"/>
                <a:gd name="connsiteY10" fmla="*/ 271463 h 559049"/>
                <a:gd name="connsiteX11" fmla="*/ 793 w 5759450"/>
                <a:gd name="connsiteY11"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5073650 w 5759450"/>
                <a:gd name="connsiteY3" fmla="*/ 31750 h 559049"/>
                <a:gd name="connsiteX4" fmla="*/ 5759450 w 5759450"/>
                <a:gd name="connsiteY4" fmla="*/ 0 h 559049"/>
                <a:gd name="connsiteX5" fmla="*/ 5594350 w 5759450"/>
                <a:gd name="connsiteY5" fmla="*/ 273050 h 559049"/>
                <a:gd name="connsiteX6" fmla="*/ 5759450 w 5759450"/>
                <a:gd name="connsiteY6" fmla="*/ 546100 h 559049"/>
                <a:gd name="connsiteX7" fmla="*/ 5251450 w 5759450"/>
                <a:gd name="connsiteY7" fmla="*/ 558800 h 559049"/>
                <a:gd name="connsiteX8" fmla="*/ 919163 w 5759450"/>
                <a:gd name="connsiteY8" fmla="*/ 554831 h 559049"/>
                <a:gd name="connsiteX9" fmla="*/ 661194 w 5759450"/>
                <a:gd name="connsiteY9" fmla="*/ 553244 h 559049"/>
                <a:gd name="connsiteX10" fmla="*/ 0 w 5759450"/>
                <a:gd name="connsiteY10" fmla="*/ 527050 h 559049"/>
                <a:gd name="connsiteX11" fmla="*/ 200025 w 5759450"/>
                <a:gd name="connsiteY11" fmla="*/ 271463 h 559049"/>
                <a:gd name="connsiteX12" fmla="*/ 793 w 5759450"/>
                <a:gd name="connsiteY12"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5073650 w 5759450"/>
                <a:gd name="connsiteY3" fmla="*/ 31750 h 559049"/>
                <a:gd name="connsiteX4" fmla="*/ 5759450 w 5759450"/>
                <a:gd name="connsiteY4" fmla="*/ 0 h 559049"/>
                <a:gd name="connsiteX5" fmla="*/ 5594350 w 5759450"/>
                <a:gd name="connsiteY5" fmla="*/ 273050 h 559049"/>
                <a:gd name="connsiteX6" fmla="*/ 5759450 w 5759450"/>
                <a:gd name="connsiteY6" fmla="*/ 546100 h 559049"/>
                <a:gd name="connsiteX7" fmla="*/ 5251450 w 5759450"/>
                <a:gd name="connsiteY7" fmla="*/ 558800 h 559049"/>
                <a:gd name="connsiteX8" fmla="*/ 919163 w 5759450"/>
                <a:gd name="connsiteY8" fmla="*/ 550068 h 559049"/>
                <a:gd name="connsiteX9" fmla="*/ 661194 w 5759450"/>
                <a:gd name="connsiteY9" fmla="*/ 553244 h 559049"/>
                <a:gd name="connsiteX10" fmla="*/ 0 w 5759450"/>
                <a:gd name="connsiteY10" fmla="*/ 527050 h 559049"/>
                <a:gd name="connsiteX11" fmla="*/ 200025 w 5759450"/>
                <a:gd name="connsiteY11" fmla="*/ 271463 h 559049"/>
                <a:gd name="connsiteX12" fmla="*/ 793 w 5759450"/>
                <a:gd name="connsiteY12"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0131 w 5759450"/>
                <a:gd name="connsiteY3" fmla="*/ 30956 h 559049"/>
                <a:gd name="connsiteX4" fmla="*/ 5073650 w 5759450"/>
                <a:gd name="connsiteY4" fmla="*/ 31750 h 559049"/>
                <a:gd name="connsiteX5" fmla="*/ 5759450 w 5759450"/>
                <a:gd name="connsiteY5" fmla="*/ 0 h 559049"/>
                <a:gd name="connsiteX6" fmla="*/ 5594350 w 5759450"/>
                <a:gd name="connsiteY6" fmla="*/ 273050 h 559049"/>
                <a:gd name="connsiteX7" fmla="*/ 5759450 w 5759450"/>
                <a:gd name="connsiteY7" fmla="*/ 546100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3650 w 5759450"/>
                <a:gd name="connsiteY4" fmla="*/ 31750 h 559049"/>
                <a:gd name="connsiteX5" fmla="*/ 5759450 w 5759450"/>
                <a:gd name="connsiteY5" fmla="*/ 0 h 559049"/>
                <a:gd name="connsiteX6" fmla="*/ 5594350 w 5759450"/>
                <a:gd name="connsiteY6" fmla="*/ 273050 h 559049"/>
                <a:gd name="connsiteX7" fmla="*/ 5759450 w 5759450"/>
                <a:gd name="connsiteY7" fmla="*/ 546100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6032 w 5759450"/>
                <a:gd name="connsiteY4" fmla="*/ 26988 h 559049"/>
                <a:gd name="connsiteX5" fmla="*/ 5759450 w 5759450"/>
                <a:gd name="connsiteY5" fmla="*/ 0 h 559049"/>
                <a:gd name="connsiteX6" fmla="*/ 5594350 w 5759450"/>
                <a:gd name="connsiteY6" fmla="*/ 273050 h 559049"/>
                <a:gd name="connsiteX7" fmla="*/ 5759450 w 5759450"/>
                <a:gd name="connsiteY7" fmla="*/ 546100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6032 w 5759450"/>
                <a:gd name="connsiteY4" fmla="*/ 26988 h 559049"/>
                <a:gd name="connsiteX5" fmla="*/ 5759450 w 5759450"/>
                <a:gd name="connsiteY5" fmla="*/ 0 h 559049"/>
                <a:gd name="connsiteX6" fmla="*/ 5594350 w 5759450"/>
                <a:gd name="connsiteY6" fmla="*/ 273050 h 559049"/>
                <a:gd name="connsiteX7" fmla="*/ 5759450 w 5759450"/>
                <a:gd name="connsiteY7" fmla="*/ 546100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6032 w 5759450"/>
                <a:gd name="connsiteY4" fmla="*/ 26988 h 559049"/>
                <a:gd name="connsiteX5" fmla="*/ 5759450 w 5759450"/>
                <a:gd name="connsiteY5" fmla="*/ 0 h 559049"/>
                <a:gd name="connsiteX6" fmla="*/ 5594350 w 5759450"/>
                <a:gd name="connsiteY6" fmla="*/ 273050 h 559049"/>
                <a:gd name="connsiteX7" fmla="*/ 5759450 w 5759450"/>
                <a:gd name="connsiteY7" fmla="*/ 546100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6032 w 5759450"/>
                <a:gd name="connsiteY4" fmla="*/ 26988 h 559049"/>
                <a:gd name="connsiteX5" fmla="*/ 5759450 w 5759450"/>
                <a:gd name="connsiteY5" fmla="*/ 0 h 559049"/>
                <a:gd name="connsiteX6" fmla="*/ 5594350 w 5759450"/>
                <a:gd name="connsiteY6" fmla="*/ 273050 h 559049"/>
                <a:gd name="connsiteX7" fmla="*/ 5759450 w 5759450"/>
                <a:gd name="connsiteY7" fmla="*/ 546100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6032 w 5759450"/>
                <a:gd name="connsiteY4" fmla="*/ 26988 h 559049"/>
                <a:gd name="connsiteX5" fmla="*/ 5759450 w 5759450"/>
                <a:gd name="connsiteY5" fmla="*/ 0 h 559049"/>
                <a:gd name="connsiteX6" fmla="*/ 5577681 w 5759450"/>
                <a:gd name="connsiteY6" fmla="*/ 273050 h 559049"/>
                <a:gd name="connsiteX7" fmla="*/ 5759450 w 5759450"/>
                <a:gd name="connsiteY7" fmla="*/ 546100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6032 w 5759450"/>
                <a:gd name="connsiteY4" fmla="*/ 26988 h 559049"/>
                <a:gd name="connsiteX5" fmla="*/ 5759450 w 5759450"/>
                <a:gd name="connsiteY5" fmla="*/ 0 h 559049"/>
                <a:gd name="connsiteX6" fmla="*/ 5577681 w 5759450"/>
                <a:gd name="connsiteY6" fmla="*/ 273050 h 559049"/>
                <a:gd name="connsiteX7" fmla="*/ 5759450 w 5759450"/>
                <a:gd name="connsiteY7" fmla="*/ 546100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6032 w 5759450"/>
                <a:gd name="connsiteY4" fmla="*/ 26988 h 559049"/>
                <a:gd name="connsiteX5" fmla="*/ 5759450 w 5759450"/>
                <a:gd name="connsiteY5" fmla="*/ 0 h 559049"/>
                <a:gd name="connsiteX6" fmla="*/ 5577681 w 5759450"/>
                <a:gd name="connsiteY6" fmla="*/ 273050 h 559049"/>
                <a:gd name="connsiteX7" fmla="*/ 5754688 w 5759450"/>
                <a:gd name="connsiteY7" fmla="*/ 517525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6032 w 5759450"/>
                <a:gd name="connsiteY4" fmla="*/ 26988 h 559049"/>
                <a:gd name="connsiteX5" fmla="*/ 5759450 w 5759450"/>
                <a:gd name="connsiteY5" fmla="*/ 0 h 559049"/>
                <a:gd name="connsiteX6" fmla="*/ 5577681 w 5759450"/>
                <a:gd name="connsiteY6" fmla="*/ 273050 h 559049"/>
                <a:gd name="connsiteX7" fmla="*/ 5754688 w 5759450"/>
                <a:gd name="connsiteY7" fmla="*/ 517525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61529"/>
                <a:gd name="connsiteX1" fmla="*/ 374650 w 5759450"/>
                <a:gd name="connsiteY1" fmla="*/ 31750 h 561529"/>
                <a:gd name="connsiteX2" fmla="*/ 916782 w 5759450"/>
                <a:gd name="connsiteY2" fmla="*/ 19050 h 561529"/>
                <a:gd name="connsiteX3" fmla="*/ 4862512 w 5759450"/>
                <a:gd name="connsiteY3" fmla="*/ 19050 h 561529"/>
                <a:gd name="connsiteX4" fmla="*/ 5076032 w 5759450"/>
                <a:gd name="connsiteY4" fmla="*/ 26988 h 561529"/>
                <a:gd name="connsiteX5" fmla="*/ 5759450 w 5759450"/>
                <a:gd name="connsiteY5" fmla="*/ 0 h 561529"/>
                <a:gd name="connsiteX6" fmla="*/ 5577681 w 5759450"/>
                <a:gd name="connsiteY6" fmla="*/ 273050 h 561529"/>
                <a:gd name="connsiteX7" fmla="*/ 5754688 w 5759450"/>
                <a:gd name="connsiteY7" fmla="*/ 517525 h 561529"/>
                <a:gd name="connsiteX8" fmla="*/ 5251450 w 5759450"/>
                <a:gd name="connsiteY8" fmla="*/ 558800 h 561529"/>
                <a:gd name="connsiteX9" fmla="*/ 919163 w 5759450"/>
                <a:gd name="connsiteY9" fmla="*/ 550068 h 561529"/>
                <a:gd name="connsiteX10" fmla="*/ 661194 w 5759450"/>
                <a:gd name="connsiteY10" fmla="*/ 553244 h 561529"/>
                <a:gd name="connsiteX11" fmla="*/ 0 w 5759450"/>
                <a:gd name="connsiteY11" fmla="*/ 527050 h 561529"/>
                <a:gd name="connsiteX12" fmla="*/ 200025 w 5759450"/>
                <a:gd name="connsiteY12" fmla="*/ 271463 h 561529"/>
                <a:gd name="connsiteX13" fmla="*/ 793 w 5759450"/>
                <a:gd name="connsiteY13" fmla="*/ 7938 h 561529"/>
                <a:gd name="connsiteX0" fmla="*/ 793 w 5759450"/>
                <a:gd name="connsiteY0" fmla="*/ 7938 h 562791"/>
                <a:gd name="connsiteX1" fmla="*/ 374650 w 5759450"/>
                <a:gd name="connsiteY1" fmla="*/ 31750 h 562791"/>
                <a:gd name="connsiteX2" fmla="*/ 916782 w 5759450"/>
                <a:gd name="connsiteY2" fmla="*/ 19050 h 562791"/>
                <a:gd name="connsiteX3" fmla="*/ 4862512 w 5759450"/>
                <a:gd name="connsiteY3" fmla="*/ 19050 h 562791"/>
                <a:gd name="connsiteX4" fmla="*/ 5076032 w 5759450"/>
                <a:gd name="connsiteY4" fmla="*/ 26988 h 562791"/>
                <a:gd name="connsiteX5" fmla="*/ 5759450 w 5759450"/>
                <a:gd name="connsiteY5" fmla="*/ 0 h 562791"/>
                <a:gd name="connsiteX6" fmla="*/ 5577681 w 5759450"/>
                <a:gd name="connsiteY6" fmla="*/ 273050 h 562791"/>
                <a:gd name="connsiteX7" fmla="*/ 5754688 w 5759450"/>
                <a:gd name="connsiteY7" fmla="*/ 517525 h 562791"/>
                <a:gd name="connsiteX8" fmla="*/ 5251450 w 5759450"/>
                <a:gd name="connsiteY8" fmla="*/ 558800 h 562791"/>
                <a:gd name="connsiteX9" fmla="*/ 919163 w 5759450"/>
                <a:gd name="connsiteY9" fmla="*/ 550068 h 562791"/>
                <a:gd name="connsiteX10" fmla="*/ 661194 w 5759450"/>
                <a:gd name="connsiteY10" fmla="*/ 553244 h 562791"/>
                <a:gd name="connsiteX11" fmla="*/ 0 w 5759450"/>
                <a:gd name="connsiteY11" fmla="*/ 527050 h 562791"/>
                <a:gd name="connsiteX12" fmla="*/ 200025 w 5759450"/>
                <a:gd name="connsiteY12" fmla="*/ 271463 h 562791"/>
                <a:gd name="connsiteX13" fmla="*/ 793 w 5759450"/>
                <a:gd name="connsiteY13" fmla="*/ 7938 h 562791"/>
                <a:gd name="connsiteX0" fmla="*/ 793 w 5761832"/>
                <a:gd name="connsiteY0" fmla="*/ 7938 h 563259"/>
                <a:gd name="connsiteX1" fmla="*/ 374650 w 5761832"/>
                <a:gd name="connsiteY1" fmla="*/ 31750 h 563259"/>
                <a:gd name="connsiteX2" fmla="*/ 916782 w 5761832"/>
                <a:gd name="connsiteY2" fmla="*/ 19050 h 563259"/>
                <a:gd name="connsiteX3" fmla="*/ 4862512 w 5761832"/>
                <a:gd name="connsiteY3" fmla="*/ 19050 h 563259"/>
                <a:gd name="connsiteX4" fmla="*/ 5076032 w 5761832"/>
                <a:gd name="connsiteY4" fmla="*/ 26988 h 563259"/>
                <a:gd name="connsiteX5" fmla="*/ 5759450 w 5761832"/>
                <a:gd name="connsiteY5" fmla="*/ 0 h 563259"/>
                <a:gd name="connsiteX6" fmla="*/ 5577681 w 5761832"/>
                <a:gd name="connsiteY6" fmla="*/ 273050 h 563259"/>
                <a:gd name="connsiteX7" fmla="*/ 5761832 w 5761832"/>
                <a:gd name="connsiteY7" fmla="*/ 522287 h 563259"/>
                <a:gd name="connsiteX8" fmla="*/ 5251450 w 5761832"/>
                <a:gd name="connsiteY8" fmla="*/ 558800 h 563259"/>
                <a:gd name="connsiteX9" fmla="*/ 919163 w 5761832"/>
                <a:gd name="connsiteY9" fmla="*/ 550068 h 563259"/>
                <a:gd name="connsiteX10" fmla="*/ 661194 w 5761832"/>
                <a:gd name="connsiteY10" fmla="*/ 553244 h 563259"/>
                <a:gd name="connsiteX11" fmla="*/ 0 w 5761832"/>
                <a:gd name="connsiteY11" fmla="*/ 527050 h 563259"/>
                <a:gd name="connsiteX12" fmla="*/ 200025 w 5761832"/>
                <a:gd name="connsiteY12" fmla="*/ 271463 h 563259"/>
                <a:gd name="connsiteX13" fmla="*/ 793 w 5761832"/>
                <a:gd name="connsiteY13" fmla="*/ 7938 h 563259"/>
                <a:gd name="connsiteX0" fmla="*/ 793 w 5761832"/>
                <a:gd name="connsiteY0" fmla="*/ 7938 h 563781"/>
                <a:gd name="connsiteX1" fmla="*/ 374650 w 5761832"/>
                <a:gd name="connsiteY1" fmla="*/ 31750 h 563781"/>
                <a:gd name="connsiteX2" fmla="*/ 916782 w 5761832"/>
                <a:gd name="connsiteY2" fmla="*/ 19050 h 563781"/>
                <a:gd name="connsiteX3" fmla="*/ 4862512 w 5761832"/>
                <a:gd name="connsiteY3" fmla="*/ 19050 h 563781"/>
                <a:gd name="connsiteX4" fmla="*/ 5076032 w 5761832"/>
                <a:gd name="connsiteY4" fmla="*/ 26988 h 563781"/>
                <a:gd name="connsiteX5" fmla="*/ 5759450 w 5761832"/>
                <a:gd name="connsiteY5" fmla="*/ 0 h 563781"/>
                <a:gd name="connsiteX6" fmla="*/ 5577681 w 5761832"/>
                <a:gd name="connsiteY6" fmla="*/ 273050 h 563781"/>
                <a:gd name="connsiteX7" fmla="*/ 5761832 w 5761832"/>
                <a:gd name="connsiteY7" fmla="*/ 522287 h 563781"/>
                <a:gd name="connsiteX8" fmla="*/ 5251450 w 5761832"/>
                <a:gd name="connsiteY8" fmla="*/ 558800 h 563781"/>
                <a:gd name="connsiteX9" fmla="*/ 919163 w 5761832"/>
                <a:gd name="connsiteY9" fmla="*/ 550068 h 563781"/>
                <a:gd name="connsiteX10" fmla="*/ 661194 w 5761832"/>
                <a:gd name="connsiteY10" fmla="*/ 553244 h 563781"/>
                <a:gd name="connsiteX11" fmla="*/ 0 w 5761832"/>
                <a:gd name="connsiteY11" fmla="*/ 527050 h 563781"/>
                <a:gd name="connsiteX12" fmla="*/ 200025 w 5761832"/>
                <a:gd name="connsiteY12" fmla="*/ 271463 h 563781"/>
                <a:gd name="connsiteX13" fmla="*/ 793 w 5761832"/>
                <a:gd name="connsiteY13" fmla="*/ 7938 h 563781"/>
                <a:gd name="connsiteX0" fmla="*/ 793 w 5761832"/>
                <a:gd name="connsiteY0" fmla="*/ 7938 h 559049"/>
                <a:gd name="connsiteX1" fmla="*/ 374650 w 5761832"/>
                <a:gd name="connsiteY1" fmla="*/ 31750 h 559049"/>
                <a:gd name="connsiteX2" fmla="*/ 916782 w 5761832"/>
                <a:gd name="connsiteY2" fmla="*/ 19050 h 559049"/>
                <a:gd name="connsiteX3" fmla="*/ 4862512 w 5761832"/>
                <a:gd name="connsiteY3" fmla="*/ 19050 h 559049"/>
                <a:gd name="connsiteX4" fmla="*/ 5076032 w 5761832"/>
                <a:gd name="connsiteY4" fmla="*/ 26988 h 559049"/>
                <a:gd name="connsiteX5" fmla="*/ 5759450 w 5761832"/>
                <a:gd name="connsiteY5" fmla="*/ 0 h 559049"/>
                <a:gd name="connsiteX6" fmla="*/ 5577681 w 5761832"/>
                <a:gd name="connsiteY6" fmla="*/ 273050 h 559049"/>
                <a:gd name="connsiteX7" fmla="*/ 5761832 w 5761832"/>
                <a:gd name="connsiteY7" fmla="*/ 522287 h 559049"/>
                <a:gd name="connsiteX8" fmla="*/ 5251450 w 5761832"/>
                <a:gd name="connsiteY8" fmla="*/ 558800 h 559049"/>
                <a:gd name="connsiteX9" fmla="*/ 919163 w 5761832"/>
                <a:gd name="connsiteY9" fmla="*/ 550068 h 559049"/>
                <a:gd name="connsiteX10" fmla="*/ 661194 w 5761832"/>
                <a:gd name="connsiteY10" fmla="*/ 553244 h 559049"/>
                <a:gd name="connsiteX11" fmla="*/ 0 w 5761832"/>
                <a:gd name="connsiteY11" fmla="*/ 527050 h 559049"/>
                <a:gd name="connsiteX12" fmla="*/ 200025 w 5761832"/>
                <a:gd name="connsiteY12" fmla="*/ 271463 h 559049"/>
                <a:gd name="connsiteX13" fmla="*/ 793 w 5761832"/>
                <a:gd name="connsiteY13" fmla="*/ 7938 h 559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761832" h="559049">
                  <a:moveTo>
                    <a:pt x="793" y="7938"/>
                  </a:moveTo>
                  <a:cubicBezTo>
                    <a:pt x="123031" y="32544"/>
                    <a:pt x="250031" y="23813"/>
                    <a:pt x="374650" y="31750"/>
                  </a:cubicBezTo>
                  <a:cubicBezTo>
                    <a:pt x="555361" y="27517"/>
                    <a:pt x="750359" y="32808"/>
                    <a:pt x="916782" y="19050"/>
                  </a:cubicBezTo>
                  <a:lnTo>
                    <a:pt x="4862512" y="19050"/>
                  </a:lnTo>
                  <a:lnTo>
                    <a:pt x="5076032" y="26988"/>
                  </a:lnTo>
                  <a:cubicBezTo>
                    <a:pt x="5303838" y="39423"/>
                    <a:pt x="5643562" y="28046"/>
                    <a:pt x="5759450" y="0"/>
                  </a:cubicBezTo>
                  <a:cubicBezTo>
                    <a:pt x="5713942" y="126736"/>
                    <a:pt x="5635095" y="193939"/>
                    <a:pt x="5577681" y="273050"/>
                  </a:cubicBezTo>
                  <a:lnTo>
                    <a:pt x="5761832" y="522287"/>
                  </a:lnTo>
                  <a:cubicBezTo>
                    <a:pt x="5652030" y="552713"/>
                    <a:pt x="5526881" y="557212"/>
                    <a:pt x="5251450" y="558800"/>
                  </a:cubicBezTo>
                  <a:lnTo>
                    <a:pt x="919163" y="550068"/>
                  </a:lnTo>
                  <a:lnTo>
                    <a:pt x="661194" y="553244"/>
                  </a:lnTo>
                  <a:cubicBezTo>
                    <a:pt x="526521" y="556419"/>
                    <a:pt x="206111" y="573881"/>
                    <a:pt x="0" y="527050"/>
                  </a:cubicBezTo>
                  <a:lnTo>
                    <a:pt x="200025" y="271463"/>
                  </a:lnTo>
                  <a:cubicBezTo>
                    <a:pt x="124089" y="193146"/>
                    <a:pt x="79110" y="136261"/>
                    <a:pt x="793" y="7938"/>
                  </a:cubicBezTo>
                  <a:close/>
                </a:path>
              </a:pathLst>
            </a:custGeom>
            <a:noFill/>
            <a:ln w="19050">
              <a:solidFill>
                <a:srgbClr val="CBF34B"/>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grpSp>
      <p:grpSp>
        <p:nvGrpSpPr>
          <p:cNvPr id="9" name="Group 50"/>
          <p:cNvGrpSpPr>
            <a:grpSpLocks/>
          </p:cNvGrpSpPr>
          <p:nvPr/>
        </p:nvGrpSpPr>
        <p:grpSpPr bwMode="auto">
          <a:xfrm flipH="1">
            <a:off x="8566567" y="2901506"/>
            <a:ext cx="1047750" cy="1187726"/>
            <a:chOff x="1714500" y="3094038"/>
            <a:chExt cx="1047750" cy="551111"/>
          </a:xfrm>
        </p:grpSpPr>
        <p:sp>
          <p:nvSpPr>
            <p:cNvPr id="10" name="Freeform 9"/>
            <p:cNvSpPr/>
            <p:nvPr/>
          </p:nvSpPr>
          <p:spPr>
            <a:xfrm>
              <a:off x="1714500" y="3094038"/>
              <a:ext cx="1047750" cy="551111"/>
            </a:xfrm>
            <a:custGeom>
              <a:avLst/>
              <a:gdLst>
                <a:gd name="connsiteX0" fmla="*/ 12700 w 5759450"/>
                <a:gd name="connsiteY0" fmla="*/ 0 h 565150"/>
                <a:gd name="connsiteX1" fmla="*/ 374650 w 5759450"/>
                <a:gd name="connsiteY1" fmla="*/ 38100 h 565150"/>
                <a:gd name="connsiteX2" fmla="*/ 5073650 w 5759450"/>
                <a:gd name="connsiteY2" fmla="*/ 38100 h 565150"/>
                <a:gd name="connsiteX3" fmla="*/ 5759450 w 5759450"/>
                <a:gd name="connsiteY3" fmla="*/ 6350 h 565150"/>
                <a:gd name="connsiteX4" fmla="*/ 5594350 w 5759450"/>
                <a:gd name="connsiteY4" fmla="*/ 279400 h 565150"/>
                <a:gd name="connsiteX5" fmla="*/ 5759450 w 5759450"/>
                <a:gd name="connsiteY5" fmla="*/ 552450 h 565150"/>
                <a:gd name="connsiteX6" fmla="*/ 5251450 w 5759450"/>
                <a:gd name="connsiteY6" fmla="*/ 565150 h 565150"/>
                <a:gd name="connsiteX7" fmla="*/ 654050 w 5759450"/>
                <a:gd name="connsiteY7" fmla="*/ 552450 h 565150"/>
                <a:gd name="connsiteX8" fmla="*/ 0 w 5759450"/>
                <a:gd name="connsiteY8" fmla="*/ 533400 h 565150"/>
                <a:gd name="connsiteX9" fmla="*/ 190500 w 5759450"/>
                <a:gd name="connsiteY9" fmla="*/ 254000 h 565150"/>
                <a:gd name="connsiteX10" fmla="*/ 12700 w 5759450"/>
                <a:gd name="connsiteY10" fmla="*/ 0 h 565150"/>
                <a:gd name="connsiteX0" fmla="*/ 12700 w 5759450"/>
                <a:gd name="connsiteY0" fmla="*/ 0 h 565150"/>
                <a:gd name="connsiteX1" fmla="*/ 374650 w 5759450"/>
                <a:gd name="connsiteY1" fmla="*/ 38100 h 565150"/>
                <a:gd name="connsiteX2" fmla="*/ 5073650 w 5759450"/>
                <a:gd name="connsiteY2" fmla="*/ 38100 h 565150"/>
                <a:gd name="connsiteX3" fmla="*/ 5759450 w 5759450"/>
                <a:gd name="connsiteY3" fmla="*/ 6350 h 565150"/>
                <a:gd name="connsiteX4" fmla="*/ 5594350 w 5759450"/>
                <a:gd name="connsiteY4" fmla="*/ 279400 h 565150"/>
                <a:gd name="connsiteX5" fmla="*/ 5759450 w 5759450"/>
                <a:gd name="connsiteY5" fmla="*/ 552450 h 565150"/>
                <a:gd name="connsiteX6" fmla="*/ 5251450 w 5759450"/>
                <a:gd name="connsiteY6" fmla="*/ 565150 h 565150"/>
                <a:gd name="connsiteX7" fmla="*/ 654050 w 5759450"/>
                <a:gd name="connsiteY7" fmla="*/ 552450 h 565150"/>
                <a:gd name="connsiteX8" fmla="*/ 0 w 5759450"/>
                <a:gd name="connsiteY8" fmla="*/ 533400 h 565150"/>
                <a:gd name="connsiteX9" fmla="*/ 190500 w 5759450"/>
                <a:gd name="connsiteY9" fmla="*/ 254000 h 565150"/>
                <a:gd name="connsiteX10" fmla="*/ 12700 w 5759450"/>
                <a:gd name="connsiteY10" fmla="*/ 0 h 565150"/>
                <a:gd name="connsiteX0" fmla="*/ 12700 w 5759450"/>
                <a:gd name="connsiteY0" fmla="*/ 0 h 565150"/>
                <a:gd name="connsiteX1" fmla="*/ 374650 w 5759450"/>
                <a:gd name="connsiteY1" fmla="*/ 38100 h 565150"/>
                <a:gd name="connsiteX2" fmla="*/ 5073650 w 5759450"/>
                <a:gd name="connsiteY2" fmla="*/ 38100 h 565150"/>
                <a:gd name="connsiteX3" fmla="*/ 5759450 w 5759450"/>
                <a:gd name="connsiteY3" fmla="*/ 6350 h 565150"/>
                <a:gd name="connsiteX4" fmla="*/ 5594350 w 5759450"/>
                <a:gd name="connsiteY4" fmla="*/ 279400 h 565150"/>
                <a:gd name="connsiteX5" fmla="*/ 5759450 w 5759450"/>
                <a:gd name="connsiteY5" fmla="*/ 552450 h 565150"/>
                <a:gd name="connsiteX6" fmla="*/ 5251450 w 5759450"/>
                <a:gd name="connsiteY6" fmla="*/ 565150 h 565150"/>
                <a:gd name="connsiteX7" fmla="*/ 654050 w 5759450"/>
                <a:gd name="connsiteY7" fmla="*/ 552450 h 565150"/>
                <a:gd name="connsiteX8" fmla="*/ 0 w 5759450"/>
                <a:gd name="connsiteY8" fmla="*/ 533400 h 565150"/>
                <a:gd name="connsiteX9" fmla="*/ 190500 w 5759450"/>
                <a:gd name="connsiteY9" fmla="*/ 254000 h 565150"/>
                <a:gd name="connsiteX10" fmla="*/ 12700 w 5759450"/>
                <a:gd name="connsiteY10" fmla="*/ 0 h 565150"/>
                <a:gd name="connsiteX0" fmla="*/ 22225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190500 w 5759450"/>
                <a:gd name="connsiteY9" fmla="*/ 247650 h 558800"/>
                <a:gd name="connsiteX10" fmla="*/ 22225 w 5759450"/>
                <a:gd name="connsiteY10" fmla="*/ 7938 h 558800"/>
                <a:gd name="connsiteX0" fmla="*/ 22225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190500 w 5759450"/>
                <a:gd name="connsiteY9" fmla="*/ 247650 h 558800"/>
                <a:gd name="connsiteX10" fmla="*/ 30956 w 5759450"/>
                <a:gd name="connsiteY10" fmla="*/ 28575 h 558800"/>
                <a:gd name="connsiteX11" fmla="*/ 22225 w 5759450"/>
                <a:gd name="connsiteY11" fmla="*/ 7938 h 558800"/>
                <a:gd name="connsiteX0" fmla="*/ 22225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190500 w 5759450"/>
                <a:gd name="connsiteY9" fmla="*/ 247650 h 558800"/>
                <a:gd name="connsiteX10" fmla="*/ 19050 w 5759450"/>
                <a:gd name="connsiteY10" fmla="*/ 35719 h 558800"/>
                <a:gd name="connsiteX11" fmla="*/ 22225 w 5759450"/>
                <a:gd name="connsiteY11" fmla="*/ 7938 h 558800"/>
                <a:gd name="connsiteX0" fmla="*/ 24606 w 5761831"/>
                <a:gd name="connsiteY0" fmla="*/ 7938 h 558800"/>
                <a:gd name="connsiteX1" fmla="*/ 377031 w 5761831"/>
                <a:gd name="connsiteY1" fmla="*/ 31750 h 558800"/>
                <a:gd name="connsiteX2" fmla="*/ 5076031 w 5761831"/>
                <a:gd name="connsiteY2" fmla="*/ 31750 h 558800"/>
                <a:gd name="connsiteX3" fmla="*/ 5761831 w 5761831"/>
                <a:gd name="connsiteY3" fmla="*/ 0 h 558800"/>
                <a:gd name="connsiteX4" fmla="*/ 5596731 w 5761831"/>
                <a:gd name="connsiteY4" fmla="*/ 273050 h 558800"/>
                <a:gd name="connsiteX5" fmla="*/ 5761831 w 5761831"/>
                <a:gd name="connsiteY5" fmla="*/ 546100 h 558800"/>
                <a:gd name="connsiteX6" fmla="*/ 5253831 w 5761831"/>
                <a:gd name="connsiteY6" fmla="*/ 558800 h 558800"/>
                <a:gd name="connsiteX7" fmla="*/ 656431 w 5761831"/>
                <a:gd name="connsiteY7" fmla="*/ 546100 h 558800"/>
                <a:gd name="connsiteX8" fmla="*/ 2381 w 5761831"/>
                <a:gd name="connsiteY8" fmla="*/ 527050 h 558800"/>
                <a:gd name="connsiteX9" fmla="*/ 192881 w 5761831"/>
                <a:gd name="connsiteY9" fmla="*/ 247650 h 558800"/>
                <a:gd name="connsiteX10" fmla="*/ 0 w 5761831"/>
                <a:gd name="connsiteY10" fmla="*/ 30957 h 558800"/>
                <a:gd name="connsiteX11" fmla="*/ 24606 w 5761831"/>
                <a:gd name="connsiteY11" fmla="*/ 7938 h 558800"/>
                <a:gd name="connsiteX0" fmla="*/ 22225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190500 w 5759450"/>
                <a:gd name="connsiteY9" fmla="*/ 247650 h 558800"/>
                <a:gd name="connsiteX10" fmla="*/ 22225 w 5759450"/>
                <a:gd name="connsiteY10" fmla="*/ 7938 h 558800"/>
                <a:gd name="connsiteX0" fmla="*/ 793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190500 w 5759450"/>
                <a:gd name="connsiteY9" fmla="*/ 247650 h 558800"/>
                <a:gd name="connsiteX10" fmla="*/ 793 w 5759450"/>
                <a:gd name="connsiteY10" fmla="*/ 7938 h 558800"/>
                <a:gd name="connsiteX0" fmla="*/ 793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190500 w 5759450"/>
                <a:gd name="connsiteY9" fmla="*/ 247650 h 558800"/>
                <a:gd name="connsiteX10" fmla="*/ 793 w 5759450"/>
                <a:gd name="connsiteY10" fmla="*/ 7938 h 558800"/>
                <a:gd name="connsiteX0" fmla="*/ 793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200025 w 5759450"/>
                <a:gd name="connsiteY9" fmla="*/ 271463 h 558800"/>
                <a:gd name="connsiteX10" fmla="*/ 793 w 5759450"/>
                <a:gd name="connsiteY10" fmla="*/ 7938 h 558800"/>
                <a:gd name="connsiteX0" fmla="*/ 793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200025 w 5759450"/>
                <a:gd name="connsiteY9" fmla="*/ 271463 h 558800"/>
                <a:gd name="connsiteX10" fmla="*/ 793 w 5759450"/>
                <a:gd name="connsiteY10" fmla="*/ 7938 h 558800"/>
                <a:gd name="connsiteX0" fmla="*/ 793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200025 w 5759450"/>
                <a:gd name="connsiteY9" fmla="*/ 271463 h 558800"/>
                <a:gd name="connsiteX10" fmla="*/ 793 w 5759450"/>
                <a:gd name="connsiteY10" fmla="*/ 7938 h 558800"/>
                <a:gd name="connsiteX0" fmla="*/ 793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200025 w 5759450"/>
                <a:gd name="connsiteY9" fmla="*/ 271463 h 558800"/>
                <a:gd name="connsiteX10" fmla="*/ 793 w 5759450"/>
                <a:gd name="connsiteY10" fmla="*/ 7938 h 558800"/>
                <a:gd name="connsiteX0" fmla="*/ 793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200025 w 5759450"/>
                <a:gd name="connsiteY9" fmla="*/ 271463 h 558800"/>
                <a:gd name="connsiteX10" fmla="*/ 793 w 5759450"/>
                <a:gd name="connsiteY10" fmla="*/ 7938 h 558800"/>
                <a:gd name="connsiteX0" fmla="*/ 793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61194 w 5759450"/>
                <a:gd name="connsiteY7" fmla="*/ 553244 h 558800"/>
                <a:gd name="connsiteX8" fmla="*/ 0 w 5759450"/>
                <a:gd name="connsiteY8" fmla="*/ 527050 h 558800"/>
                <a:gd name="connsiteX9" fmla="*/ 200025 w 5759450"/>
                <a:gd name="connsiteY9" fmla="*/ 271463 h 558800"/>
                <a:gd name="connsiteX10" fmla="*/ 793 w 5759450"/>
                <a:gd name="connsiteY10" fmla="*/ 7938 h 558800"/>
                <a:gd name="connsiteX0" fmla="*/ 793 w 5759450"/>
                <a:gd name="connsiteY0" fmla="*/ 7938 h 559049"/>
                <a:gd name="connsiteX1" fmla="*/ 374650 w 5759450"/>
                <a:gd name="connsiteY1" fmla="*/ 31750 h 559049"/>
                <a:gd name="connsiteX2" fmla="*/ 5073650 w 5759450"/>
                <a:gd name="connsiteY2" fmla="*/ 31750 h 559049"/>
                <a:gd name="connsiteX3" fmla="*/ 5759450 w 5759450"/>
                <a:gd name="connsiteY3" fmla="*/ 0 h 559049"/>
                <a:gd name="connsiteX4" fmla="*/ 5594350 w 5759450"/>
                <a:gd name="connsiteY4" fmla="*/ 273050 h 559049"/>
                <a:gd name="connsiteX5" fmla="*/ 5759450 w 5759450"/>
                <a:gd name="connsiteY5" fmla="*/ 546100 h 559049"/>
                <a:gd name="connsiteX6" fmla="*/ 5251450 w 5759450"/>
                <a:gd name="connsiteY6" fmla="*/ 558800 h 559049"/>
                <a:gd name="connsiteX7" fmla="*/ 661194 w 5759450"/>
                <a:gd name="connsiteY7" fmla="*/ 553244 h 559049"/>
                <a:gd name="connsiteX8" fmla="*/ 0 w 5759450"/>
                <a:gd name="connsiteY8" fmla="*/ 527050 h 559049"/>
                <a:gd name="connsiteX9" fmla="*/ 200025 w 5759450"/>
                <a:gd name="connsiteY9" fmla="*/ 271463 h 559049"/>
                <a:gd name="connsiteX10" fmla="*/ 793 w 5759450"/>
                <a:gd name="connsiteY10" fmla="*/ 7938 h 559049"/>
                <a:gd name="connsiteX0" fmla="*/ 793 w 5759450"/>
                <a:gd name="connsiteY0" fmla="*/ 7938 h 559049"/>
                <a:gd name="connsiteX1" fmla="*/ 374650 w 5759450"/>
                <a:gd name="connsiteY1" fmla="*/ 31750 h 559049"/>
                <a:gd name="connsiteX2" fmla="*/ 919163 w 5759450"/>
                <a:gd name="connsiteY2" fmla="*/ 28575 h 559049"/>
                <a:gd name="connsiteX3" fmla="*/ 5073650 w 5759450"/>
                <a:gd name="connsiteY3" fmla="*/ 31750 h 559049"/>
                <a:gd name="connsiteX4" fmla="*/ 5759450 w 5759450"/>
                <a:gd name="connsiteY4" fmla="*/ 0 h 559049"/>
                <a:gd name="connsiteX5" fmla="*/ 5594350 w 5759450"/>
                <a:gd name="connsiteY5" fmla="*/ 273050 h 559049"/>
                <a:gd name="connsiteX6" fmla="*/ 5759450 w 5759450"/>
                <a:gd name="connsiteY6" fmla="*/ 546100 h 559049"/>
                <a:gd name="connsiteX7" fmla="*/ 5251450 w 5759450"/>
                <a:gd name="connsiteY7" fmla="*/ 558800 h 559049"/>
                <a:gd name="connsiteX8" fmla="*/ 661194 w 5759450"/>
                <a:gd name="connsiteY8" fmla="*/ 553244 h 559049"/>
                <a:gd name="connsiteX9" fmla="*/ 0 w 5759450"/>
                <a:gd name="connsiteY9" fmla="*/ 527050 h 559049"/>
                <a:gd name="connsiteX10" fmla="*/ 200025 w 5759450"/>
                <a:gd name="connsiteY10" fmla="*/ 271463 h 559049"/>
                <a:gd name="connsiteX11" fmla="*/ 793 w 5759450"/>
                <a:gd name="connsiteY11"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5073650 w 5759450"/>
                <a:gd name="connsiteY3" fmla="*/ 31750 h 559049"/>
                <a:gd name="connsiteX4" fmla="*/ 5759450 w 5759450"/>
                <a:gd name="connsiteY4" fmla="*/ 0 h 559049"/>
                <a:gd name="connsiteX5" fmla="*/ 5594350 w 5759450"/>
                <a:gd name="connsiteY5" fmla="*/ 273050 h 559049"/>
                <a:gd name="connsiteX6" fmla="*/ 5759450 w 5759450"/>
                <a:gd name="connsiteY6" fmla="*/ 546100 h 559049"/>
                <a:gd name="connsiteX7" fmla="*/ 5251450 w 5759450"/>
                <a:gd name="connsiteY7" fmla="*/ 558800 h 559049"/>
                <a:gd name="connsiteX8" fmla="*/ 661194 w 5759450"/>
                <a:gd name="connsiteY8" fmla="*/ 553244 h 559049"/>
                <a:gd name="connsiteX9" fmla="*/ 0 w 5759450"/>
                <a:gd name="connsiteY9" fmla="*/ 527050 h 559049"/>
                <a:gd name="connsiteX10" fmla="*/ 200025 w 5759450"/>
                <a:gd name="connsiteY10" fmla="*/ 271463 h 559049"/>
                <a:gd name="connsiteX11" fmla="*/ 793 w 5759450"/>
                <a:gd name="connsiteY11"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5073650 w 5759450"/>
                <a:gd name="connsiteY3" fmla="*/ 31750 h 559049"/>
                <a:gd name="connsiteX4" fmla="*/ 5759450 w 5759450"/>
                <a:gd name="connsiteY4" fmla="*/ 0 h 559049"/>
                <a:gd name="connsiteX5" fmla="*/ 5594350 w 5759450"/>
                <a:gd name="connsiteY5" fmla="*/ 273050 h 559049"/>
                <a:gd name="connsiteX6" fmla="*/ 5759450 w 5759450"/>
                <a:gd name="connsiteY6" fmla="*/ 546100 h 559049"/>
                <a:gd name="connsiteX7" fmla="*/ 5251450 w 5759450"/>
                <a:gd name="connsiteY7" fmla="*/ 558800 h 559049"/>
                <a:gd name="connsiteX8" fmla="*/ 661194 w 5759450"/>
                <a:gd name="connsiteY8" fmla="*/ 553244 h 559049"/>
                <a:gd name="connsiteX9" fmla="*/ 0 w 5759450"/>
                <a:gd name="connsiteY9" fmla="*/ 527050 h 559049"/>
                <a:gd name="connsiteX10" fmla="*/ 200025 w 5759450"/>
                <a:gd name="connsiteY10" fmla="*/ 271463 h 559049"/>
                <a:gd name="connsiteX11" fmla="*/ 793 w 5759450"/>
                <a:gd name="connsiteY11"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5073650 w 5759450"/>
                <a:gd name="connsiteY3" fmla="*/ 31750 h 559049"/>
                <a:gd name="connsiteX4" fmla="*/ 5759450 w 5759450"/>
                <a:gd name="connsiteY4" fmla="*/ 0 h 559049"/>
                <a:gd name="connsiteX5" fmla="*/ 5594350 w 5759450"/>
                <a:gd name="connsiteY5" fmla="*/ 273050 h 559049"/>
                <a:gd name="connsiteX6" fmla="*/ 5759450 w 5759450"/>
                <a:gd name="connsiteY6" fmla="*/ 546100 h 559049"/>
                <a:gd name="connsiteX7" fmla="*/ 5251450 w 5759450"/>
                <a:gd name="connsiteY7" fmla="*/ 558800 h 559049"/>
                <a:gd name="connsiteX8" fmla="*/ 661194 w 5759450"/>
                <a:gd name="connsiteY8" fmla="*/ 553244 h 559049"/>
                <a:gd name="connsiteX9" fmla="*/ 0 w 5759450"/>
                <a:gd name="connsiteY9" fmla="*/ 527050 h 559049"/>
                <a:gd name="connsiteX10" fmla="*/ 200025 w 5759450"/>
                <a:gd name="connsiteY10" fmla="*/ 271463 h 559049"/>
                <a:gd name="connsiteX11" fmla="*/ 793 w 5759450"/>
                <a:gd name="connsiteY11"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5073650 w 5759450"/>
                <a:gd name="connsiteY3" fmla="*/ 31750 h 559049"/>
                <a:gd name="connsiteX4" fmla="*/ 5759450 w 5759450"/>
                <a:gd name="connsiteY4" fmla="*/ 0 h 559049"/>
                <a:gd name="connsiteX5" fmla="*/ 5594350 w 5759450"/>
                <a:gd name="connsiteY5" fmla="*/ 273050 h 559049"/>
                <a:gd name="connsiteX6" fmla="*/ 5759450 w 5759450"/>
                <a:gd name="connsiteY6" fmla="*/ 546100 h 559049"/>
                <a:gd name="connsiteX7" fmla="*/ 5251450 w 5759450"/>
                <a:gd name="connsiteY7" fmla="*/ 558800 h 559049"/>
                <a:gd name="connsiteX8" fmla="*/ 919163 w 5759450"/>
                <a:gd name="connsiteY8" fmla="*/ 554831 h 559049"/>
                <a:gd name="connsiteX9" fmla="*/ 661194 w 5759450"/>
                <a:gd name="connsiteY9" fmla="*/ 553244 h 559049"/>
                <a:gd name="connsiteX10" fmla="*/ 0 w 5759450"/>
                <a:gd name="connsiteY10" fmla="*/ 527050 h 559049"/>
                <a:gd name="connsiteX11" fmla="*/ 200025 w 5759450"/>
                <a:gd name="connsiteY11" fmla="*/ 271463 h 559049"/>
                <a:gd name="connsiteX12" fmla="*/ 793 w 5759450"/>
                <a:gd name="connsiteY12"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5073650 w 5759450"/>
                <a:gd name="connsiteY3" fmla="*/ 31750 h 559049"/>
                <a:gd name="connsiteX4" fmla="*/ 5759450 w 5759450"/>
                <a:gd name="connsiteY4" fmla="*/ 0 h 559049"/>
                <a:gd name="connsiteX5" fmla="*/ 5594350 w 5759450"/>
                <a:gd name="connsiteY5" fmla="*/ 273050 h 559049"/>
                <a:gd name="connsiteX6" fmla="*/ 5759450 w 5759450"/>
                <a:gd name="connsiteY6" fmla="*/ 546100 h 559049"/>
                <a:gd name="connsiteX7" fmla="*/ 5251450 w 5759450"/>
                <a:gd name="connsiteY7" fmla="*/ 558800 h 559049"/>
                <a:gd name="connsiteX8" fmla="*/ 919163 w 5759450"/>
                <a:gd name="connsiteY8" fmla="*/ 550068 h 559049"/>
                <a:gd name="connsiteX9" fmla="*/ 661194 w 5759450"/>
                <a:gd name="connsiteY9" fmla="*/ 553244 h 559049"/>
                <a:gd name="connsiteX10" fmla="*/ 0 w 5759450"/>
                <a:gd name="connsiteY10" fmla="*/ 527050 h 559049"/>
                <a:gd name="connsiteX11" fmla="*/ 200025 w 5759450"/>
                <a:gd name="connsiteY11" fmla="*/ 271463 h 559049"/>
                <a:gd name="connsiteX12" fmla="*/ 793 w 5759450"/>
                <a:gd name="connsiteY12"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0131 w 5759450"/>
                <a:gd name="connsiteY3" fmla="*/ 30956 h 559049"/>
                <a:gd name="connsiteX4" fmla="*/ 5073650 w 5759450"/>
                <a:gd name="connsiteY4" fmla="*/ 31750 h 559049"/>
                <a:gd name="connsiteX5" fmla="*/ 5759450 w 5759450"/>
                <a:gd name="connsiteY5" fmla="*/ 0 h 559049"/>
                <a:gd name="connsiteX6" fmla="*/ 5594350 w 5759450"/>
                <a:gd name="connsiteY6" fmla="*/ 273050 h 559049"/>
                <a:gd name="connsiteX7" fmla="*/ 5759450 w 5759450"/>
                <a:gd name="connsiteY7" fmla="*/ 546100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3650 w 5759450"/>
                <a:gd name="connsiteY4" fmla="*/ 31750 h 559049"/>
                <a:gd name="connsiteX5" fmla="*/ 5759450 w 5759450"/>
                <a:gd name="connsiteY5" fmla="*/ 0 h 559049"/>
                <a:gd name="connsiteX6" fmla="*/ 5594350 w 5759450"/>
                <a:gd name="connsiteY6" fmla="*/ 273050 h 559049"/>
                <a:gd name="connsiteX7" fmla="*/ 5759450 w 5759450"/>
                <a:gd name="connsiteY7" fmla="*/ 546100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6032 w 5759450"/>
                <a:gd name="connsiteY4" fmla="*/ 26988 h 559049"/>
                <a:gd name="connsiteX5" fmla="*/ 5759450 w 5759450"/>
                <a:gd name="connsiteY5" fmla="*/ 0 h 559049"/>
                <a:gd name="connsiteX6" fmla="*/ 5594350 w 5759450"/>
                <a:gd name="connsiteY6" fmla="*/ 273050 h 559049"/>
                <a:gd name="connsiteX7" fmla="*/ 5759450 w 5759450"/>
                <a:gd name="connsiteY7" fmla="*/ 546100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6032 w 5759450"/>
                <a:gd name="connsiteY4" fmla="*/ 26988 h 559049"/>
                <a:gd name="connsiteX5" fmla="*/ 5759450 w 5759450"/>
                <a:gd name="connsiteY5" fmla="*/ 0 h 559049"/>
                <a:gd name="connsiteX6" fmla="*/ 5594350 w 5759450"/>
                <a:gd name="connsiteY6" fmla="*/ 273050 h 559049"/>
                <a:gd name="connsiteX7" fmla="*/ 5759450 w 5759450"/>
                <a:gd name="connsiteY7" fmla="*/ 546100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6032 w 5759450"/>
                <a:gd name="connsiteY4" fmla="*/ 26988 h 559049"/>
                <a:gd name="connsiteX5" fmla="*/ 5759450 w 5759450"/>
                <a:gd name="connsiteY5" fmla="*/ 0 h 559049"/>
                <a:gd name="connsiteX6" fmla="*/ 5594350 w 5759450"/>
                <a:gd name="connsiteY6" fmla="*/ 273050 h 559049"/>
                <a:gd name="connsiteX7" fmla="*/ 5759450 w 5759450"/>
                <a:gd name="connsiteY7" fmla="*/ 546100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6032 w 5759450"/>
                <a:gd name="connsiteY4" fmla="*/ 26988 h 559049"/>
                <a:gd name="connsiteX5" fmla="*/ 5759450 w 5759450"/>
                <a:gd name="connsiteY5" fmla="*/ 0 h 559049"/>
                <a:gd name="connsiteX6" fmla="*/ 5594350 w 5759450"/>
                <a:gd name="connsiteY6" fmla="*/ 273050 h 559049"/>
                <a:gd name="connsiteX7" fmla="*/ 5759450 w 5759450"/>
                <a:gd name="connsiteY7" fmla="*/ 546100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6032 w 5759450"/>
                <a:gd name="connsiteY4" fmla="*/ 26988 h 559049"/>
                <a:gd name="connsiteX5" fmla="*/ 5759450 w 5759450"/>
                <a:gd name="connsiteY5" fmla="*/ 0 h 559049"/>
                <a:gd name="connsiteX6" fmla="*/ 5577681 w 5759450"/>
                <a:gd name="connsiteY6" fmla="*/ 273050 h 559049"/>
                <a:gd name="connsiteX7" fmla="*/ 5759450 w 5759450"/>
                <a:gd name="connsiteY7" fmla="*/ 546100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6032 w 5759450"/>
                <a:gd name="connsiteY4" fmla="*/ 26988 h 559049"/>
                <a:gd name="connsiteX5" fmla="*/ 5759450 w 5759450"/>
                <a:gd name="connsiteY5" fmla="*/ 0 h 559049"/>
                <a:gd name="connsiteX6" fmla="*/ 5577681 w 5759450"/>
                <a:gd name="connsiteY6" fmla="*/ 273050 h 559049"/>
                <a:gd name="connsiteX7" fmla="*/ 5759450 w 5759450"/>
                <a:gd name="connsiteY7" fmla="*/ 546100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6032 w 5759450"/>
                <a:gd name="connsiteY4" fmla="*/ 26988 h 559049"/>
                <a:gd name="connsiteX5" fmla="*/ 5759450 w 5759450"/>
                <a:gd name="connsiteY5" fmla="*/ 0 h 559049"/>
                <a:gd name="connsiteX6" fmla="*/ 5577681 w 5759450"/>
                <a:gd name="connsiteY6" fmla="*/ 273050 h 559049"/>
                <a:gd name="connsiteX7" fmla="*/ 5754688 w 5759450"/>
                <a:gd name="connsiteY7" fmla="*/ 517525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6032 w 5759450"/>
                <a:gd name="connsiteY4" fmla="*/ 26988 h 559049"/>
                <a:gd name="connsiteX5" fmla="*/ 5759450 w 5759450"/>
                <a:gd name="connsiteY5" fmla="*/ 0 h 559049"/>
                <a:gd name="connsiteX6" fmla="*/ 5577681 w 5759450"/>
                <a:gd name="connsiteY6" fmla="*/ 273050 h 559049"/>
                <a:gd name="connsiteX7" fmla="*/ 5754688 w 5759450"/>
                <a:gd name="connsiteY7" fmla="*/ 517525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61529"/>
                <a:gd name="connsiteX1" fmla="*/ 374650 w 5759450"/>
                <a:gd name="connsiteY1" fmla="*/ 31750 h 561529"/>
                <a:gd name="connsiteX2" fmla="*/ 916782 w 5759450"/>
                <a:gd name="connsiteY2" fmla="*/ 19050 h 561529"/>
                <a:gd name="connsiteX3" fmla="*/ 4862512 w 5759450"/>
                <a:gd name="connsiteY3" fmla="*/ 19050 h 561529"/>
                <a:gd name="connsiteX4" fmla="*/ 5076032 w 5759450"/>
                <a:gd name="connsiteY4" fmla="*/ 26988 h 561529"/>
                <a:gd name="connsiteX5" fmla="*/ 5759450 w 5759450"/>
                <a:gd name="connsiteY5" fmla="*/ 0 h 561529"/>
                <a:gd name="connsiteX6" fmla="*/ 5577681 w 5759450"/>
                <a:gd name="connsiteY6" fmla="*/ 273050 h 561529"/>
                <a:gd name="connsiteX7" fmla="*/ 5754688 w 5759450"/>
                <a:gd name="connsiteY7" fmla="*/ 517525 h 561529"/>
                <a:gd name="connsiteX8" fmla="*/ 5251450 w 5759450"/>
                <a:gd name="connsiteY8" fmla="*/ 558800 h 561529"/>
                <a:gd name="connsiteX9" fmla="*/ 919163 w 5759450"/>
                <a:gd name="connsiteY9" fmla="*/ 550068 h 561529"/>
                <a:gd name="connsiteX10" fmla="*/ 661194 w 5759450"/>
                <a:gd name="connsiteY10" fmla="*/ 553244 h 561529"/>
                <a:gd name="connsiteX11" fmla="*/ 0 w 5759450"/>
                <a:gd name="connsiteY11" fmla="*/ 527050 h 561529"/>
                <a:gd name="connsiteX12" fmla="*/ 200025 w 5759450"/>
                <a:gd name="connsiteY12" fmla="*/ 271463 h 561529"/>
                <a:gd name="connsiteX13" fmla="*/ 793 w 5759450"/>
                <a:gd name="connsiteY13" fmla="*/ 7938 h 561529"/>
                <a:gd name="connsiteX0" fmla="*/ 793 w 5759450"/>
                <a:gd name="connsiteY0" fmla="*/ 7938 h 562791"/>
                <a:gd name="connsiteX1" fmla="*/ 374650 w 5759450"/>
                <a:gd name="connsiteY1" fmla="*/ 31750 h 562791"/>
                <a:gd name="connsiteX2" fmla="*/ 916782 w 5759450"/>
                <a:gd name="connsiteY2" fmla="*/ 19050 h 562791"/>
                <a:gd name="connsiteX3" fmla="*/ 4862512 w 5759450"/>
                <a:gd name="connsiteY3" fmla="*/ 19050 h 562791"/>
                <a:gd name="connsiteX4" fmla="*/ 5076032 w 5759450"/>
                <a:gd name="connsiteY4" fmla="*/ 26988 h 562791"/>
                <a:gd name="connsiteX5" fmla="*/ 5759450 w 5759450"/>
                <a:gd name="connsiteY5" fmla="*/ 0 h 562791"/>
                <a:gd name="connsiteX6" fmla="*/ 5577681 w 5759450"/>
                <a:gd name="connsiteY6" fmla="*/ 273050 h 562791"/>
                <a:gd name="connsiteX7" fmla="*/ 5754688 w 5759450"/>
                <a:gd name="connsiteY7" fmla="*/ 517525 h 562791"/>
                <a:gd name="connsiteX8" fmla="*/ 5251450 w 5759450"/>
                <a:gd name="connsiteY8" fmla="*/ 558800 h 562791"/>
                <a:gd name="connsiteX9" fmla="*/ 919163 w 5759450"/>
                <a:gd name="connsiteY9" fmla="*/ 550068 h 562791"/>
                <a:gd name="connsiteX10" fmla="*/ 661194 w 5759450"/>
                <a:gd name="connsiteY10" fmla="*/ 553244 h 562791"/>
                <a:gd name="connsiteX11" fmla="*/ 0 w 5759450"/>
                <a:gd name="connsiteY11" fmla="*/ 527050 h 562791"/>
                <a:gd name="connsiteX12" fmla="*/ 200025 w 5759450"/>
                <a:gd name="connsiteY12" fmla="*/ 271463 h 562791"/>
                <a:gd name="connsiteX13" fmla="*/ 793 w 5759450"/>
                <a:gd name="connsiteY13" fmla="*/ 7938 h 562791"/>
                <a:gd name="connsiteX0" fmla="*/ 793 w 5761832"/>
                <a:gd name="connsiteY0" fmla="*/ 7938 h 563259"/>
                <a:gd name="connsiteX1" fmla="*/ 374650 w 5761832"/>
                <a:gd name="connsiteY1" fmla="*/ 31750 h 563259"/>
                <a:gd name="connsiteX2" fmla="*/ 916782 w 5761832"/>
                <a:gd name="connsiteY2" fmla="*/ 19050 h 563259"/>
                <a:gd name="connsiteX3" fmla="*/ 4862512 w 5761832"/>
                <a:gd name="connsiteY3" fmla="*/ 19050 h 563259"/>
                <a:gd name="connsiteX4" fmla="*/ 5076032 w 5761832"/>
                <a:gd name="connsiteY4" fmla="*/ 26988 h 563259"/>
                <a:gd name="connsiteX5" fmla="*/ 5759450 w 5761832"/>
                <a:gd name="connsiteY5" fmla="*/ 0 h 563259"/>
                <a:gd name="connsiteX6" fmla="*/ 5577681 w 5761832"/>
                <a:gd name="connsiteY6" fmla="*/ 273050 h 563259"/>
                <a:gd name="connsiteX7" fmla="*/ 5761832 w 5761832"/>
                <a:gd name="connsiteY7" fmla="*/ 522287 h 563259"/>
                <a:gd name="connsiteX8" fmla="*/ 5251450 w 5761832"/>
                <a:gd name="connsiteY8" fmla="*/ 558800 h 563259"/>
                <a:gd name="connsiteX9" fmla="*/ 919163 w 5761832"/>
                <a:gd name="connsiteY9" fmla="*/ 550068 h 563259"/>
                <a:gd name="connsiteX10" fmla="*/ 661194 w 5761832"/>
                <a:gd name="connsiteY10" fmla="*/ 553244 h 563259"/>
                <a:gd name="connsiteX11" fmla="*/ 0 w 5761832"/>
                <a:gd name="connsiteY11" fmla="*/ 527050 h 563259"/>
                <a:gd name="connsiteX12" fmla="*/ 200025 w 5761832"/>
                <a:gd name="connsiteY12" fmla="*/ 271463 h 563259"/>
                <a:gd name="connsiteX13" fmla="*/ 793 w 5761832"/>
                <a:gd name="connsiteY13" fmla="*/ 7938 h 563259"/>
                <a:gd name="connsiteX0" fmla="*/ 793 w 5761832"/>
                <a:gd name="connsiteY0" fmla="*/ 7938 h 563781"/>
                <a:gd name="connsiteX1" fmla="*/ 374650 w 5761832"/>
                <a:gd name="connsiteY1" fmla="*/ 31750 h 563781"/>
                <a:gd name="connsiteX2" fmla="*/ 916782 w 5761832"/>
                <a:gd name="connsiteY2" fmla="*/ 19050 h 563781"/>
                <a:gd name="connsiteX3" fmla="*/ 4862512 w 5761832"/>
                <a:gd name="connsiteY3" fmla="*/ 19050 h 563781"/>
                <a:gd name="connsiteX4" fmla="*/ 5076032 w 5761832"/>
                <a:gd name="connsiteY4" fmla="*/ 26988 h 563781"/>
                <a:gd name="connsiteX5" fmla="*/ 5759450 w 5761832"/>
                <a:gd name="connsiteY5" fmla="*/ 0 h 563781"/>
                <a:gd name="connsiteX6" fmla="*/ 5577681 w 5761832"/>
                <a:gd name="connsiteY6" fmla="*/ 273050 h 563781"/>
                <a:gd name="connsiteX7" fmla="*/ 5761832 w 5761832"/>
                <a:gd name="connsiteY7" fmla="*/ 522287 h 563781"/>
                <a:gd name="connsiteX8" fmla="*/ 5251450 w 5761832"/>
                <a:gd name="connsiteY8" fmla="*/ 558800 h 563781"/>
                <a:gd name="connsiteX9" fmla="*/ 919163 w 5761832"/>
                <a:gd name="connsiteY9" fmla="*/ 550068 h 563781"/>
                <a:gd name="connsiteX10" fmla="*/ 661194 w 5761832"/>
                <a:gd name="connsiteY10" fmla="*/ 553244 h 563781"/>
                <a:gd name="connsiteX11" fmla="*/ 0 w 5761832"/>
                <a:gd name="connsiteY11" fmla="*/ 527050 h 563781"/>
                <a:gd name="connsiteX12" fmla="*/ 200025 w 5761832"/>
                <a:gd name="connsiteY12" fmla="*/ 271463 h 563781"/>
                <a:gd name="connsiteX13" fmla="*/ 793 w 5761832"/>
                <a:gd name="connsiteY13" fmla="*/ 7938 h 563781"/>
                <a:gd name="connsiteX0" fmla="*/ 793 w 5761832"/>
                <a:gd name="connsiteY0" fmla="*/ 7938 h 559049"/>
                <a:gd name="connsiteX1" fmla="*/ 374650 w 5761832"/>
                <a:gd name="connsiteY1" fmla="*/ 31750 h 559049"/>
                <a:gd name="connsiteX2" fmla="*/ 916782 w 5761832"/>
                <a:gd name="connsiteY2" fmla="*/ 19050 h 559049"/>
                <a:gd name="connsiteX3" fmla="*/ 4862512 w 5761832"/>
                <a:gd name="connsiteY3" fmla="*/ 19050 h 559049"/>
                <a:gd name="connsiteX4" fmla="*/ 5076032 w 5761832"/>
                <a:gd name="connsiteY4" fmla="*/ 26988 h 559049"/>
                <a:gd name="connsiteX5" fmla="*/ 5759450 w 5761832"/>
                <a:gd name="connsiteY5" fmla="*/ 0 h 559049"/>
                <a:gd name="connsiteX6" fmla="*/ 5577681 w 5761832"/>
                <a:gd name="connsiteY6" fmla="*/ 273050 h 559049"/>
                <a:gd name="connsiteX7" fmla="*/ 5761832 w 5761832"/>
                <a:gd name="connsiteY7" fmla="*/ 522287 h 559049"/>
                <a:gd name="connsiteX8" fmla="*/ 5251450 w 5761832"/>
                <a:gd name="connsiteY8" fmla="*/ 558800 h 559049"/>
                <a:gd name="connsiteX9" fmla="*/ 919163 w 5761832"/>
                <a:gd name="connsiteY9" fmla="*/ 550068 h 559049"/>
                <a:gd name="connsiteX10" fmla="*/ 661194 w 5761832"/>
                <a:gd name="connsiteY10" fmla="*/ 553244 h 559049"/>
                <a:gd name="connsiteX11" fmla="*/ 0 w 5761832"/>
                <a:gd name="connsiteY11" fmla="*/ 527050 h 559049"/>
                <a:gd name="connsiteX12" fmla="*/ 200025 w 5761832"/>
                <a:gd name="connsiteY12" fmla="*/ 271463 h 559049"/>
                <a:gd name="connsiteX13" fmla="*/ 793 w 5761832"/>
                <a:gd name="connsiteY13" fmla="*/ 7938 h 559049"/>
                <a:gd name="connsiteX0" fmla="*/ 793 w 5761832"/>
                <a:gd name="connsiteY0" fmla="*/ 7938 h 559049"/>
                <a:gd name="connsiteX1" fmla="*/ 374650 w 5761832"/>
                <a:gd name="connsiteY1" fmla="*/ 31750 h 559049"/>
                <a:gd name="connsiteX2" fmla="*/ 916782 w 5761832"/>
                <a:gd name="connsiteY2" fmla="*/ 19050 h 559049"/>
                <a:gd name="connsiteX3" fmla="*/ 1047750 w 5761832"/>
                <a:gd name="connsiteY3" fmla="*/ 14288 h 559049"/>
                <a:gd name="connsiteX4" fmla="*/ 4862512 w 5761832"/>
                <a:gd name="connsiteY4" fmla="*/ 19050 h 559049"/>
                <a:gd name="connsiteX5" fmla="*/ 5076032 w 5761832"/>
                <a:gd name="connsiteY5" fmla="*/ 26988 h 559049"/>
                <a:gd name="connsiteX6" fmla="*/ 5759450 w 5761832"/>
                <a:gd name="connsiteY6" fmla="*/ 0 h 559049"/>
                <a:gd name="connsiteX7" fmla="*/ 5577681 w 5761832"/>
                <a:gd name="connsiteY7" fmla="*/ 273050 h 559049"/>
                <a:gd name="connsiteX8" fmla="*/ 5761832 w 5761832"/>
                <a:gd name="connsiteY8" fmla="*/ 522287 h 559049"/>
                <a:gd name="connsiteX9" fmla="*/ 5251450 w 5761832"/>
                <a:gd name="connsiteY9" fmla="*/ 558800 h 559049"/>
                <a:gd name="connsiteX10" fmla="*/ 919163 w 5761832"/>
                <a:gd name="connsiteY10" fmla="*/ 550068 h 559049"/>
                <a:gd name="connsiteX11" fmla="*/ 661194 w 5761832"/>
                <a:gd name="connsiteY11" fmla="*/ 553244 h 559049"/>
                <a:gd name="connsiteX12" fmla="*/ 0 w 5761832"/>
                <a:gd name="connsiteY12" fmla="*/ 527050 h 559049"/>
                <a:gd name="connsiteX13" fmla="*/ 200025 w 5761832"/>
                <a:gd name="connsiteY13" fmla="*/ 271463 h 559049"/>
                <a:gd name="connsiteX14" fmla="*/ 793 w 5761832"/>
                <a:gd name="connsiteY14" fmla="*/ 7938 h 559049"/>
                <a:gd name="connsiteX0" fmla="*/ 793 w 5761832"/>
                <a:gd name="connsiteY0" fmla="*/ 7938 h 559049"/>
                <a:gd name="connsiteX1" fmla="*/ 374650 w 5761832"/>
                <a:gd name="connsiteY1" fmla="*/ 31750 h 559049"/>
                <a:gd name="connsiteX2" fmla="*/ 916782 w 5761832"/>
                <a:gd name="connsiteY2" fmla="*/ 19050 h 559049"/>
                <a:gd name="connsiteX3" fmla="*/ 1047750 w 5761832"/>
                <a:gd name="connsiteY3" fmla="*/ 14288 h 559049"/>
                <a:gd name="connsiteX4" fmla="*/ 4862512 w 5761832"/>
                <a:gd name="connsiteY4" fmla="*/ 19050 h 559049"/>
                <a:gd name="connsiteX5" fmla="*/ 5076032 w 5761832"/>
                <a:gd name="connsiteY5" fmla="*/ 26988 h 559049"/>
                <a:gd name="connsiteX6" fmla="*/ 5759450 w 5761832"/>
                <a:gd name="connsiteY6" fmla="*/ 0 h 559049"/>
                <a:gd name="connsiteX7" fmla="*/ 5577681 w 5761832"/>
                <a:gd name="connsiteY7" fmla="*/ 273050 h 559049"/>
                <a:gd name="connsiteX8" fmla="*/ 5761832 w 5761832"/>
                <a:gd name="connsiteY8" fmla="*/ 522287 h 559049"/>
                <a:gd name="connsiteX9" fmla="*/ 5251450 w 5761832"/>
                <a:gd name="connsiteY9" fmla="*/ 558800 h 559049"/>
                <a:gd name="connsiteX10" fmla="*/ 1042988 w 5761832"/>
                <a:gd name="connsiteY10" fmla="*/ 547688 h 559049"/>
                <a:gd name="connsiteX11" fmla="*/ 919163 w 5761832"/>
                <a:gd name="connsiteY11" fmla="*/ 550068 h 559049"/>
                <a:gd name="connsiteX12" fmla="*/ 661194 w 5761832"/>
                <a:gd name="connsiteY12" fmla="*/ 553244 h 559049"/>
                <a:gd name="connsiteX13" fmla="*/ 0 w 5761832"/>
                <a:gd name="connsiteY13" fmla="*/ 527050 h 559049"/>
                <a:gd name="connsiteX14" fmla="*/ 200025 w 5761832"/>
                <a:gd name="connsiteY14" fmla="*/ 271463 h 559049"/>
                <a:gd name="connsiteX15" fmla="*/ 793 w 5761832"/>
                <a:gd name="connsiteY15" fmla="*/ 7938 h 559049"/>
                <a:gd name="connsiteX0" fmla="*/ 793 w 5761832"/>
                <a:gd name="connsiteY0" fmla="*/ 7938 h 559049"/>
                <a:gd name="connsiteX1" fmla="*/ 374650 w 5761832"/>
                <a:gd name="connsiteY1" fmla="*/ 31750 h 559049"/>
                <a:gd name="connsiteX2" fmla="*/ 916782 w 5761832"/>
                <a:gd name="connsiteY2" fmla="*/ 19050 h 559049"/>
                <a:gd name="connsiteX3" fmla="*/ 1047750 w 5761832"/>
                <a:gd name="connsiteY3" fmla="*/ 14288 h 559049"/>
                <a:gd name="connsiteX4" fmla="*/ 5076032 w 5761832"/>
                <a:gd name="connsiteY4" fmla="*/ 26988 h 559049"/>
                <a:gd name="connsiteX5" fmla="*/ 5759450 w 5761832"/>
                <a:gd name="connsiteY5" fmla="*/ 0 h 559049"/>
                <a:gd name="connsiteX6" fmla="*/ 5577681 w 5761832"/>
                <a:gd name="connsiteY6" fmla="*/ 273050 h 559049"/>
                <a:gd name="connsiteX7" fmla="*/ 5761832 w 5761832"/>
                <a:gd name="connsiteY7" fmla="*/ 522287 h 559049"/>
                <a:gd name="connsiteX8" fmla="*/ 5251450 w 5761832"/>
                <a:gd name="connsiteY8" fmla="*/ 558800 h 559049"/>
                <a:gd name="connsiteX9" fmla="*/ 1042988 w 5761832"/>
                <a:gd name="connsiteY9" fmla="*/ 547688 h 559049"/>
                <a:gd name="connsiteX10" fmla="*/ 919163 w 5761832"/>
                <a:gd name="connsiteY10" fmla="*/ 550068 h 559049"/>
                <a:gd name="connsiteX11" fmla="*/ 661194 w 5761832"/>
                <a:gd name="connsiteY11" fmla="*/ 553244 h 559049"/>
                <a:gd name="connsiteX12" fmla="*/ 0 w 5761832"/>
                <a:gd name="connsiteY12" fmla="*/ 527050 h 559049"/>
                <a:gd name="connsiteX13" fmla="*/ 200025 w 5761832"/>
                <a:gd name="connsiteY13" fmla="*/ 271463 h 559049"/>
                <a:gd name="connsiteX14" fmla="*/ 793 w 5761832"/>
                <a:gd name="connsiteY14" fmla="*/ 7938 h 559049"/>
                <a:gd name="connsiteX0" fmla="*/ 793 w 5761832"/>
                <a:gd name="connsiteY0" fmla="*/ 7938 h 559049"/>
                <a:gd name="connsiteX1" fmla="*/ 374650 w 5761832"/>
                <a:gd name="connsiteY1" fmla="*/ 31750 h 559049"/>
                <a:gd name="connsiteX2" fmla="*/ 916782 w 5761832"/>
                <a:gd name="connsiteY2" fmla="*/ 19050 h 559049"/>
                <a:gd name="connsiteX3" fmla="*/ 1047750 w 5761832"/>
                <a:gd name="connsiteY3" fmla="*/ 14288 h 559049"/>
                <a:gd name="connsiteX4" fmla="*/ 5759450 w 5761832"/>
                <a:gd name="connsiteY4" fmla="*/ 0 h 559049"/>
                <a:gd name="connsiteX5" fmla="*/ 5577681 w 5761832"/>
                <a:gd name="connsiteY5" fmla="*/ 273050 h 559049"/>
                <a:gd name="connsiteX6" fmla="*/ 5761832 w 5761832"/>
                <a:gd name="connsiteY6" fmla="*/ 522287 h 559049"/>
                <a:gd name="connsiteX7" fmla="*/ 5251450 w 5761832"/>
                <a:gd name="connsiteY7" fmla="*/ 558800 h 559049"/>
                <a:gd name="connsiteX8" fmla="*/ 1042988 w 5761832"/>
                <a:gd name="connsiteY8" fmla="*/ 547688 h 559049"/>
                <a:gd name="connsiteX9" fmla="*/ 919163 w 5761832"/>
                <a:gd name="connsiteY9" fmla="*/ 550068 h 559049"/>
                <a:gd name="connsiteX10" fmla="*/ 661194 w 5761832"/>
                <a:gd name="connsiteY10" fmla="*/ 553244 h 559049"/>
                <a:gd name="connsiteX11" fmla="*/ 0 w 5761832"/>
                <a:gd name="connsiteY11" fmla="*/ 527050 h 559049"/>
                <a:gd name="connsiteX12" fmla="*/ 200025 w 5761832"/>
                <a:gd name="connsiteY12" fmla="*/ 271463 h 559049"/>
                <a:gd name="connsiteX13" fmla="*/ 793 w 5761832"/>
                <a:gd name="connsiteY13" fmla="*/ 7938 h 559049"/>
                <a:gd name="connsiteX0" fmla="*/ 793 w 5761832"/>
                <a:gd name="connsiteY0" fmla="*/ 0 h 551111"/>
                <a:gd name="connsiteX1" fmla="*/ 374650 w 5761832"/>
                <a:gd name="connsiteY1" fmla="*/ 23812 h 551111"/>
                <a:gd name="connsiteX2" fmla="*/ 916782 w 5761832"/>
                <a:gd name="connsiteY2" fmla="*/ 11112 h 551111"/>
                <a:gd name="connsiteX3" fmla="*/ 1047750 w 5761832"/>
                <a:gd name="connsiteY3" fmla="*/ 6350 h 551111"/>
                <a:gd name="connsiteX4" fmla="*/ 5577681 w 5761832"/>
                <a:gd name="connsiteY4" fmla="*/ 265112 h 551111"/>
                <a:gd name="connsiteX5" fmla="*/ 5761832 w 5761832"/>
                <a:gd name="connsiteY5" fmla="*/ 514349 h 551111"/>
                <a:gd name="connsiteX6" fmla="*/ 5251450 w 5761832"/>
                <a:gd name="connsiteY6" fmla="*/ 550862 h 551111"/>
                <a:gd name="connsiteX7" fmla="*/ 1042988 w 5761832"/>
                <a:gd name="connsiteY7" fmla="*/ 539750 h 551111"/>
                <a:gd name="connsiteX8" fmla="*/ 919163 w 5761832"/>
                <a:gd name="connsiteY8" fmla="*/ 542130 h 551111"/>
                <a:gd name="connsiteX9" fmla="*/ 661194 w 5761832"/>
                <a:gd name="connsiteY9" fmla="*/ 545306 h 551111"/>
                <a:gd name="connsiteX10" fmla="*/ 0 w 5761832"/>
                <a:gd name="connsiteY10" fmla="*/ 519112 h 551111"/>
                <a:gd name="connsiteX11" fmla="*/ 200025 w 5761832"/>
                <a:gd name="connsiteY11" fmla="*/ 263525 h 551111"/>
                <a:gd name="connsiteX12" fmla="*/ 793 w 5761832"/>
                <a:gd name="connsiteY12" fmla="*/ 0 h 551111"/>
                <a:gd name="connsiteX0" fmla="*/ 793 w 5761832"/>
                <a:gd name="connsiteY0" fmla="*/ 0 h 551111"/>
                <a:gd name="connsiteX1" fmla="*/ 374650 w 5761832"/>
                <a:gd name="connsiteY1" fmla="*/ 23812 h 551111"/>
                <a:gd name="connsiteX2" fmla="*/ 916782 w 5761832"/>
                <a:gd name="connsiteY2" fmla="*/ 11112 h 551111"/>
                <a:gd name="connsiteX3" fmla="*/ 1047750 w 5761832"/>
                <a:gd name="connsiteY3" fmla="*/ 6350 h 551111"/>
                <a:gd name="connsiteX4" fmla="*/ 5761832 w 5761832"/>
                <a:gd name="connsiteY4" fmla="*/ 514349 h 551111"/>
                <a:gd name="connsiteX5" fmla="*/ 5251450 w 5761832"/>
                <a:gd name="connsiteY5" fmla="*/ 550862 h 551111"/>
                <a:gd name="connsiteX6" fmla="*/ 1042988 w 5761832"/>
                <a:gd name="connsiteY6" fmla="*/ 539750 h 551111"/>
                <a:gd name="connsiteX7" fmla="*/ 919163 w 5761832"/>
                <a:gd name="connsiteY7" fmla="*/ 542130 h 551111"/>
                <a:gd name="connsiteX8" fmla="*/ 661194 w 5761832"/>
                <a:gd name="connsiteY8" fmla="*/ 545306 h 551111"/>
                <a:gd name="connsiteX9" fmla="*/ 0 w 5761832"/>
                <a:gd name="connsiteY9" fmla="*/ 519112 h 551111"/>
                <a:gd name="connsiteX10" fmla="*/ 200025 w 5761832"/>
                <a:gd name="connsiteY10" fmla="*/ 263525 h 551111"/>
                <a:gd name="connsiteX11" fmla="*/ 793 w 5761832"/>
                <a:gd name="connsiteY11" fmla="*/ 0 h 551111"/>
                <a:gd name="connsiteX0" fmla="*/ 793 w 5251450"/>
                <a:gd name="connsiteY0" fmla="*/ 0 h 551111"/>
                <a:gd name="connsiteX1" fmla="*/ 374650 w 5251450"/>
                <a:gd name="connsiteY1" fmla="*/ 23812 h 551111"/>
                <a:gd name="connsiteX2" fmla="*/ 916782 w 5251450"/>
                <a:gd name="connsiteY2" fmla="*/ 11112 h 551111"/>
                <a:gd name="connsiteX3" fmla="*/ 1047750 w 5251450"/>
                <a:gd name="connsiteY3" fmla="*/ 6350 h 551111"/>
                <a:gd name="connsiteX4" fmla="*/ 5251450 w 5251450"/>
                <a:gd name="connsiteY4" fmla="*/ 550862 h 551111"/>
                <a:gd name="connsiteX5" fmla="*/ 1042988 w 5251450"/>
                <a:gd name="connsiteY5" fmla="*/ 539750 h 551111"/>
                <a:gd name="connsiteX6" fmla="*/ 919163 w 5251450"/>
                <a:gd name="connsiteY6" fmla="*/ 542130 h 551111"/>
                <a:gd name="connsiteX7" fmla="*/ 661194 w 5251450"/>
                <a:gd name="connsiteY7" fmla="*/ 545306 h 551111"/>
                <a:gd name="connsiteX8" fmla="*/ 0 w 5251450"/>
                <a:gd name="connsiteY8" fmla="*/ 519112 h 551111"/>
                <a:gd name="connsiteX9" fmla="*/ 200025 w 5251450"/>
                <a:gd name="connsiteY9" fmla="*/ 263525 h 551111"/>
                <a:gd name="connsiteX10" fmla="*/ 793 w 5251450"/>
                <a:gd name="connsiteY10" fmla="*/ 0 h 551111"/>
                <a:gd name="connsiteX0" fmla="*/ 793 w 1047750"/>
                <a:gd name="connsiteY0" fmla="*/ 0 h 551111"/>
                <a:gd name="connsiteX1" fmla="*/ 374650 w 1047750"/>
                <a:gd name="connsiteY1" fmla="*/ 23812 h 551111"/>
                <a:gd name="connsiteX2" fmla="*/ 916782 w 1047750"/>
                <a:gd name="connsiteY2" fmla="*/ 11112 h 551111"/>
                <a:gd name="connsiteX3" fmla="*/ 1047750 w 1047750"/>
                <a:gd name="connsiteY3" fmla="*/ 6350 h 551111"/>
                <a:gd name="connsiteX4" fmla="*/ 1042988 w 1047750"/>
                <a:gd name="connsiteY4" fmla="*/ 539750 h 551111"/>
                <a:gd name="connsiteX5" fmla="*/ 919163 w 1047750"/>
                <a:gd name="connsiteY5" fmla="*/ 542130 h 551111"/>
                <a:gd name="connsiteX6" fmla="*/ 661194 w 1047750"/>
                <a:gd name="connsiteY6" fmla="*/ 545306 h 551111"/>
                <a:gd name="connsiteX7" fmla="*/ 0 w 1047750"/>
                <a:gd name="connsiteY7" fmla="*/ 519112 h 551111"/>
                <a:gd name="connsiteX8" fmla="*/ 200025 w 1047750"/>
                <a:gd name="connsiteY8" fmla="*/ 263525 h 551111"/>
                <a:gd name="connsiteX9" fmla="*/ 793 w 1047750"/>
                <a:gd name="connsiteY9" fmla="*/ 0 h 551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7750" h="551111">
                  <a:moveTo>
                    <a:pt x="793" y="0"/>
                  </a:moveTo>
                  <a:cubicBezTo>
                    <a:pt x="123031" y="24606"/>
                    <a:pt x="250031" y="15875"/>
                    <a:pt x="374650" y="23812"/>
                  </a:cubicBezTo>
                  <a:cubicBezTo>
                    <a:pt x="555361" y="19579"/>
                    <a:pt x="750359" y="24870"/>
                    <a:pt x="916782" y="11112"/>
                  </a:cubicBezTo>
                  <a:lnTo>
                    <a:pt x="1047750" y="6350"/>
                  </a:lnTo>
                  <a:cubicBezTo>
                    <a:pt x="1046163" y="184150"/>
                    <a:pt x="1044575" y="361950"/>
                    <a:pt x="1042988" y="539750"/>
                  </a:cubicBezTo>
                  <a:lnTo>
                    <a:pt x="919163" y="542130"/>
                  </a:lnTo>
                  <a:lnTo>
                    <a:pt x="661194" y="545306"/>
                  </a:lnTo>
                  <a:cubicBezTo>
                    <a:pt x="526521" y="548481"/>
                    <a:pt x="206111" y="565943"/>
                    <a:pt x="0" y="519112"/>
                  </a:cubicBezTo>
                  <a:lnTo>
                    <a:pt x="200025" y="263525"/>
                  </a:lnTo>
                  <a:cubicBezTo>
                    <a:pt x="124089" y="185208"/>
                    <a:pt x="79110" y="128323"/>
                    <a:pt x="793" y="0"/>
                  </a:cubicBezTo>
                  <a:close/>
                </a:path>
              </a:pathLst>
            </a:custGeom>
            <a:gradFill flip="none" rotWithShape="1">
              <a:gsLst>
                <a:gs pos="0">
                  <a:srgbClr val="9DCA0D">
                    <a:lumMod val="95000"/>
                    <a:lumOff val="5000"/>
                  </a:srgbClr>
                </a:gs>
                <a:gs pos="21000">
                  <a:srgbClr val="9DCA0D">
                    <a:lumMod val="85000"/>
                  </a:srgbClr>
                </a:gs>
                <a:gs pos="52000">
                  <a:srgbClr val="9DCA0D">
                    <a:lumMod val="90000"/>
                  </a:srgbClr>
                </a:gs>
                <a:gs pos="100000">
                  <a:srgbClr val="9DCA0D">
                    <a:lumMod val="77000"/>
                  </a:srgbClr>
                </a:gs>
                <a:gs pos="86000">
                  <a:srgbClr val="9DCA0D">
                    <a:lumMod val="85000"/>
                  </a:srgbClr>
                </a:gs>
              </a:gsLst>
              <a:lin ang="0" scaled="1"/>
              <a:tileRect/>
            </a:gra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1" name="Freeform 10"/>
            <p:cNvSpPr/>
            <p:nvPr/>
          </p:nvSpPr>
          <p:spPr>
            <a:xfrm>
              <a:off x="1816100" y="3154095"/>
              <a:ext cx="919162" cy="436297"/>
            </a:xfrm>
            <a:custGeom>
              <a:avLst/>
              <a:gdLst>
                <a:gd name="connsiteX0" fmla="*/ 12700 w 5759450"/>
                <a:gd name="connsiteY0" fmla="*/ 0 h 565150"/>
                <a:gd name="connsiteX1" fmla="*/ 374650 w 5759450"/>
                <a:gd name="connsiteY1" fmla="*/ 38100 h 565150"/>
                <a:gd name="connsiteX2" fmla="*/ 5073650 w 5759450"/>
                <a:gd name="connsiteY2" fmla="*/ 38100 h 565150"/>
                <a:gd name="connsiteX3" fmla="*/ 5759450 w 5759450"/>
                <a:gd name="connsiteY3" fmla="*/ 6350 h 565150"/>
                <a:gd name="connsiteX4" fmla="*/ 5594350 w 5759450"/>
                <a:gd name="connsiteY4" fmla="*/ 279400 h 565150"/>
                <a:gd name="connsiteX5" fmla="*/ 5759450 w 5759450"/>
                <a:gd name="connsiteY5" fmla="*/ 552450 h 565150"/>
                <a:gd name="connsiteX6" fmla="*/ 5251450 w 5759450"/>
                <a:gd name="connsiteY6" fmla="*/ 565150 h 565150"/>
                <a:gd name="connsiteX7" fmla="*/ 654050 w 5759450"/>
                <a:gd name="connsiteY7" fmla="*/ 552450 h 565150"/>
                <a:gd name="connsiteX8" fmla="*/ 0 w 5759450"/>
                <a:gd name="connsiteY8" fmla="*/ 533400 h 565150"/>
                <a:gd name="connsiteX9" fmla="*/ 190500 w 5759450"/>
                <a:gd name="connsiteY9" fmla="*/ 254000 h 565150"/>
                <a:gd name="connsiteX10" fmla="*/ 12700 w 5759450"/>
                <a:gd name="connsiteY10" fmla="*/ 0 h 565150"/>
                <a:gd name="connsiteX0" fmla="*/ 12700 w 5759450"/>
                <a:gd name="connsiteY0" fmla="*/ 0 h 565150"/>
                <a:gd name="connsiteX1" fmla="*/ 374650 w 5759450"/>
                <a:gd name="connsiteY1" fmla="*/ 38100 h 565150"/>
                <a:gd name="connsiteX2" fmla="*/ 5073650 w 5759450"/>
                <a:gd name="connsiteY2" fmla="*/ 38100 h 565150"/>
                <a:gd name="connsiteX3" fmla="*/ 5759450 w 5759450"/>
                <a:gd name="connsiteY3" fmla="*/ 6350 h 565150"/>
                <a:gd name="connsiteX4" fmla="*/ 5594350 w 5759450"/>
                <a:gd name="connsiteY4" fmla="*/ 279400 h 565150"/>
                <a:gd name="connsiteX5" fmla="*/ 5759450 w 5759450"/>
                <a:gd name="connsiteY5" fmla="*/ 552450 h 565150"/>
                <a:gd name="connsiteX6" fmla="*/ 5251450 w 5759450"/>
                <a:gd name="connsiteY6" fmla="*/ 565150 h 565150"/>
                <a:gd name="connsiteX7" fmla="*/ 654050 w 5759450"/>
                <a:gd name="connsiteY7" fmla="*/ 552450 h 565150"/>
                <a:gd name="connsiteX8" fmla="*/ 0 w 5759450"/>
                <a:gd name="connsiteY8" fmla="*/ 533400 h 565150"/>
                <a:gd name="connsiteX9" fmla="*/ 190500 w 5759450"/>
                <a:gd name="connsiteY9" fmla="*/ 254000 h 565150"/>
                <a:gd name="connsiteX10" fmla="*/ 12700 w 5759450"/>
                <a:gd name="connsiteY10" fmla="*/ 0 h 565150"/>
                <a:gd name="connsiteX0" fmla="*/ 12700 w 5759450"/>
                <a:gd name="connsiteY0" fmla="*/ 0 h 565150"/>
                <a:gd name="connsiteX1" fmla="*/ 374650 w 5759450"/>
                <a:gd name="connsiteY1" fmla="*/ 38100 h 565150"/>
                <a:gd name="connsiteX2" fmla="*/ 5073650 w 5759450"/>
                <a:gd name="connsiteY2" fmla="*/ 38100 h 565150"/>
                <a:gd name="connsiteX3" fmla="*/ 5759450 w 5759450"/>
                <a:gd name="connsiteY3" fmla="*/ 6350 h 565150"/>
                <a:gd name="connsiteX4" fmla="*/ 5594350 w 5759450"/>
                <a:gd name="connsiteY4" fmla="*/ 279400 h 565150"/>
                <a:gd name="connsiteX5" fmla="*/ 5759450 w 5759450"/>
                <a:gd name="connsiteY5" fmla="*/ 552450 h 565150"/>
                <a:gd name="connsiteX6" fmla="*/ 5251450 w 5759450"/>
                <a:gd name="connsiteY6" fmla="*/ 565150 h 565150"/>
                <a:gd name="connsiteX7" fmla="*/ 654050 w 5759450"/>
                <a:gd name="connsiteY7" fmla="*/ 552450 h 565150"/>
                <a:gd name="connsiteX8" fmla="*/ 0 w 5759450"/>
                <a:gd name="connsiteY8" fmla="*/ 533400 h 565150"/>
                <a:gd name="connsiteX9" fmla="*/ 190500 w 5759450"/>
                <a:gd name="connsiteY9" fmla="*/ 254000 h 565150"/>
                <a:gd name="connsiteX10" fmla="*/ 12700 w 5759450"/>
                <a:gd name="connsiteY10" fmla="*/ 0 h 565150"/>
                <a:gd name="connsiteX0" fmla="*/ 22225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190500 w 5759450"/>
                <a:gd name="connsiteY9" fmla="*/ 247650 h 558800"/>
                <a:gd name="connsiteX10" fmla="*/ 22225 w 5759450"/>
                <a:gd name="connsiteY10" fmla="*/ 7938 h 558800"/>
                <a:gd name="connsiteX0" fmla="*/ 22225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190500 w 5759450"/>
                <a:gd name="connsiteY9" fmla="*/ 247650 h 558800"/>
                <a:gd name="connsiteX10" fmla="*/ 30956 w 5759450"/>
                <a:gd name="connsiteY10" fmla="*/ 28575 h 558800"/>
                <a:gd name="connsiteX11" fmla="*/ 22225 w 5759450"/>
                <a:gd name="connsiteY11" fmla="*/ 7938 h 558800"/>
                <a:gd name="connsiteX0" fmla="*/ 22225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190500 w 5759450"/>
                <a:gd name="connsiteY9" fmla="*/ 247650 h 558800"/>
                <a:gd name="connsiteX10" fmla="*/ 19050 w 5759450"/>
                <a:gd name="connsiteY10" fmla="*/ 35719 h 558800"/>
                <a:gd name="connsiteX11" fmla="*/ 22225 w 5759450"/>
                <a:gd name="connsiteY11" fmla="*/ 7938 h 558800"/>
                <a:gd name="connsiteX0" fmla="*/ 24606 w 5761831"/>
                <a:gd name="connsiteY0" fmla="*/ 7938 h 558800"/>
                <a:gd name="connsiteX1" fmla="*/ 377031 w 5761831"/>
                <a:gd name="connsiteY1" fmla="*/ 31750 h 558800"/>
                <a:gd name="connsiteX2" fmla="*/ 5076031 w 5761831"/>
                <a:gd name="connsiteY2" fmla="*/ 31750 h 558800"/>
                <a:gd name="connsiteX3" fmla="*/ 5761831 w 5761831"/>
                <a:gd name="connsiteY3" fmla="*/ 0 h 558800"/>
                <a:gd name="connsiteX4" fmla="*/ 5596731 w 5761831"/>
                <a:gd name="connsiteY4" fmla="*/ 273050 h 558800"/>
                <a:gd name="connsiteX5" fmla="*/ 5761831 w 5761831"/>
                <a:gd name="connsiteY5" fmla="*/ 546100 h 558800"/>
                <a:gd name="connsiteX6" fmla="*/ 5253831 w 5761831"/>
                <a:gd name="connsiteY6" fmla="*/ 558800 h 558800"/>
                <a:gd name="connsiteX7" fmla="*/ 656431 w 5761831"/>
                <a:gd name="connsiteY7" fmla="*/ 546100 h 558800"/>
                <a:gd name="connsiteX8" fmla="*/ 2381 w 5761831"/>
                <a:gd name="connsiteY8" fmla="*/ 527050 h 558800"/>
                <a:gd name="connsiteX9" fmla="*/ 192881 w 5761831"/>
                <a:gd name="connsiteY9" fmla="*/ 247650 h 558800"/>
                <a:gd name="connsiteX10" fmla="*/ 0 w 5761831"/>
                <a:gd name="connsiteY10" fmla="*/ 30957 h 558800"/>
                <a:gd name="connsiteX11" fmla="*/ 24606 w 5761831"/>
                <a:gd name="connsiteY11" fmla="*/ 7938 h 558800"/>
                <a:gd name="connsiteX0" fmla="*/ 22225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190500 w 5759450"/>
                <a:gd name="connsiteY9" fmla="*/ 247650 h 558800"/>
                <a:gd name="connsiteX10" fmla="*/ 22225 w 5759450"/>
                <a:gd name="connsiteY10" fmla="*/ 7938 h 558800"/>
                <a:gd name="connsiteX0" fmla="*/ 793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190500 w 5759450"/>
                <a:gd name="connsiteY9" fmla="*/ 247650 h 558800"/>
                <a:gd name="connsiteX10" fmla="*/ 793 w 5759450"/>
                <a:gd name="connsiteY10" fmla="*/ 7938 h 558800"/>
                <a:gd name="connsiteX0" fmla="*/ 793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190500 w 5759450"/>
                <a:gd name="connsiteY9" fmla="*/ 247650 h 558800"/>
                <a:gd name="connsiteX10" fmla="*/ 793 w 5759450"/>
                <a:gd name="connsiteY10" fmla="*/ 7938 h 558800"/>
                <a:gd name="connsiteX0" fmla="*/ 793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200025 w 5759450"/>
                <a:gd name="connsiteY9" fmla="*/ 271463 h 558800"/>
                <a:gd name="connsiteX10" fmla="*/ 793 w 5759450"/>
                <a:gd name="connsiteY10" fmla="*/ 7938 h 558800"/>
                <a:gd name="connsiteX0" fmla="*/ 793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200025 w 5759450"/>
                <a:gd name="connsiteY9" fmla="*/ 271463 h 558800"/>
                <a:gd name="connsiteX10" fmla="*/ 793 w 5759450"/>
                <a:gd name="connsiteY10" fmla="*/ 7938 h 558800"/>
                <a:gd name="connsiteX0" fmla="*/ 793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200025 w 5759450"/>
                <a:gd name="connsiteY9" fmla="*/ 271463 h 558800"/>
                <a:gd name="connsiteX10" fmla="*/ 793 w 5759450"/>
                <a:gd name="connsiteY10" fmla="*/ 7938 h 558800"/>
                <a:gd name="connsiteX0" fmla="*/ 793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200025 w 5759450"/>
                <a:gd name="connsiteY9" fmla="*/ 271463 h 558800"/>
                <a:gd name="connsiteX10" fmla="*/ 793 w 5759450"/>
                <a:gd name="connsiteY10" fmla="*/ 7938 h 558800"/>
                <a:gd name="connsiteX0" fmla="*/ 793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200025 w 5759450"/>
                <a:gd name="connsiteY9" fmla="*/ 271463 h 558800"/>
                <a:gd name="connsiteX10" fmla="*/ 793 w 5759450"/>
                <a:gd name="connsiteY10" fmla="*/ 7938 h 558800"/>
                <a:gd name="connsiteX0" fmla="*/ 793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61194 w 5759450"/>
                <a:gd name="connsiteY7" fmla="*/ 553244 h 558800"/>
                <a:gd name="connsiteX8" fmla="*/ 0 w 5759450"/>
                <a:gd name="connsiteY8" fmla="*/ 527050 h 558800"/>
                <a:gd name="connsiteX9" fmla="*/ 200025 w 5759450"/>
                <a:gd name="connsiteY9" fmla="*/ 271463 h 558800"/>
                <a:gd name="connsiteX10" fmla="*/ 793 w 5759450"/>
                <a:gd name="connsiteY10" fmla="*/ 7938 h 558800"/>
                <a:gd name="connsiteX0" fmla="*/ 793 w 5759450"/>
                <a:gd name="connsiteY0" fmla="*/ 7938 h 559049"/>
                <a:gd name="connsiteX1" fmla="*/ 374650 w 5759450"/>
                <a:gd name="connsiteY1" fmla="*/ 31750 h 559049"/>
                <a:gd name="connsiteX2" fmla="*/ 5073650 w 5759450"/>
                <a:gd name="connsiteY2" fmla="*/ 31750 h 559049"/>
                <a:gd name="connsiteX3" fmla="*/ 5759450 w 5759450"/>
                <a:gd name="connsiteY3" fmla="*/ 0 h 559049"/>
                <a:gd name="connsiteX4" fmla="*/ 5594350 w 5759450"/>
                <a:gd name="connsiteY4" fmla="*/ 273050 h 559049"/>
                <a:gd name="connsiteX5" fmla="*/ 5759450 w 5759450"/>
                <a:gd name="connsiteY5" fmla="*/ 546100 h 559049"/>
                <a:gd name="connsiteX6" fmla="*/ 5251450 w 5759450"/>
                <a:gd name="connsiteY6" fmla="*/ 558800 h 559049"/>
                <a:gd name="connsiteX7" fmla="*/ 661194 w 5759450"/>
                <a:gd name="connsiteY7" fmla="*/ 553244 h 559049"/>
                <a:gd name="connsiteX8" fmla="*/ 0 w 5759450"/>
                <a:gd name="connsiteY8" fmla="*/ 527050 h 559049"/>
                <a:gd name="connsiteX9" fmla="*/ 200025 w 5759450"/>
                <a:gd name="connsiteY9" fmla="*/ 271463 h 559049"/>
                <a:gd name="connsiteX10" fmla="*/ 793 w 5759450"/>
                <a:gd name="connsiteY10" fmla="*/ 7938 h 559049"/>
                <a:gd name="connsiteX0" fmla="*/ 793 w 5759450"/>
                <a:gd name="connsiteY0" fmla="*/ 7938 h 559049"/>
                <a:gd name="connsiteX1" fmla="*/ 374650 w 5759450"/>
                <a:gd name="connsiteY1" fmla="*/ 31750 h 559049"/>
                <a:gd name="connsiteX2" fmla="*/ 919163 w 5759450"/>
                <a:gd name="connsiteY2" fmla="*/ 28575 h 559049"/>
                <a:gd name="connsiteX3" fmla="*/ 5073650 w 5759450"/>
                <a:gd name="connsiteY3" fmla="*/ 31750 h 559049"/>
                <a:gd name="connsiteX4" fmla="*/ 5759450 w 5759450"/>
                <a:gd name="connsiteY4" fmla="*/ 0 h 559049"/>
                <a:gd name="connsiteX5" fmla="*/ 5594350 w 5759450"/>
                <a:gd name="connsiteY5" fmla="*/ 273050 h 559049"/>
                <a:gd name="connsiteX6" fmla="*/ 5759450 w 5759450"/>
                <a:gd name="connsiteY6" fmla="*/ 546100 h 559049"/>
                <a:gd name="connsiteX7" fmla="*/ 5251450 w 5759450"/>
                <a:gd name="connsiteY7" fmla="*/ 558800 h 559049"/>
                <a:gd name="connsiteX8" fmla="*/ 661194 w 5759450"/>
                <a:gd name="connsiteY8" fmla="*/ 553244 h 559049"/>
                <a:gd name="connsiteX9" fmla="*/ 0 w 5759450"/>
                <a:gd name="connsiteY9" fmla="*/ 527050 h 559049"/>
                <a:gd name="connsiteX10" fmla="*/ 200025 w 5759450"/>
                <a:gd name="connsiteY10" fmla="*/ 271463 h 559049"/>
                <a:gd name="connsiteX11" fmla="*/ 793 w 5759450"/>
                <a:gd name="connsiteY11"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5073650 w 5759450"/>
                <a:gd name="connsiteY3" fmla="*/ 31750 h 559049"/>
                <a:gd name="connsiteX4" fmla="*/ 5759450 w 5759450"/>
                <a:gd name="connsiteY4" fmla="*/ 0 h 559049"/>
                <a:gd name="connsiteX5" fmla="*/ 5594350 w 5759450"/>
                <a:gd name="connsiteY5" fmla="*/ 273050 h 559049"/>
                <a:gd name="connsiteX6" fmla="*/ 5759450 w 5759450"/>
                <a:gd name="connsiteY6" fmla="*/ 546100 h 559049"/>
                <a:gd name="connsiteX7" fmla="*/ 5251450 w 5759450"/>
                <a:gd name="connsiteY7" fmla="*/ 558800 h 559049"/>
                <a:gd name="connsiteX8" fmla="*/ 661194 w 5759450"/>
                <a:gd name="connsiteY8" fmla="*/ 553244 h 559049"/>
                <a:gd name="connsiteX9" fmla="*/ 0 w 5759450"/>
                <a:gd name="connsiteY9" fmla="*/ 527050 h 559049"/>
                <a:gd name="connsiteX10" fmla="*/ 200025 w 5759450"/>
                <a:gd name="connsiteY10" fmla="*/ 271463 h 559049"/>
                <a:gd name="connsiteX11" fmla="*/ 793 w 5759450"/>
                <a:gd name="connsiteY11"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5073650 w 5759450"/>
                <a:gd name="connsiteY3" fmla="*/ 31750 h 559049"/>
                <a:gd name="connsiteX4" fmla="*/ 5759450 w 5759450"/>
                <a:gd name="connsiteY4" fmla="*/ 0 h 559049"/>
                <a:gd name="connsiteX5" fmla="*/ 5594350 w 5759450"/>
                <a:gd name="connsiteY5" fmla="*/ 273050 h 559049"/>
                <a:gd name="connsiteX6" fmla="*/ 5759450 w 5759450"/>
                <a:gd name="connsiteY6" fmla="*/ 546100 h 559049"/>
                <a:gd name="connsiteX7" fmla="*/ 5251450 w 5759450"/>
                <a:gd name="connsiteY7" fmla="*/ 558800 h 559049"/>
                <a:gd name="connsiteX8" fmla="*/ 661194 w 5759450"/>
                <a:gd name="connsiteY8" fmla="*/ 553244 h 559049"/>
                <a:gd name="connsiteX9" fmla="*/ 0 w 5759450"/>
                <a:gd name="connsiteY9" fmla="*/ 527050 h 559049"/>
                <a:gd name="connsiteX10" fmla="*/ 200025 w 5759450"/>
                <a:gd name="connsiteY10" fmla="*/ 271463 h 559049"/>
                <a:gd name="connsiteX11" fmla="*/ 793 w 5759450"/>
                <a:gd name="connsiteY11"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5073650 w 5759450"/>
                <a:gd name="connsiteY3" fmla="*/ 31750 h 559049"/>
                <a:gd name="connsiteX4" fmla="*/ 5759450 w 5759450"/>
                <a:gd name="connsiteY4" fmla="*/ 0 h 559049"/>
                <a:gd name="connsiteX5" fmla="*/ 5594350 w 5759450"/>
                <a:gd name="connsiteY5" fmla="*/ 273050 h 559049"/>
                <a:gd name="connsiteX6" fmla="*/ 5759450 w 5759450"/>
                <a:gd name="connsiteY6" fmla="*/ 546100 h 559049"/>
                <a:gd name="connsiteX7" fmla="*/ 5251450 w 5759450"/>
                <a:gd name="connsiteY7" fmla="*/ 558800 h 559049"/>
                <a:gd name="connsiteX8" fmla="*/ 661194 w 5759450"/>
                <a:gd name="connsiteY8" fmla="*/ 553244 h 559049"/>
                <a:gd name="connsiteX9" fmla="*/ 0 w 5759450"/>
                <a:gd name="connsiteY9" fmla="*/ 527050 h 559049"/>
                <a:gd name="connsiteX10" fmla="*/ 200025 w 5759450"/>
                <a:gd name="connsiteY10" fmla="*/ 271463 h 559049"/>
                <a:gd name="connsiteX11" fmla="*/ 793 w 5759450"/>
                <a:gd name="connsiteY11"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5073650 w 5759450"/>
                <a:gd name="connsiteY3" fmla="*/ 31750 h 559049"/>
                <a:gd name="connsiteX4" fmla="*/ 5759450 w 5759450"/>
                <a:gd name="connsiteY4" fmla="*/ 0 h 559049"/>
                <a:gd name="connsiteX5" fmla="*/ 5594350 w 5759450"/>
                <a:gd name="connsiteY5" fmla="*/ 273050 h 559049"/>
                <a:gd name="connsiteX6" fmla="*/ 5759450 w 5759450"/>
                <a:gd name="connsiteY6" fmla="*/ 546100 h 559049"/>
                <a:gd name="connsiteX7" fmla="*/ 5251450 w 5759450"/>
                <a:gd name="connsiteY7" fmla="*/ 558800 h 559049"/>
                <a:gd name="connsiteX8" fmla="*/ 919163 w 5759450"/>
                <a:gd name="connsiteY8" fmla="*/ 554831 h 559049"/>
                <a:gd name="connsiteX9" fmla="*/ 661194 w 5759450"/>
                <a:gd name="connsiteY9" fmla="*/ 553244 h 559049"/>
                <a:gd name="connsiteX10" fmla="*/ 0 w 5759450"/>
                <a:gd name="connsiteY10" fmla="*/ 527050 h 559049"/>
                <a:gd name="connsiteX11" fmla="*/ 200025 w 5759450"/>
                <a:gd name="connsiteY11" fmla="*/ 271463 h 559049"/>
                <a:gd name="connsiteX12" fmla="*/ 793 w 5759450"/>
                <a:gd name="connsiteY12"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5073650 w 5759450"/>
                <a:gd name="connsiteY3" fmla="*/ 31750 h 559049"/>
                <a:gd name="connsiteX4" fmla="*/ 5759450 w 5759450"/>
                <a:gd name="connsiteY4" fmla="*/ 0 h 559049"/>
                <a:gd name="connsiteX5" fmla="*/ 5594350 w 5759450"/>
                <a:gd name="connsiteY5" fmla="*/ 273050 h 559049"/>
                <a:gd name="connsiteX6" fmla="*/ 5759450 w 5759450"/>
                <a:gd name="connsiteY6" fmla="*/ 546100 h 559049"/>
                <a:gd name="connsiteX7" fmla="*/ 5251450 w 5759450"/>
                <a:gd name="connsiteY7" fmla="*/ 558800 h 559049"/>
                <a:gd name="connsiteX8" fmla="*/ 919163 w 5759450"/>
                <a:gd name="connsiteY8" fmla="*/ 550068 h 559049"/>
                <a:gd name="connsiteX9" fmla="*/ 661194 w 5759450"/>
                <a:gd name="connsiteY9" fmla="*/ 553244 h 559049"/>
                <a:gd name="connsiteX10" fmla="*/ 0 w 5759450"/>
                <a:gd name="connsiteY10" fmla="*/ 527050 h 559049"/>
                <a:gd name="connsiteX11" fmla="*/ 200025 w 5759450"/>
                <a:gd name="connsiteY11" fmla="*/ 271463 h 559049"/>
                <a:gd name="connsiteX12" fmla="*/ 793 w 5759450"/>
                <a:gd name="connsiteY12"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0131 w 5759450"/>
                <a:gd name="connsiteY3" fmla="*/ 30956 h 559049"/>
                <a:gd name="connsiteX4" fmla="*/ 5073650 w 5759450"/>
                <a:gd name="connsiteY4" fmla="*/ 31750 h 559049"/>
                <a:gd name="connsiteX5" fmla="*/ 5759450 w 5759450"/>
                <a:gd name="connsiteY5" fmla="*/ 0 h 559049"/>
                <a:gd name="connsiteX6" fmla="*/ 5594350 w 5759450"/>
                <a:gd name="connsiteY6" fmla="*/ 273050 h 559049"/>
                <a:gd name="connsiteX7" fmla="*/ 5759450 w 5759450"/>
                <a:gd name="connsiteY7" fmla="*/ 546100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3650 w 5759450"/>
                <a:gd name="connsiteY4" fmla="*/ 31750 h 559049"/>
                <a:gd name="connsiteX5" fmla="*/ 5759450 w 5759450"/>
                <a:gd name="connsiteY5" fmla="*/ 0 h 559049"/>
                <a:gd name="connsiteX6" fmla="*/ 5594350 w 5759450"/>
                <a:gd name="connsiteY6" fmla="*/ 273050 h 559049"/>
                <a:gd name="connsiteX7" fmla="*/ 5759450 w 5759450"/>
                <a:gd name="connsiteY7" fmla="*/ 546100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6032 w 5759450"/>
                <a:gd name="connsiteY4" fmla="*/ 26988 h 559049"/>
                <a:gd name="connsiteX5" fmla="*/ 5759450 w 5759450"/>
                <a:gd name="connsiteY5" fmla="*/ 0 h 559049"/>
                <a:gd name="connsiteX6" fmla="*/ 5594350 w 5759450"/>
                <a:gd name="connsiteY6" fmla="*/ 273050 h 559049"/>
                <a:gd name="connsiteX7" fmla="*/ 5759450 w 5759450"/>
                <a:gd name="connsiteY7" fmla="*/ 546100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6032 w 5759450"/>
                <a:gd name="connsiteY4" fmla="*/ 26988 h 559049"/>
                <a:gd name="connsiteX5" fmla="*/ 5759450 w 5759450"/>
                <a:gd name="connsiteY5" fmla="*/ 0 h 559049"/>
                <a:gd name="connsiteX6" fmla="*/ 5594350 w 5759450"/>
                <a:gd name="connsiteY6" fmla="*/ 273050 h 559049"/>
                <a:gd name="connsiteX7" fmla="*/ 5759450 w 5759450"/>
                <a:gd name="connsiteY7" fmla="*/ 546100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6032 w 5759450"/>
                <a:gd name="connsiteY4" fmla="*/ 26988 h 559049"/>
                <a:gd name="connsiteX5" fmla="*/ 5759450 w 5759450"/>
                <a:gd name="connsiteY5" fmla="*/ 0 h 559049"/>
                <a:gd name="connsiteX6" fmla="*/ 5594350 w 5759450"/>
                <a:gd name="connsiteY6" fmla="*/ 273050 h 559049"/>
                <a:gd name="connsiteX7" fmla="*/ 5759450 w 5759450"/>
                <a:gd name="connsiteY7" fmla="*/ 546100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6032 w 5759450"/>
                <a:gd name="connsiteY4" fmla="*/ 26988 h 559049"/>
                <a:gd name="connsiteX5" fmla="*/ 5759450 w 5759450"/>
                <a:gd name="connsiteY5" fmla="*/ 0 h 559049"/>
                <a:gd name="connsiteX6" fmla="*/ 5594350 w 5759450"/>
                <a:gd name="connsiteY6" fmla="*/ 273050 h 559049"/>
                <a:gd name="connsiteX7" fmla="*/ 5759450 w 5759450"/>
                <a:gd name="connsiteY7" fmla="*/ 546100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6032 w 5759450"/>
                <a:gd name="connsiteY4" fmla="*/ 26988 h 559049"/>
                <a:gd name="connsiteX5" fmla="*/ 5759450 w 5759450"/>
                <a:gd name="connsiteY5" fmla="*/ 0 h 559049"/>
                <a:gd name="connsiteX6" fmla="*/ 5577681 w 5759450"/>
                <a:gd name="connsiteY6" fmla="*/ 273050 h 559049"/>
                <a:gd name="connsiteX7" fmla="*/ 5759450 w 5759450"/>
                <a:gd name="connsiteY7" fmla="*/ 546100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6032 w 5759450"/>
                <a:gd name="connsiteY4" fmla="*/ 26988 h 559049"/>
                <a:gd name="connsiteX5" fmla="*/ 5759450 w 5759450"/>
                <a:gd name="connsiteY5" fmla="*/ 0 h 559049"/>
                <a:gd name="connsiteX6" fmla="*/ 5577681 w 5759450"/>
                <a:gd name="connsiteY6" fmla="*/ 273050 h 559049"/>
                <a:gd name="connsiteX7" fmla="*/ 5759450 w 5759450"/>
                <a:gd name="connsiteY7" fmla="*/ 546100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6032 w 5759450"/>
                <a:gd name="connsiteY4" fmla="*/ 26988 h 559049"/>
                <a:gd name="connsiteX5" fmla="*/ 5759450 w 5759450"/>
                <a:gd name="connsiteY5" fmla="*/ 0 h 559049"/>
                <a:gd name="connsiteX6" fmla="*/ 5577681 w 5759450"/>
                <a:gd name="connsiteY6" fmla="*/ 273050 h 559049"/>
                <a:gd name="connsiteX7" fmla="*/ 5754688 w 5759450"/>
                <a:gd name="connsiteY7" fmla="*/ 517525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6032 w 5759450"/>
                <a:gd name="connsiteY4" fmla="*/ 26988 h 559049"/>
                <a:gd name="connsiteX5" fmla="*/ 5759450 w 5759450"/>
                <a:gd name="connsiteY5" fmla="*/ 0 h 559049"/>
                <a:gd name="connsiteX6" fmla="*/ 5577681 w 5759450"/>
                <a:gd name="connsiteY6" fmla="*/ 273050 h 559049"/>
                <a:gd name="connsiteX7" fmla="*/ 5754688 w 5759450"/>
                <a:gd name="connsiteY7" fmla="*/ 517525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61529"/>
                <a:gd name="connsiteX1" fmla="*/ 374650 w 5759450"/>
                <a:gd name="connsiteY1" fmla="*/ 31750 h 561529"/>
                <a:gd name="connsiteX2" fmla="*/ 916782 w 5759450"/>
                <a:gd name="connsiteY2" fmla="*/ 19050 h 561529"/>
                <a:gd name="connsiteX3" fmla="*/ 4862512 w 5759450"/>
                <a:gd name="connsiteY3" fmla="*/ 19050 h 561529"/>
                <a:gd name="connsiteX4" fmla="*/ 5076032 w 5759450"/>
                <a:gd name="connsiteY4" fmla="*/ 26988 h 561529"/>
                <a:gd name="connsiteX5" fmla="*/ 5759450 w 5759450"/>
                <a:gd name="connsiteY5" fmla="*/ 0 h 561529"/>
                <a:gd name="connsiteX6" fmla="*/ 5577681 w 5759450"/>
                <a:gd name="connsiteY6" fmla="*/ 273050 h 561529"/>
                <a:gd name="connsiteX7" fmla="*/ 5754688 w 5759450"/>
                <a:gd name="connsiteY7" fmla="*/ 517525 h 561529"/>
                <a:gd name="connsiteX8" fmla="*/ 5251450 w 5759450"/>
                <a:gd name="connsiteY8" fmla="*/ 558800 h 561529"/>
                <a:gd name="connsiteX9" fmla="*/ 919163 w 5759450"/>
                <a:gd name="connsiteY9" fmla="*/ 550068 h 561529"/>
                <a:gd name="connsiteX10" fmla="*/ 661194 w 5759450"/>
                <a:gd name="connsiteY10" fmla="*/ 553244 h 561529"/>
                <a:gd name="connsiteX11" fmla="*/ 0 w 5759450"/>
                <a:gd name="connsiteY11" fmla="*/ 527050 h 561529"/>
                <a:gd name="connsiteX12" fmla="*/ 200025 w 5759450"/>
                <a:gd name="connsiteY12" fmla="*/ 271463 h 561529"/>
                <a:gd name="connsiteX13" fmla="*/ 793 w 5759450"/>
                <a:gd name="connsiteY13" fmla="*/ 7938 h 561529"/>
                <a:gd name="connsiteX0" fmla="*/ 793 w 5759450"/>
                <a:gd name="connsiteY0" fmla="*/ 7938 h 562791"/>
                <a:gd name="connsiteX1" fmla="*/ 374650 w 5759450"/>
                <a:gd name="connsiteY1" fmla="*/ 31750 h 562791"/>
                <a:gd name="connsiteX2" fmla="*/ 916782 w 5759450"/>
                <a:gd name="connsiteY2" fmla="*/ 19050 h 562791"/>
                <a:gd name="connsiteX3" fmla="*/ 4862512 w 5759450"/>
                <a:gd name="connsiteY3" fmla="*/ 19050 h 562791"/>
                <a:gd name="connsiteX4" fmla="*/ 5076032 w 5759450"/>
                <a:gd name="connsiteY4" fmla="*/ 26988 h 562791"/>
                <a:gd name="connsiteX5" fmla="*/ 5759450 w 5759450"/>
                <a:gd name="connsiteY5" fmla="*/ 0 h 562791"/>
                <a:gd name="connsiteX6" fmla="*/ 5577681 w 5759450"/>
                <a:gd name="connsiteY6" fmla="*/ 273050 h 562791"/>
                <a:gd name="connsiteX7" fmla="*/ 5754688 w 5759450"/>
                <a:gd name="connsiteY7" fmla="*/ 517525 h 562791"/>
                <a:gd name="connsiteX8" fmla="*/ 5251450 w 5759450"/>
                <a:gd name="connsiteY8" fmla="*/ 558800 h 562791"/>
                <a:gd name="connsiteX9" fmla="*/ 919163 w 5759450"/>
                <a:gd name="connsiteY9" fmla="*/ 550068 h 562791"/>
                <a:gd name="connsiteX10" fmla="*/ 661194 w 5759450"/>
                <a:gd name="connsiteY10" fmla="*/ 553244 h 562791"/>
                <a:gd name="connsiteX11" fmla="*/ 0 w 5759450"/>
                <a:gd name="connsiteY11" fmla="*/ 527050 h 562791"/>
                <a:gd name="connsiteX12" fmla="*/ 200025 w 5759450"/>
                <a:gd name="connsiteY12" fmla="*/ 271463 h 562791"/>
                <a:gd name="connsiteX13" fmla="*/ 793 w 5759450"/>
                <a:gd name="connsiteY13" fmla="*/ 7938 h 562791"/>
                <a:gd name="connsiteX0" fmla="*/ 793 w 5761832"/>
                <a:gd name="connsiteY0" fmla="*/ 7938 h 563259"/>
                <a:gd name="connsiteX1" fmla="*/ 374650 w 5761832"/>
                <a:gd name="connsiteY1" fmla="*/ 31750 h 563259"/>
                <a:gd name="connsiteX2" fmla="*/ 916782 w 5761832"/>
                <a:gd name="connsiteY2" fmla="*/ 19050 h 563259"/>
                <a:gd name="connsiteX3" fmla="*/ 4862512 w 5761832"/>
                <a:gd name="connsiteY3" fmla="*/ 19050 h 563259"/>
                <a:gd name="connsiteX4" fmla="*/ 5076032 w 5761832"/>
                <a:gd name="connsiteY4" fmla="*/ 26988 h 563259"/>
                <a:gd name="connsiteX5" fmla="*/ 5759450 w 5761832"/>
                <a:gd name="connsiteY5" fmla="*/ 0 h 563259"/>
                <a:gd name="connsiteX6" fmla="*/ 5577681 w 5761832"/>
                <a:gd name="connsiteY6" fmla="*/ 273050 h 563259"/>
                <a:gd name="connsiteX7" fmla="*/ 5761832 w 5761832"/>
                <a:gd name="connsiteY7" fmla="*/ 522287 h 563259"/>
                <a:gd name="connsiteX8" fmla="*/ 5251450 w 5761832"/>
                <a:gd name="connsiteY8" fmla="*/ 558800 h 563259"/>
                <a:gd name="connsiteX9" fmla="*/ 919163 w 5761832"/>
                <a:gd name="connsiteY9" fmla="*/ 550068 h 563259"/>
                <a:gd name="connsiteX10" fmla="*/ 661194 w 5761832"/>
                <a:gd name="connsiteY10" fmla="*/ 553244 h 563259"/>
                <a:gd name="connsiteX11" fmla="*/ 0 w 5761832"/>
                <a:gd name="connsiteY11" fmla="*/ 527050 h 563259"/>
                <a:gd name="connsiteX12" fmla="*/ 200025 w 5761832"/>
                <a:gd name="connsiteY12" fmla="*/ 271463 h 563259"/>
                <a:gd name="connsiteX13" fmla="*/ 793 w 5761832"/>
                <a:gd name="connsiteY13" fmla="*/ 7938 h 563259"/>
                <a:gd name="connsiteX0" fmla="*/ 793 w 5761832"/>
                <a:gd name="connsiteY0" fmla="*/ 7938 h 563781"/>
                <a:gd name="connsiteX1" fmla="*/ 374650 w 5761832"/>
                <a:gd name="connsiteY1" fmla="*/ 31750 h 563781"/>
                <a:gd name="connsiteX2" fmla="*/ 916782 w 5761832"/>
                <a:gd name="connsiteY2" fmla="*/ 19050 h 563781"/>
                <a:gd name="connsiteX3" fmla="*/ 4862512 w 5761832"/>
                <a:gd name="connsiteY3" fmla="*/ 19050 h 563781"/>
                <a:gd name="connsiteX4" fmla="*/ 5076032 w 5761832"/>
                <a:gd name="connsiteY4" fmla="*/ 26988 h 563781"/>
                <a:gd name="connsiteX5" fmla="*/ 5759450 w 5761832"/>
                <a:gd name="connsiteY5" fmla="*/ 0 h 563781"/>
                <a:gd name="connsiteX6" fmla="*/ 5577681 w 5761832"/>
                <a:gd name="connsiteY6" fmla="*/ 273050 h 563781"/>
                <a:gd name="connsiteX7" fmla="*/ 5761832 w 5761832"/>
                <a:gd name="connsiteY7" fmla="*/ 522287 h 563781"/>
                <a:gd name="connsiteX8" fmla="*/ 5251450 w 5761832"/>
                <a:gd name="connsiteY8" fmla="*/ 558800 h 563781"/>
                <a:gd name="connsiteX9" fmla="*/ 919163 w 5761832"/>
                <a:gd name="connsiteY9" fmla="*/ 550068 h 563781"/>
                <a:gd name="connsiteX10" fmla="*/ 661194 w 5761832"/>
                <a:gd name="connsiteY10" fmla="*/ 553244 h 563781"/>
                <a:gd name="connsiteX11" fmla="*/ 0 w 5761832"/>
                <a:gd name="connsiteY11" fmla="*/ 527050 h 563781"/>
                <a:gd name="connsiteX12" fmla="*/ 200025 w 5761832"/>
                <a:gd name="connsiteY12" fmla="*/ 271463 h 563781"/>
                <a:gd name="connsiteX13" fmla="*/ 793 w 5761832"/>
                <a:gd name="connsiteY13" fmla="*/ 7938 h 563781"/>
                <a:gd name="connsiteX0" fmla="*/ 793 w 5761832"/>
                <a:gd name="connsiteY0" fmla="*/ 7938 h 559049"/>
                <a:gd name="connsiteX1" fmla="*/ 374650 w 5761832"/>
                <a:gd name="connsiteY1" fmla="*/ 31750 h 559049"/>
                <a:gd name="connsiteX2" fmla="*/ 916782 w 5761832"/>
                <a:gd name="connsiteY2" fmla="*/ 19050 h 559049"/>
                <a:gd name="connsiteX3" fmla="*/ 4862512 w 5761832"/>
                <a:gd name="connsiteY3" fmla="*/ 19050 h 559049"/>
                <a:gd name="connsiteX4" fmla="*/ 5076032 w 5761832"/>
                <a:gd name="connsiteY4" fmla="*/ 26988 h 559049"/>
                <a:gd name="connsiteX5" fmla="*/ 5759450 w 5761832"/>
                <a:gd name="connsiteY5" fmla="*/ 0 h 559049"/>
                <a:gd name="connsiteX6" fmla="*/ 5577681 w 5761832"/>
                <a:gd name="connsiteY6" fmla="*/ 273050 h 559049"/>
                <a:gd name="connsiteX7" fmla="*/ 5761832 w 5761832"/>
                <a:gd name="connsiteY7" fmla="*/ 522287 h 559049"/>
                <a:gd name="connsiteX8" fmla="*/ 5251450 w 5761832"/>
                <a:gd name="connsiteY8" fmla="*/ 558800 h 559049"/>
                <a:gd name="connsiteX9" fmla="*/ 919163 w 5761832"/>
                <a:gd name="connsiteY9" fmla="*/ 550068 h 559049"/>
                <a:gd name="connsiteX10" fmla="*/ 661194 w 5761832"/>
                <a:gd name="connsiteY10" fmla="*/ 553244 h 559049"/>
                <a:gd name="connsiteX11" fmla="*/ 0 w 5761832"/>
                <a:gd name="connsiteY11" fmla="*/ 527050 h 559049"/>
                <a:gd name="connsiteX12" fmla="*/ 200025 w 5761832"/>
                <a:gd name="connsiteY12" fmla="*/ 271463 h 559049"/>
                <a:gd name="connsiteX13" fmla="*/ 793 w 5761832"/>
                <a:gd name="connsiteY13" fmla="*/ 7938 h 559049"/>
                <a:gd name="connsiteX0" fmla="*/ 793 w 5761832"/>
                <a:gd name="connsiteY0" fmla="*/ 7938 h 559049"/>
                <a:gd name="connsiteX1" fmla="*/ 374650 w 5761832"/>
                <a:gd name="connsiteY1" fmla="*/ 31750 h 559049"/>
                <a:gd name="connsiteX2" fmla="*/ 916782 w 5761832"/>
                <a:gd name="connsiteY2" fmla="*/ 19050 h 559049"/>
                <a:gd name="connsiteX3" fmla="*/ 945507 w 5761832"/>
                <a:gd name="connsiteY3" fmla="*/ 20131 h 559049"/>
                <a:gd name="connsiteX4" fmla="*/ 4862512 w 5761832"/>
                <a:gd name="connsiteY4" fmla="*/ 19050 h 559049"/>
                <a:gd name="connsiteX5" fmla="*/ 5076032 w 5761832"/>
                <a:gd name="connsiteY5" fmla="*/ 26988 h 559049"/>
                <a:gd name="connsiteX6" fmla="*/ 5759450 w 5761832"/>
                <a:gd name="connsiteY6" fmla="*/ 0 h 559049"/>
                <a:gd name="connsiteX7" fmla="*/ 5577681 w 5761832"/>
                <a:gd name="connsiteY7" fmla="*/ 273050 h 559049"/>
                <a:gd name="connsiteX8" fmla="*/ 5761832 w 5761832"/>
                <a:gd name="connsiteY8" fmla="*/ 522287 h 559049"/>
                <a:gd name="connsiteX9" fmla="*/ 5251450 w 5761832"/>
                <a:gd name="connsiteY9" fmla="*/ 558800 h 559049"/>
                <a:gd name="connsiteX10" fmla="*/ 919163 w 5761832"/>
                <a:gd name="connsiteY10" fmla="*/ 550068 h 559049"/>
                <a:gd name="connsiteX11" fmla="*/ 661194 w 5761832"/>
                <a:gd name="connsiteY11" fmla="*/ 553244 h 559049"/>
                <a:gd name="connsiteX12" fmla="*/ 0 w 5761832"/>
                <a:gd name="connsiteY12" fmla="*/ 527050 h 559049"/>
                <a:gd name="connsiteX13" fmla="*/ 200025 w 5761832"/>
                <a:gd name="connsiteY13" fmla="*/ 271463 h 559049"/>
                <a:gd name="connsiteX14" fmla="*/ 793 w 5761832"/>
                <a:gd name="connsiteY14" fmla="*/ 7938 h 559049"/>
                <a:gd name="connsiteX0" fmla="*/ 793 w 5761832"/>
                <a:gd name="connsiteY0" fmla="*/ 7938 h 559049"/>
                <a:gd name="connsiteX1" fmla="*/ 374650 w 5761832"/>
                <a:gd name="connsiteY1" fmla="*/ 31750 h 559049"/>
                <a:gd name="connsiteX2" fmla="*/ 916782 w 5761832"/>
                <a:gd name="connsiteY2" fmla="*/ 19050 h 559049"/>
                <a:gd name="connsiteX3" fmla="*/ 945507 w 5761832"/>
                <a:gd name="connsiteY3" fmla="*/ 20131 h 559049"/>
                <a:gd name="connsiteX4" fmla="*/ 4862512 w 5761832"/>
                <a:gd name="connsiteY4" fmla="*/ 19050 h 559049"/>
                <a:gd name="connsiteX5" fmla="*/ 5076032 w 5761832"/>
                <a:gd name="connsiteY5" fmla="*/ 26988 h 559049"/>
                <a:gd name="connsiteX6" fmla="*/ 5759450 w 5761832"/>
                <a:gd name="connsiteY6" fmla="*/ 0 h 559049"/>
                <a:gd name="connsiteX7" fmla="*/ 5577681 w 5761832"/>
                <a:gd name="connsiteY7" fmla="*/ 273050 h 559049"/>
                <a:gd name="connsiteX8" fmla="*/ 5761832 w 5761832"/>
                <a:gd name="connsiteY8" fmla="*/ 522287 h 559049"/>
                <a:gd name="connsiteX9" fmla="*/ 5251450 w 5761832"/>
                <a:gd name="connsiteY9" fmla="*/ 558800 h 559049"/>
                <a:gd name="connsiteX10" fmla="*/ 952905 w 5761832"/>
                <a:gd name="connsiteY10" fmla="*/ 546396 h 559049"/>
                <a:gd name="connsiteX11" fmla="*/ 919163 w 5761832"/>
                <a:gd name="connsiteY11" fmla="*/ 550068 h 559049"/>
                <a:gd name="connsiteX12" fmla="*/ 661194 w 5761832"/>
                <a:gd name="connsiteY12" fmla="*/ 553244 h 559049"/>
                <a:gd name="connsiteX13" fmla="*/ 0 w 5761832"/>
                <a:gd name="connsiteY13" fmla="*/ 527050 h 559049"/>
                <a:gd name="connsiteX14" fmla="*/ 200025 w 5761832"/>
                <a:gd name="connsiteY14" fmla="*/ 271463 h 559049"/>
                <a:gd name="connsiteX15" fmla="*/ 793 w 5761832"/>
                <a:gd name="connsiteY15" fmla="*/ 7938 h 559049"/>
                <a:gd name="connsiteX0" fmla="*/ 793 w 5835542"/>
                <a:gd name="connsiteY0" fmla="*/ 7938 h 559049"/>
                <a:gd name="connsiteX1" fmla="*/ 374650 w 5835542"/>
                <a:gd name="connsiteY1" fmla="*/ 31750 h 559049"/>
                <a:gd name="connsiteX2" fmla="*/ 916782 w 5835542"/>
                <a:gd name="connsiteY2" fmla="*/ 19050 h 559049"/>
                <a:gd name="connsiteX3" fmla="*/ 945507 w 5835542"/>
                <a:gd name="connsiteY3" fmla="*/ 20131 h 559049"/>
                <a:gd name="connsiteX4" fmla="*/ 4862512 w 5835542"/>
                <a:gd name="connsiteY4" fmla="*/ 19050 h 559049"/>
                <a:gd name="connsiteX5" fmla="*/ 5076032 w 5835542"/>
                <a:gd name="connsiteY5" fmla="*/ 26988 h 559049"/>
                <a:gd name="connsiteX6" fmla="*/ 5759450 w 5835542"/>
                <a:gd name="connsiteY6" fmla="*/ 0 h 559049"/>
                <a:gd name="connsiteX7" fmla="*/ 5761832 w 5835542"/>
                <a:gd name="connsiteY7" fmla="*/ 522287 h 559049"/>
                <a:gd name="connsiteX8" fmla="*/ 5251450 w 5835542"/>
                <a:gd name="connsiteY8" fmla="*/ 558800 h 559049"/>
                <a:gd name="connsiteX9" fmla="*/ 952905 w 5835542"/>
                <a:gd name="connsiteY9" fmla="*/ 546396 h 559049"/>
                <a:gd name="connsiteX10" fmla="*/ 919163 w 5835542"/>
                <a:gd name="connsiteY10" fmla="*/ 550068 h 559049"/>
                <a:gd name="connsiteX11" fmla="*/ 661194 w 5835542"/>
                <a:gd name="connsiteY11" fmla="*/ 553244 h 559049"/>
                <a:gd name="connsiteX12" fmla="*/ 0 w 5835542"/>
                <a:gd name="connsiteY12" fmla="*/ 527050 h 559049"/>
                <a:gd name="connsiteX13" fmla="*/ 200025 w 5835542"/>
                <a:gd name="connsiteY13" fmla="*/ 271463 h 559049"/>
                <a:gd name="connsiteX14" fmla="*/ 793 w 5835542"/>
                <a:gd name="connsiteY14" fmla="*/ 7938 h 559049"/>
                <a:gd name="connsiteX0" fmla="*/ 793 w 5761832"/>
                <a:gd name="connsiteY0" fmla="*/ 0 h 551111"/>
                <a:gd name="connsiteX1" fmla="*/ 374650 w 5761832"/>
                <a:gd name="connsiteY1" fmla="*/ 23812 h 551111"/>
                <a:gd name="connsiteX2" fmla="*/ 916782 w 5761832"/>
                <a:gd name="connsiteY2" fmla="*/ 11112 h 551111"/>
                <a:gd name="connsiteX3" fmla="*/ 945507 w 5761832"/>
                <a:gd name="connsiteY3" fmla="*/ 12193 h 551111"/>
                <a:gd name="connsiteX4" fmla="*/ 4862512 w 5761832"/>
                <a:gd name="connsiteY4" fmla="*/ 11112 h 551111"/>
                <a:gd name="connsiteX5" fmla="*/ 5076032 w 5761832"/>
                <a:gd name="connsiteY5" fmla="*/ 19050 h 551111"/>
                <a:gd name="connsiteX6" fmla="*/ 5761832 w 5761832"/>
                <a:gd name="connsiteY6" fmla="*/ 514349 h 551111"/>
                <a:gd name="connsiteX7" fmla="*/ 5251450 w 5761832"/>
                <a:gd name="connsiteY7" fmla="*/ 550862 h 551111"/>
                <a:gd name="connsiteX8" fmla="*/ 952905 w 5761832"/>
                <a:gd name="connsiteY8" fmla="*/ 538458 h 551111"/>
                <a:gd name="connsiteX9" fmla="*/ 919163 w 5761832"/>
                <a:gd name="connsiteY9" fmla="*/ 542130 h 551111"/>
                <a:gd name="connsiteX10" fmla="*/ 661194 w 5761832"/>
                <a:gd name="connsiteY10" fmla="*/ 545306 h 551111"/>
                <a:gd name="connsiteX11" fmla="*/ 0 w 5761832"/>
                <a:gd name="connsiteY11" fmla="*/ 519112 h 551111"/>
                <a:gd name="connsiteX12" fmla="*/ 200025 w 5761832"/>
                <a:gd name="connsiteY12" fmla="*/ 263525 h 551111"/>
                <a:gd name="connsiteX13" fmla="*/ 793 w 5761832"/>
                <a:gd name="connsiteY13" fmla="*/ 0 h 551111"/>
                <a:gd name="connsiteX0" fmla="*/ 793 w 5528877"/>
                <a:gd name="connsiteY0" fmla="*/ 0 h 551111"/>
                <a:gd name="connsiteX1" fmla="*/ 374650 w 5528877"/>
                <a:gd name="connsiteY1" fmla="*/ 23812 h 551111"/>
                <a:gd name="connsiteX2" fmla="*/ 916782 w 5528877"/>
                <a:gd name="connsiteY2" fmla="*/ 11112 h 551111"/>
                <a:gd name="connsiteX3" fmla="*/ 945507 w 5528877"/>
                <a:gd name="connsiteY3" fmla="*/ 12193 h 551111"/>
                <a:gd name="connsiteX4" fmla="*/ 4862512 w 5528877"/>
                <a:gd name="connsiteY4" fmla="*/ 11112 h 551111"/>
                <a:gd name="connsiteX5" fmla="*/ 5076032 w 5528877"/>
                <a:gd name="connsiteY5" fmla="*/ 19050 h 551111"/>
                <a:gd name="connsiteX6" fmla="*/ 5251450 w 5528877"/>
                <a:gd name="connsiteY6" fmla="*/ 550862 h 551111"/>
                <a:gd name="connsiteX7" fmla="*/ 952905 w 5528877"/>
                <a:gd name="connsiteY7" fmla="*/ 538458 h 551111"/>
                <a:gd name="connsiteX8" fmla="*/ 919163 w 5528877"/>
                <a:gd name="connsiteY8" fmla="*/ 542130 h 551111"/>
                <a:gd name="connsiteX9" fmla="*/ 661194 w 5528877"/>
                <a:gd name="connsiteY9" fmla="*/ 545306 h 551111"/>
                <a:gd name="connsiteX10" fmla="*/ 0 w 5528877"/>
                <a:gd name="connsiteY10" fmla="*/ 519112 h 551111"/>
                <a:gd name="connsiteX11" fmla="*/ 200025 w 5528877"/>
                <a:gd name="connsiteY11" fmla="*/ 263525 h 551111"/>
                <a:gd name="connsiteX12" fmla="*/ 793 w 5528877"/>
                <a:gd name="connsiteY12" fmla="*/ 0 h 551111"/>
                <a:gd name="connsiteX0" fmla="*/ 793 w 5528877"/>
                <a:gd name="connsiteY0" fmla="*/ 0 h 551111"/>
                <a:gd name="connsiteX1" fmla="*/ 374650 w 5528877"/>
                <a:gd name="connsiteY1" fmla="*/ 23812 h 551111"/>
                <a:gd name="connsiteX2" fmla="*/ 916782 w 5528877"/>
                <a:gd name="connsiteY2" fmla="*/ 11112 h 551111"/>
                <a:gd name="connsiteX3" fmla="*/ 945507 w 5528877"/>
                <a:gd name="connsiteY3" fmla="*/ 12193 h 551111"/>
                <a:gd name="connsiteX4" fmla="*/ 5076032 w 5528877"/>
                <a:gd name="connsiteY4" fmla="*/ 19050 h 551111"/>
                <a:gd name="connsiteX5" fmla="*/ 5251450 w 5528877"/>
                <a:gd name="connsiteY5" fmla="*/ 550862 h 551111"/>
                <a:gd name="connsiteX6" fmla="*/ 952905 w 5528877"/>
                <a:gd name="connsiteY6" fmla="*/ 538458 h 551111"/>
                <a:gd name="connsiteX7" fmla="*/ 919163 w 5528877"/>
                <a:gd name="connsiteY7" fmla="*/ 542130 h 551111"/>
                <a:gd name="connsiteX8" fmla="*/ 661194 w 5528877"/>
                <a:gd name="connsiteY8" fmla="*/ 545306 h 551111"/>
                <a:gd name="connsiteX9" fmla="*/ 0 w 5528877"/>
                <a:gd name="connsiteY9" fmla="*/ 519112 h 551111"/>
                <a:gd name="connsiteX10" fmla="*/ 200025 w 5528877"/>
                <a:gd name="connsiteY10" fmla="*/ 263525 h 551111"/>
                <a:gd name="connsiteX11" fmla="*/ 793 w 5528877"/>
                <a:gd name="connsiteY11" fmla="*/ 0 h 551111"/>
                <a:gd name="connsiteX0" fmla="*/ 793 w 5251450"/>
                <a:gd name="connsiteY0" fmla="*/ 0 h 551111"/>
                <a:gd name="connsiteX1" fmla="*/ 374650 w 5251450"/>
                <a:gd name="connsiteY1" fmla="*/ 23812 h 551111"/>
                <a:gd name="connsiteX2" fmla="*/ 916782 w 5251450"/>
                <a:gd name="connsiteY2" fmla="*/ 11112 h 551111"/>
                <a:gd name="connsiteX3" fmla="*/ 945507 w 5251450"/>
                <a:gd name="connsiteY3" fmla="*/ 12193 h 551111"/>
                <a:gd name="connsiteX4" fmla="*/ 5251450 w 5251450"/>
                <a:gd name="connsiteY4" fmla="*/ 550862 h 551111"/>
                <a:gd name="connsiteX5" fmla="*/ 952905 w 5251450"/>
                <a:gd name="connsiteY5" fmla="*/ 538458 h 551111"/>
                <a:gd name="connsiteX6" fmla="*/ 919163 w 5251450"/>
                <a:gd name="connsiteY6" fmla="*/ 542130 h 551111"/>
                <a:gd name="connsiteX7" fmla="*/ 661194 w 5251450"/>
                <a:gd name="connsiteY7" fmla="*/ 545306 h 551111"/>
                <a:gd name="connsiteX8" fmla="*/ 0 w 5251450"/>
                <a:gd name="connsiteY8" fmla="*/ 519112 h 551111"/>
                <a:gd name="connsiteX9" fmla="*/ 200025 w 5251450"/>
                <a:gd name="connsiteY9" fmla="*/ 263525 h 551111"/>
                <a:gd name="connsiteX10" fmla="*/ 793 w 5251450"/>
                <a:gd name="connsiteY10" fmla="*/ 0 h 551111"/>
                <a:gd name="connsiteX0" fmla="*/ 793 w 952905"/>
                <a:gd name="connsiteY0" fmla="*/ 0 h 551111"/>
                <a:gd name="connsiteX1" fmla="*/ 374650 w 952905"/>
                <a:gd name="connsiteY1" fmla="*/ 23812 h 551111"/>
                <a:gd name="connsiteX2" fmla="*/ 916782 w 952905"/>
                <a:gd name="connsiteY2" fmla="*/ 11112 h 551111"/>
                <a:gd name="connsiteX3" fmla="*/ 945507 w 952905"/>
                <a:gd name="connsiteY3" fmla="*/ 12193 h 551111"/>
                <a:gd name="connsiteX4" fmla="*/ 952905 w 952905"/>
                <a:gd name="connsiteY4" fmla="*/ 538458 h 551111"/>
                <a:gd name="connsiteX5" fmla="*/ 919163 w 952905"/>
                <a:gd name="connsiteY5" fmla="*/ 542130 h 551111"/>
                <a:gd name="connsiteX6" fmla="*/ 661194 w 952905"/>
                <a:gd name="connsiteY6" fmla="*/ 545306 h 551111"/>
                <a:gd name="connsiteX7" fmla="*/ 0 w 952905"/>
                <a:gd name="connsiteY7" fmla="*/ 519112 h 551111"/>
                <a:gd name="connsiteX8" fmla="*/ 200025 w 952905"/>
                <a:gd name="connsiteY8" fmla="*/ 263525 h 551111"/>
                <a:gd name="connsiteX9" fmla="*/ 793 w 952905"/>
                <a:gd name="connsiteY9" fmla="*/ 0 h 551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52905" h="551111">
                  <a:moveTo>
                    <a:pt x="793" y="0"/>
                  </a:moveTo>
                  <a:cubicBezTo>
                    <a:pt x="123031" y="24606"/>
                    <a:pt x="250031" y="15875"/>
                    <a:pt x="374650" y="23812"/>
                  </a:cubicBezTo>
                  <a:cubicBezTo>
                    <a:pt x="555361" y="19579"/>
                    <a:pt x="750359" y="24870"/>
                    <a:pt x="916782" y="11112"/>
                  </a:cubicBezTo>
                  <a:lnTo>
                    <a:pt x="945507" y="12193"/>
                  </a:lnTo>
                  <a:lnTo>
                    <a:pt x="952905" y="538458"/>
                  </a:lnTo>
                  <a:lnTo>
                    <a:pt x="919163" y="542130"/>
                  </a:lnTo>
                  <a:lnTo>
                    <a:pt x="661194" y="545306"/>
                  </a:lnTo>
                  <a:cubicBezTo>
                    <a:pt x="526521" y="548481"/>
                    <a:pt x="206111" y="565943"/>
                    <a:pt x="0" y="519112"/>
                  </a:cubicBezTo>
                  <a:lnTo>
                    <a:pt x="200025" y="263525"/>
                  </a:lnTo>
                  <a:cubicBezTo>
                    <a:pt x="124089" y="185208"/>
                    <a:pt x="79110" y="128323"/>
                    <a:pt x="793" y="0"/>
                  </a:cubicBezTo>
                  <a:close/>
                </a:path>
              </a:pathLst>
            </a:custGeom>
            <a:noFill/>
            <a:ln w="19050">
              <a:solidFill>
                <a:srgbClr val="CBF34B"/>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grpSp>
      <p:grpSp>
        <p:nvGrpSpPr>
          <p:cNvPr id="12" name="Group 5"/>
          <p:cNvGrpSpPr>
            <a:grpSpLocks/>
          </p:cNvGrpSpPr>
          <p:nvPr/>
        </p:nvGrpSpPr>
        <p:grpSpPr bwMode="auto">
          <a:xfrm>
            <a:off x="3323353" y="1817428"/>
            <a:ext cx="5316246" cy="3355882"/>
            <a:chOff x="2430980" y="1329772"/>
            <a:chExt cx="3938587" cy="1011238"/>
          </a:xfrm>
        </p:grpSpPr>
        <p:pic>
          <p:nvPicPr>
            <p:cNvPr id="1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0980" y="1329772"/>
              <a:ext cx="3938587" cy="1011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Rounded Rectangle 13"/>
            <p:cNvSpPr/>
            <p:nvPr/>
          </p:nvSpPr>
          <p:spPr>
            <a:xfrm>
              <a:off x="2485402" y="1342797"/>
              <a:ext cx="3777280" cy="976031"/>
            </a:xfrm>
            <a:prstGeom prst="roundRect">
              <a:avLst>
                <a:gd name="adj" fmla="val 12108"/>
              </a:avLst>
            </a:prstGeom>
            <a:noFill/>
            <a:ln w="19050">
              <a:solidFill>
                <a:srgbClr val="996633"/>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grpSp>
      <p:grpSp>
        <p:nvGrpSpPr>
          <p:cNvPr id="15" name="Group 10"/>
          <p:cNvGrpSpPr>
            <a:grpSpLocks/>
          </p:cNvGrpSpPr>
          <p:nvPr/>
        </p:nvGrpSpPr>
        <p:grpSpPr bwMode="auto">
          <a:xfrm>
            <a:off x="3655788" y="686170"/>
            <a:ext cx="4651375" cy="1010428"/>
            <a:chOff x="2671148" y="1311915"/>
            <a:chExt cx="3938587" cy="1011238"/>
          </a:xfrm>
        </p:grpSpPr>
        <p:pic>
          <p:nvPicPr>
            <p:cNvPr id="1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71148" y="1311915"/>
              <a:ext cx="3938587" cy="1011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Rounded Rectangle 16"/>
            <p:cNvSpPr/>
            <p:nvPr/>
          </p:nvSpPr>
          <p:spPr>
            <a:xfrm>
              <a:off x="2762555" y="1386588"/>
              <a:ext cx="3777280" cy="861115"/>
            </a:xfrm>
            <a:prstGeom prst="roundRect">
              <a:avLst>
                <a:gd name="adj" fmla="val 12108"/>
              </a:avLst>
            </a:prstGeom>
            <a:noFill/>
            <a:ln w="19050">
              <a:solidFill>
                <a:srgbClr val="996633"/>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grpSp>
      <p:sp>
        <p:nvSpPr>
          <p:cNvPr id="18" name="TextBox 17"/>
          <p:cNvSpPr txBox="1"/>
          <p:nvPr/>
        </p:nvSpPr>
        <p:spPr>
          <a:xfrm>
            <a:off x="4330705" y="969718"/>
            <a:ext cx="3301546" cy="461665"/>
          </a:xfrm>
          <a:prstGeom prst="rect">
            <a:avLst/>
          </a:prstGeom>
          <a:noFill/>
        </p:spPr>
        <p:txBody>
          <a:bodyPr wrap="none">
            <a:spAutoFit/>
          </a:bodyPr>
          <a:lstStyle/>
          <a:p>
            <a:pPr algn="ctr" fontAlgn="auto">
              <a:spcBef>
                <a:spcPts val="0"/>
              </a:spcBef>
              <a:spcAft>
                <a:spcPts val="0"/>
              </a:spcAft>
              <a:defRPr/>
            </a:pPr>
            <a:r>
              <a:rPr lang="en-US" sz="2400" b="1" dirty="0">
                <a:solidFill>
                  <a:srgbClr val="C00000"/>
                </a:solidFill>
                <a:effectLst>
                  <a:innerShdw blurRad="63500" dist="50800" dir="13500000">
                    <a:prstClr val="black">
                      <a:alpha val="50000"/>
                    </a:prstClr>
                  </a:innerShdw>
                </a:effectLst>
                <a:latin typeface="Times New Roman" panose="02020603050405020304" pitchFamily="18" charset="0"/>
                <a:ea typeface="Verdana" pitchFamily="34" charset="0"/>
                <a:cs typeface="Times New Roman" panose="02020603050405020304" pitchFamily="18" charset="0"/>
              </a:rPr>
              <a:t>3</a:t>
            </a:r>
            <a:r>
              <a:rPr lang="en-US" sz="2400" b="1" dirty="0" smtClean="0">
                <a:solidFill>
                  <a:srgbClr val="C00000"/>
                </a:solidFill>
                <a:effectLst>
                  <a:innerShdw blurRad="63500" dist="50800" dir="13500000">
                    <a:prstClr val="black">
                      <a:alpha val="50000"/>
                    </a:prstClr>
                  </a:innerShdw>
                </a:effectLst>
                <a:latin typeface="Times New Roman" panose="02020603050405020304" pitchFamily="18" charset="0"/>
                <a:ea typeface="Verdana" pitchFamily="34" charset="0"/>
                <a:cs typeface="Times New Roman" panose="02020603050405020304" pitchFamily="18" charset="0"/>
              </a:rPr>
              <a:t>. </a:t>
            </a:r>
            <a:r>
              <a:rPr lang="en-US" sz="2400" b="1" dirty="0" err="1" smtClean="0">
                <a:solidFill>
                  <a:srgbClr val="C00000"/>
                </a:solidFill>
                <a:effectLst>
                  <a:innerShdw blurRad="63500" dist="50800" dir="13500000">
                    <a:prstClr val="black">
                      <a:alpha val="50000"/>
                    </a:prstClr>
                  </a:innerShdw>
                </a:effectLst>
                <a:latin typeface="Times New Roman" panose="02020603050405020304" pitchFamily="18" charset="0"/>
                <a:ea typeface="Verdana" pitchFamily="34" charset="0"/>
                <a:cs typeface="Times New Roman" panose="02020603050405020304" pitchFamily="18" charset="0"/>
              </a:rPr>
              <a:t>Chức</a:t>
            </a:r>
            <a:r>
              <a:rPr lang="en-US" sz="2400" b="1" dirty="0" smtClean="0">
                <a:solidFill>
                  <a:srgbClr val="C00000"/>
                </a:solidFill>
                <a:effectLst>
                  <a:innerShdw blurRad="63500" dist="50800" dir="13500000">
                    <a:prstClr val="black">
                      <a:alpha val="50000"/>
                    </a:prstClr>
                  </a:innerShdw>
                </a:effectLst>
                <a:latin typeface="Times New Roman" panose="02020603050405020304" pitchFamily="18" charset="0"/>
                <a:ea typeface="Verdana" pitchFamily="34" charset="0"/>
                <a:cs typeface="Times New Roman" panose="02020603050405020304" pitchFamily="18" charset="0"/>
              </a:rPr>
              <a:t> </a:t>
            </a:r>
            <a:r>
              <a:rPr lang="en-US" sz="2400" b="1" dirty="0" err="1" smtClean="0">
                <a:solidFill>
                  <a:srgbClr val="C00000"/>
                </a:solidFill>
                <a:effectLst>
                  <a:innerShdw blurRad="63500" dist="50800" dir="13500000">
                    <a:prstClr val="black">
                      <a:alpha val="50000"/>
                    </a:prstClr>
                  </a:innerShdw>
                </a:effectLst>
                <a:latin typeface="Times New Roman" panose="02020603050405020304" pitchFamily="18" charset="0"/>
                <a:ea typeface="Verdana" pitchFamily="34" charset="0"/>
                <a:cs typeface="Times New Roman" panose="02020603050405020304" pitchFamily="18" charset="0"/>
              </a:rPr>
              <a:t>năng</a:t>
            </a:r>
            <a:r>
              <a:rPr lang="en-US" sz="2400" b="1" dirty="0" smtClean="0">
                <a:solidFill>
                  <a:srgbClr val="C00000"/>
                </a:solidFill>
                <a:effectLst>
                  <a:innerShdw blurRad="63500" dist="50800" dir="13500000">
                    <a:prstClr val="black">
                      <a:alpha val="50000"/>
                    </a:prstClr>
                  </a:innerShdw>
                </a:effectLst>
                <a:latin typeface="Times New Roman" panose="02020603050405020304" pitchFamily="18" charset="0"/>
                <a:ea typeface="Verdana" pitchFamily="34" charset="0"/>
                <a:cs typeface="Times New Roman" panose="02020603050405020304" pitchFamily="18" charset="0"/>
              </a:rPr>
              <a:t> </a:t>
            </a:r>
            <a:r>
              <a:rPr lang="en-US" sz="2400" b="1" dirty="0" err="1" smtClean="0">
                <a:solidFill>
                  <a:srgbClr val="C00000"/>
                </a:solidFill>
                <a:effectLst>
                  <a:innerShdw blurRad="63500" dist="50800" dir="13500000">
                    <a:prstClr val="black">
                      <a:alpha val="50000"/>
                    </a:prstClr>
                  </a:innerShdw>
                </a:effectLst>
                <a:latin typeface="Times New Roman" panose="02020603050405020304" pitchFamily="18" charset="0"/>
                <a:ea typeface="Verdana" pitchFamily="34" charset="0"/>
                <a:cs typeface="Times New Roman" panose="02020603050405020304" pitchFamily="18" charset="0"/>
              </a:rPr>
              <a:t>lấy</a:t>
            </a:r>
            <a:r>
              <a:rPr lang="en-US" sz="2400" b="1" dirty="0" smtClean="0">
                <a:solidFill>
                  <a:srgbClr val="C00000"/>
                </a:solidFill>
                <a:effectLst>
                  <a:innerShdw blurRad="63500" dist="50800" dir="13500000">
                    <a:prstClr val="black">
                      <a:alpha val="50000"/>
                    </a:prstClr>
                  </a:innerShdw>
                </a:effectLst>
                <a:latin typeface="Times New Roman" panose="02020603050405020304" pitchFamily="18" charset="0"/>
                <a:ea typeface="Verdana" pitchFamily="34" charset="0"/>
                <a:cs typeface="Times New Roman" panose="02020603050405020304" pitchFamily="18" charset="0"/>
              </a:rPr>
              <a:t> Lyrics</a:t>
            </a:r>
            <a:endParaRPr lang="en-US" sz="2400" b="1" dirty="0">
              <a:solidFill>
                <a:srgbClr val="C00000"/>
              </a:solidFill>
              <a:effectLst>
                <a:innerShdw blurRad="63500" dist="50800" dir="13500000">
                  <a:prstClr val="black">
                    <a:alpha val="50000"/>
                  </a:prstClr>
                </a:innerShdw>
              </a:effectLst>
              <a:latin typeface="Times New Roman" panose="02020603050405020304" pitchFamily="18" charset="0"/>
              <a:ea typeface="Verdana" pitchFamily="34" charset="0"/>
              <a:cs typeface="Times New Roman" panose="02020603050405020304" pitchFamily="18" charset="0"/>
            </a:endParaRPr>
          </a:p>
        </p:txBody>
      </p:sp>
      <p:sp>
        <p:nvSpPr>
          <p:cNvPr id="19" name="Rectangle 24"/>
          <p:cNvSpPr>
            <a:spLocks noChangeArrowheads="1"/>
          </p:cNvSpPr>
          <p:nvPr/>
        </p:nvSpPr>
        <p:spPr bwMode="auto">
          <a:xfrm>
            <a:off x="4628904" y="2865613"/>
            <a:ext cx="4003368"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285750" indent="-285750" eaLnBrk="0" hangingPunct="0">
              <a:buClr>
                <a:srgbClr val="D7181F"/>
              </a:buClr>
              <a:buFont typeface="Arial" panose="020B0604020202020204" pitchFamily="34" charset="0"/>
              <a:buChar char="•"/>
            </a:pPr>
            <a:r>
              <a:rPr lang="en-US" b="1" dirty="0" err="1" smtClean="0">
                <a:solidFill>
                  <a:srgbClr val="C00000"/>
                </a:solidFill>
                <a:latin typeface="Times New Roman" panose="02020603050405020304" pitchFamily="18" charset="0"/>
                <a:cs typeface="Times New Roman" panose="02020603050405020304" pitchFamily="18" charset="0"/>
              </a:rPr>
              <a:t>Là</a:t>
            </a:r>
            <a:r>
              <a:rPr lang="en-US" b="1" dirty="0" smtClean="0">
                <a:solidFill>
                  <a:srgbClr val="C00000"/>
                </a:solidFill>
                <a:latin typeface="Times New Roman" panose="02020603050405020304" pitchFamily="18" charset="0"/>
                <a:cs typeface="Times New Roman" panose="02020603050405020304" pitchFamily="18" charset="0"/>
              </a:rPr>
              <a:t> </a:t>
            </a:r>
            <a:r>
              <a:rPr lang="en-US" b="1" dirty="0" err="1" smtClean="0">
                <a:solidFill>
                  <a:srgbClr val="C00000"/>
                </a:solidFill>
                <a:latin typeface="Times New Roman" panose="02020603050405020304" pitchFamily="18" charset="0"/>
                <a:cs typeface="Times New Roman" panose="02020603050405020304" pitchFamily="18" charset="0"/>
              </a:rPr>
              <a:t>chức</a:t>
            </a:r>
            <a:r>
              <a:rPr lang="en-US" b="1" dirty="0" smtClean="0">
                <a:solidFill>
                  <a:srgbClr val="C00000"/>
                </a:solidFill>
                <a:latin typeface="Times New Roman" panose="02020603050405020304" pitchFamily="18" charset="0"/>
                <a:cs typeface="Times New Roman" panose="02020603050405020304" pitchFamily="18" charset="0"/>
              </a:rPr>
              <a:t> </a:t>
            </a:r>
            <a:r>
              <a:rPr lang="en-US" b="1" dirty="0" err="1" smtClean="0">
                <a:solidFill>
                  <a:srgbClr val="C00000"/>
                </a:solidFill>
                <a:latin typeface="Times New Roman" panose="02020603050405020304" pitchFamily="18" charset="0"/>
                <a:cs typeface="Times New Roman" panose="02020603050405020304" pitchFamily="18" charset="0"/>
              </a:rPr>
              <a:t>năng</a:t>
            </a:r>
            <a:r>
              <a:rPr lang="en-US" b="1" dirty="0" smtClean="0">
                <a:solidFill>
                  <a:srgbClr val="C00000"/>
                </a:solidFill>
                <a:latin typeface="Times New Roman" panose="02020603050405020304" pitchFamily="18" charset="0"/>
                <a:cs typeface="Times New Roman" panose="02020603050405020304" pitchFamily="18" charset="0"/>
              </a:rPr>
              <a:t> </a:t>
            </a:r>
            <a:r>
              <a:rPr lang="en-US" b="1" dirty="0" err="1" smtClean="0">
                <a:solidFill>
                  <a:srgbClr val="C00000"/>
                </a:solidFill>
                <a:latin typeface="Times New Roman" panose="02020603050405020304" pitchFamily="18" charset="0"/>
                <a:cs typeface="Times New Roman" panose="02020603050405020304" pitchFamily="18" charset="0"/>
              </a:rPr>
              <a:t>phụ</a:t>
            </a:r>
            <a:r>
              <a:rPr lang="en-US" b="1" dirty="0" smtClean="0">
                <a:solidFill>
                  <a:srgbClr val="C00000"/>
                </a:solidFill>
                <a:latin typeface="Times New Roman" panose="02020603050405020304" pitchFamily="18" charset="0"/>
                <a:cs typeface="Times New Roman" panose="02020603050405020304" pitchFamily="18" charset="0"/>
              </a:rPr>
              <a:t> </a:t>
            </a:r>
            <a:r>
              <a:rPr lang="en-US" b="1" dirty="0" err="1" smtClean="0">
                <a:solidFill>
                  <a:srgbClr val="C00000"/>
                </a:solidFill>
                <a:latin typeface="Times New Roman" panose="02020603050405020304" pitchFamily="18" charset="0"/>
                <a:cs typeface="Times New Roman" panose="02020603050405020304" pitchFamily="18" charset="0"/>
              </a:rPr>
              <a:t>của</a:t>
            </a:r>
            <a:r>
              <a:rPr lang="en-US" b="1" dirty="0" smtClean="0">
                <a:solidFill>
                  <a:srgbClr val="C00000"/>
                </a:solidFill>
                <a:latin typeface="Times New Roman" panose="02020603050405020304" pitchFamily="18" charset="0"/>
                <a:cs typeface="Times New Roman" panose="02020603050405020304" pitchFamily="18" charset="0"/>
              </a:rPr>
              <a:t> </a:t>
            </a:r>
            <a:r>
              <a:rPr lang="en-US" b="1" dirty="0" err="1" smtClean="0">
                <a:solidFill>
                  <a:srgbClr val="C00000"/>
                </a:solidFill>
                <a:latin typeface="Times New Roman" panose="02020603050405020304" pitchFamily="18" charset="0"/>
                <a:cs typeface="Times New Roman" panose="02020603050405020304" pitchFamily="18" charset="0"/>
              </a:rPr>
              <a:t>phần</a:t>
            </a:r>
            <a:r>
              <a:rPr lang="en-US" b="1" dirty="0" smtClean="0">
                <a:solidFill>
                  <a:srgbClr val="C00000"/>
                </a:solidFill>
                <a:latin typeface="Times New Roman" panose="02020603050405020304" pitchFamily="18" charset="0"/>
                <a:cs typeface="Times New Roman" panose="02020603050405020304" pitchFamily="18" charset="0"/>
              </a:rPr>
              <a:t> </a:t>
            </a:r>
            <a:r>
              <a:rPr lang="en-US" b="1" dirty="0" err="1" smtClean="0">
                <a:solidFill>
                  <a:srgbClr val="C00000"/>
                </a:solidFill>
                <a:latin typeface="Times New Roman" panose="02020603050405020304" pitchFamily="18" charset="0"/>
                <a:cs typeface="Times New Roman" panose="02020603050405020304" pitchFamily="18" charset="0"/>
              </a:rPr>
              <a:t>mềm</a:t>
            </a:r>
            <a:r>
              <a:rPr lang="en-US" b="1" dirty="0" smtClean="0">
                <a:solidFill>
                  <a:srgbClr val="C00000"/>
                </a:solidFill>
                <a:latin typeface="Times New Roman" panose="02020603050405020304" pitchFamily="18" charset="0"/>
                <a:cs typeface="Times New Roman" panose="02020603050405020304" pitchFamily="18" charset="0"/>
              </a:rPr>
              <a:t>.</a:t>
            </a:r>
          </a:p>
          <a:p>
            <a:pPr marL="285750" indent="-285750" eaLnBrk="0" hangingPunct="0">
              <a:buClr>
                <a:srgbClr val="D7181F"/>
              </a:buClr>
              <a:buFont typeface="Arial" panose="020B0604020202020204" pitchFamily="34" charset="0"/>
              <a:buChar char="•"/>
            </a:pPr>
            <a:r>
              <a:rPr lang="en-US" b="1" dirty="0" err="1" smtClean="0">
                <a:solidFill>
                  <a:srgbClr val="C00000"/>
                </a:solidFill>
                <a:latin typeface="Times New Roman" panose="02020603050405020304" pitchFamily="18" charset="0"/>
                <a:cs typeface="Times New Roman" panose="02020603050405020304" pitchFamily="18" charset="0"/>
              </a:rPr>
              <a:t>Hiện</a:t>
            </a:r>
            <a:r>
              <a:rPr lang="en-US" b="1" dirty="0" smtClean="0">
                <a:solidFill>
                  <a:srgbClr val="C00000"/>
                </a:solidFill>
                <a:latin typeface="Times New Roman" panose="02020603050405020304" pitchFamily="18" charset="0"/>
                <a:cs typeface="Times New Roman" panose="02020603050405020304" pitchFamily="18" charset="0"/>
              </a:rPr>
              <a:t> </a:t>
            </a:r>
            <a:r>
              <a:rPr lang="en-US" b="1" dirty="0" err="1" smtClean="0">
                <a:solidFill>
                  <a:srgbClr val="C00000"/>
                </a:solidFill>
                <a:latin typeface="Times New Roman" panose="02020603050405020304" pitchFamily="18" charset="0"/>
                <a:cs typeface="Times New Roman" panose="02020603050405020304" pitchFamily="18" charset="0"/>
              </a:rPr>
              <a:t>thị</a:t>
            </a:r>
            <a:r>
              <a:rPr lang="en-US" b="1" dirty="0" smtClean="0">
                <a:solidFill>
                  <a:srgbClr val="C00000"/>
                </a:solidFill>
                <a:latin typeface="Times New Roman" panose="02020603050405020304" pitchFamily="18" charset="0"/>
                <a:cs typeface="Times New Roman" panose="02020603050405020304" pitchFamily="18" charset="0"/>
              </a:rPr>
              <a:t> </a:t>
            </a:r>
            <a:r>
              <a:rPr lang="en-US" b="1" dirty="0" err="1" smtClean="0">
                <a:solidFill>
                  <a:srgbClr val="C00000"/>
                </a:solidFill>
                <a:latin typeface="Times New Roman" panose="02020603050405020304" pitchFamily="18" charset="0"/>
                <a:cs typeface="Times New Roman" panose="02020603050405020304" pitchFamily="18" charset="0"/>
              </a:rPr>
              <a:t>lời</a:t>
            </a:r>
            <a:r>
              <a:rPr lang="en-US" b="1" dirty="0" smtClean="0">
                <a:solidFill>
                  <a:srgbClr val="C00000"/>
                </a:solidFill>
                <a:latin typeface="Times New Roman" panose="02020603050405020304" pitchFamily="18" charset="0"/>
                <a:cs typeface="Times New Roman" panose="02020603050405020304" pitchFamily="18" charset="0"/>
              </a:rPr>
              <a:t> </a:t>
            </a:r>
            <a:r>
              <a:rPr lang="en-US" b="1" dirty="0" err="1" smtClean="0">
                <a:solidFill>
                  <a:srgbClr val="C00000"/>
                </a:solidFill>
                <a:latin typeface="Times New Roman" panose="02020603050405020304" pitchFamily="18" charset="0"/>
                <a:cs typeface="Times New Roman" panose="02020603050405020304" pitchFamily="18" charset="0"/>
              </a:rPr>
              <a:t>bài</a:t>
            </a:r>
            <a:r>
              <a:rPr lang="en-US" b="1" dirty="0" smtClean="0">
                <a:solidFill>
                  <a:srgbClr val="C00000"/>
                </a:solidFill>
                <a:latin typeface="Times New Roman" panose="02020603050405020304" pitchFamily="18" charset="0"/>
                <a:cs typeface="Times New Roman" panose="02020603050405020304" pitchFamily="18" charset="0"/>
              </a:rPr>
              <a:t> </a:t>
            </a:r>
            <a:r>
              <a:rPr lang="en-US" b="1" dirty="0" err="1" smtClean="0">
                <a:solidFill>
                  <a:srgbClr val="C00000"/>
                </a:solidFill>
                <a:latin typeface="Times New Roman" panose="02020603050405020304" pitchFamily="18" charset="0"/>
                <a:cs typeface="Times New Roman" panose="02020603050405020304" pitchFamily="18" charset="0"/>
              </a:rPr>
              <a:t>hát</a:t>
            </a:r>
            <a:r>
              <a:rPr lang="en-US" b="1" dirty="0" smtClean="0">
                <a:solidFill>
                  <a:srgbClr val="C00000"/>
                </a:solidFill>
                <a:latin typeface="Times New Roman" panose="02020603050405020304" pitchFamily="18" charset="0"/>
                <a:cs typeface="Times New Roman" panose="02020603050405020304" pitchFamily="18" charset="0"/>
              </a:rPr>
              <a:t> </a:t>
            </a:r>
            <a:r>
              <a:rPr lang="en-US" b="1" dirty="0" err="1" smtClean="0">
                <a:solidFill>
                  <a:srgbClr val="C00000"/>
                </a:solidFill>
                <a:latin typeface="Times New Roman" panose="02020603050405020304" pitchFamily="18" charset="0"/>
                <a:cs typeface="Times New Roman" panose="02020603050405020304" pitchFamily="18" charset="0"/>
              </a:rPr>
              <a:t>đang</a:t>
            </a:r>
            <a:r>
              <a:rPr lang="en-US" b="1" dirty="0" smtClean="0">
                <a:solidFill>
                  <a:srgbClr val="C00000"/>
                </a:solidFill>
                <a:latin typeface="Times New Roman" panose="02020603050405020304" pitchFamily="18" charset="0"/>
                <a:cs typeface="Times New Roman" panose="02020603050405020304" pitchFamily="18" charset="0"/>
              </a:rPr>
              <a:t> </a:t>
            </a:r>
            <a:r>
              <a:rPr lang="en-US" b="1" dirty="0" err="1" smtClean="0">
                <a:solidFill>
                  <a:srgbClr val="C00000"/>
                </a:solidFill>
                <a:latin typeface="Times New Roman" panose="02020603050405020304" pitchFamily="18" charset="0"/>
                <a:cs typeface="Times New Roman" panose="02020603050405020304" pitchFamily="18" charset="0"/>
              </a:rPr>
              <a:t>phát</a:t>
            </a:r>
            <a:r>
              <a:rPr lang="en-US" b="1" dirty="0" smtClean="0">
                <a:solidFill>
                  <a:srgbClr val="C00000"/>
                </a:solidFill>
                <a:latin typeface="Times New Roman" panose="02020603050405020304" pitchFamily="18" charset="0"/>
                <a:cs typeface="Times New Roman" panose="02020603050405020304" pitchFamily="18" charset="0"/>
              </a:rPr>
              <a:t>.</a:t>
            </a:r>
          </a:p>
          <a:p>
            <a:pPr marL="285750" indent="-285750" eaLnBrk="0" hangingPunct="0">
              <a:buClr>
                <a:srgbClr val="D7181F"/>
              </a:buClr>
              <a:buFont typeface="Arial" panose="020B0604020202020204" pitchFamily="34" charset="0"/>
              <a:buChar char="•"/>
            </a:pPr>
            <a:r>
              <a:rPr lang="en-US" b="1" dirty="0" smtClean="0">
                <a:solidFill>
                  <a:srgbClr val="C00000"/>
                </a:solidFill>
                <a:latin typeface="Times New Roman" panose="02020603050405020304" pitchFamily="18" charset="0"/>
                <a:cs typeface="Times New Roman" panose="02020603050405020304" pitchFamily="18" charset="0"/>
              </a:rPr>
              <a:t>Cho </a:t>
            </a:r>
            <a:r>
              <a:rPr lang="en-US" b="1" dirty="0" err="1" smtClean="0">
                <a:solidFill>
                  <a:srgbClr val="C00000"/>
                </a:solidFill>
                <a:latin typeface="Times New Roman" panose="02020603050405020304" pitchFamily="18" charset="0"/>
                <a:cs typeface="Times New Roman" panose="02020603050405020304" pitchFamily="18" charset="0"/>
              </a:rPr>
              <a:t>phép</a:t>
            </a:r>
            <a:r>
              <a:rPr lang="en-US" b="1" dirty="0" smtClean="0">
                <a:solidFill>
                  <a:srgbClr val="C00000"/>
                </a:solidFill>
                <a:latin typeface="Times New Roman" panose="02020603050405020304" pitchFamily="18" charset="0"/>
                <a:cs typeface="Times New Roman" panose="02020603050405020304" pitchFamily="18" charset="0"/>
              </a:rPr>
              <a:t> </a:t>
            </a:r>
            <a:r>
              <a:rPr lang="en-US" b="1" dirty="0" err="1" smtClean="0">
                <a:solidFill>
                  <a:srgbClr val="C00000"/>
                </a:solidFill>
                <a:latin typeface="Times New Roman" panose="02020603050405020304" pitchFamily="18" charset="0"/>
                <a:cs typeface="Times New Roman" panose="02020603050405020304" pitchFamily="18" charset="0"/>
              </a:rPr>
              <a:t>người</a:t>
            </a:r>
            <a:r>
              <a:rPr lang="en-US" b="1" dirty="0" smtClean="0">
                <a:solidFill>
                  <a:srgbClr val="C00000"/>
                </a:solidFill>
                <a:latin typeface="Times New Roman" panose="02020603050405020304" pitchFamily="18" charset="0"/>
                <a:cs typeface="Times New Roman" panose="02020603050405020304" pitchFamily="18" charset="0"/>
              </a:rPr>
              <a:t> </a:t>
            </a:r>
            <a:r>
              <a:rPr lang="en-US" b="1" dirty="0" err="1" smtClean="0">
                <a:solidFill>
                  <a:srgbClr val="C00000"/>
                </a:solidFill>
                <a:latin typeface="Times New Roman" panose="02020603050405020304" pitchFamily="18" charset="0"/>
                <a:cs typeface="Times New Roman" panose="02020603050405020304" pitchFamily="18" charset="0"/>
              </a:rPr>
              <a:t>dùng</a:t>
            </a:r>
            <a:r>
              <a:rPr lang="en-US" b="1" dirty="0" smtClean="0">
                <a:solidFill>
                  <a:srgbClr val="C00000"/>
                </a:solidFill>
                <a:latin typeface="Times New Roman" panose="02020603050405020304" pitchFamily="18" charset="0"/>
                <a:cs typeface="Times New Roman" panose="02020603050405020304" pitchFamily="18" charset="0"/>
              </a:rPr>
              <a:t> </a:t>
            </a:r>
            <a:r>
              <a:rPr lang="en-US" b="1" dirty="0" err="1" smtClean="0">
                <a:solidFill>
                  <a:srgbClr val="C00000"/>
                </a:solidFill>
                <a:latin typeface="Times New Roman" panose="02020603050405020304" pitchFamily="18" charset="0"/>
                <a:cs typeface="Times New Roman" panose="02020603050405020304" pitchFamily="18" charset="0"/>
              </a:rPr>
              <a:t>thêm</a:t>
            </a:r>
            <a:r>
              <a:rPr lang="en-US" b="1" dirty="0" smtClean="0">
                <a:solidFill>
                  <a:srgbClr val="C00000"/>
                </a:solidFill>
                <a:latin typeface="Times New Roman" panose="02020603050405020304" pitchFamily="18" charset="0"/>
                <a:cs typeface="Times New Roman" panose="02020603050405020304" pitchFamily="18" charset="0"/>
              </a:rPr>
              <a:t> , </a:t>
            </a:r>
            <a:r>
              <a:rPr lang="en-US" b="1" dirty="0" err="1" smtClean="0">
                <a:solidFill>
                  <a:srgbClr val="C00000"/>
                </a:solidFill>
                <a:latin typeface="Times New Roman" panose="02020603050405020304" pitchFamily="18" charset="0"/>
                <a:cs typeface="Times New Roman" panose="02020603050405020304" pitchFamily="18" charset="0"/>
              </a:rPr>
              <a:t>chỉnh</a:t>
            </a:r>
            <a:r>
              <a:rPr lang="en-US" b="1" dirty="0" smtClean="0">
                <a:solidFill>
                  <a:srgbClr val="C00000"/>
                </a:solidFill>
                <a:latin typeface="Times New Roman" panose="02020603050405020304" pitchFamily="18" charset="0"/>
                <a:cs typeface="Times New Roman" panose="02020603050405020304" pitchFamily="18" charset="0"/>
              </a:rPr>
              <a:t> </a:t>
            </a:r>
            <a:r>
              <a:rPr lang="en-US" b="1" dirty="0" err="1" smtClean="0">
                <a:solidFill>
                  <a:srgbClr val="C00000"/>
                </a:solidFill>
                <a:latin typeface="Times New Roman" panose="02020603050405020304" pitchFamily="18" charset="0"/>
                <a:cs typeface="Times New Roman" panose="02020603050405020304" pitchFamily="18" charset="0"/>
              </a:rPr>
              <a:t>sủa</a:t>
            </a:r>
            <a:r>
              <a:rPr lang="en-US" b="1" dirty="0" smtClean="0">
                <a:solidFill>
                  <a:srgbClr val="C00000"/>
                </a:solidFill>
                <a:latin typeface="Times New Roman" panose="02020603050405020304" pitchFamily="18" charset="0"/>
                <a:cs typeface="Times New Roman" panose="02020603050405020304" pitchFamily="18" charset="0"/>
              </a:rPr>
              <a:t> </a:t>
            </a:r>
            <a:r>
              <a:rPr lang="en-US" b="1" dirty="0" err="1" smtClean="0">
                <a:solidFill>
                  <a:srgbClr val="C00000"/>
                </a:solidFill>
                <a:latin typeface="Times New Roman" panose="02020603050405020304" pitchFamily="18" charset="0"/>
                <a:cs typeface="Times New Roman" panose="02020603050405020304" pitchFamily="18" charset="0"/>
              </a:rPr>
              <a:t>lời</a:t>
            </a:r>
            <a:r>
              <a:rPr lang="en-US" b="1" dirty="0" smtClean="0">
                <a:solidFill>
                  <a:srgbClr val="C00000"/>
                </a:solidFill>
                <a:latin typeface="Times New Roman" panose="02020603050405020304" pitchFamily="18" charset="0"/>
                <a:cs typeface="Times New Roman" panose="02020603050405020304" pitchFamily="18" charset="0"/>
              </a:rPr>
              <a:t> </a:t>
            </a:r>
            <a:r>
              <a:rPr lang="en-US" b="1" dirty="0" err="1" smtClean="0">
                <a:solidFill>
                  <a:srgbClr val="C00000"/>
                </a:solidFill>
                <a:latin typeface="Times New Roman" panose="02020603050405020304" pitchFamily="18" charset="0"/>
                <a:cs typeface="Times New Roman" panose="02020603050405020304" pitchFamily="18" charset="0"/>
              </a:rPr>
              <a:t>bài</a:t>
            </a:r>
            <a:r>
              <a:rPr lang="en-US" b="1" dirty="0" smtClean="0">
                <a:solidFill>
                  <a:srgbClr val="C00000"/>
                </a:solidFill>
                <a:latin typeface="Times New Roman" panose="02020603050405020304" pitchFamily="18" charset="0"/>
                <a:cs typeface="Times New Roman" panose="02020603050405020304" pitchFamily="18" charset="0"/>
              </a:rPr>
              <a:t> </a:t>
            </a:r>
            <a:r>
              <a:rPr lang="en-US" b="1" dirty="0" err="1" smtClean="0">
                <a:solidFill>
                  <a:srgbClr val="C00000"/>
                </a:solidFill>
                <a:latin typeface="Times New Roman" panose="02020603050405020304" pitchFamily="18" charset="0"/>
                <a:cs typeface="Times New Roman" panose="02020603050405020304" pitchFamily="18" charset="0"/>
              </a:rPr>
              <a:t>hát</a:t>
            </a:r>
            <a:r>
              <a:rPr lang="en-US" b="1" dirty="0" smtClean="0">
                <a:solidFill>
                  <a:srgbClr val="C00000"/>
                </a:solidFill>
                <a:latin typeface="Times New Roman" panose="02020603050405020304" pitchFamily="18" charset="0"/>
                <a:cs typeface="Times New Roman" panose="02020603050405020304" pitchFamily="18" charset="0"/>
              </a:rPr>
              <a:t> </a:t>
            </a:r>
            <a:r>
              <a:rPr lang="en-US" b="1" dirty="0" err="1" smtClean="0">
                <a:solidFill>
                  <a:srgbClr val="C00000"/>
                </a:solidFill>
                <a:latin typeface="Times New Roman" panose="02020603050405020304" pitchFamily="18" charset="0"/>
                <a:cs typeface="Times New Roman" panose="02020603050405020304" pitchFamily="18" charset="0"/>
              </a:rPr>
              <a:t>và</a:t>
            </a:r>
            <a:r>
              <a:rPr lang="en-US" b="1" dirty="0" smtClean="0">
                <a:solidFill>
                  <a:srgbClr val="C00000"/>
                </a:solidFill>
                <a:latin typeface="Times New Roman" panose="02020603050405020304" pitchFamily="18" charset="0"/>
                <a:cs typeface="Times New Roman" panose="02020603050405020304" pitchFamily="18" charset="0"/>
              </a:rPr>
              <a:t> </a:t>
            </a:r>
            <a:r>
              <a:rPr lang="en-US" b="1" dirty="0" err="1" smtClean="0">
                <a:solidFill>
                  <a:srgbClr val="C00000"/>
                </a:solidFill>
                <a:latin typeface="Times New Roman" panose="02020603050405020304" pitchFamily="18" charset="0"/>
                <a:cs typeface="Times New Roman" panose="02020603050405020304" pitchFamily="18" charset="0"/>
              </a:rPr>
              <a:t>lưu</a:t>
            </a:r>
            <a:r>
              <a:rPr lang="en-US" b="1" dirty="0" smtClean="0">
                <a:solidFill>
                  <a:srgbClr val="C00000"/>
                </a:solidFill>
                <a:latin typeface="Times New Roman" panose="02020603050405020304" pitchFamily="18" charset="0"/>
                <a:cs typeface="Times New Roman" panose="02020603050405020304" pitchFamily="18" charset="0"/>
              </a:rPr>
              <a:t> </a:t>
            </a:r>
            <a:r>
              <a:rPr lang="en-US" b="1" dirty="0" err="1" smtClean="0">
                <a:solidFill>
                  <a:srgbClr val="C00000"/>
                </a:solidFill>
                <a:latin typeface="Times New Roman" panose="02020603050405020304" pitchFamily="18" charset="0"/>
                <a:cs typeface="Times New Roman" panose="02020603050405020304" pitchFamily="18" charset="0"/>
              </a:rPr>
              <a:t>lại</a:t>
            </a:r>
            <a:r>
              <a:rPr lang="en-US" b="1" dirty="0" smtClean="0">
                <a:solidFill>
                  <a:srgbClr val="C00000"/>
                </a:solidFill>
                <a:latin typeface="Times New Roman" panose="02020603050405020304" pitchFamily="18" charset="0"/>
                <a:cs typeface="Times New Roman" panose="02020603050405020304" pitchFamily="18" charset="0"/>
              </a:rPr>
              <a:t>.</a:t>
            </a:r>
          </a:p>
          <a:p>
            <a:pPr marL="285750" indent="-285750" eaLnBrk="0" hangingPunct="0">
              <a:buClr>
                <a:srgbClr val="D7181F"/>
              </a:buClr>
              <a:buFont typeface="Arial" panose="020B0604020202020204" pitchFamily="34" charset="0"/>
              <a:buChar char="•"/>
            </a:pPr>
            <a:endParaRPr lang="en-US" b="1" dirty="0">
              <a:solidFill>
                <a:srgbClr val="C00000"/>
              </a:solidFill>
              <a:latin typeface="Times New Roman" panose="02020603050405020304" pitchFamily="18" charset="0"/>
              <a:cs typeface="Times New Roman" panose="02020603050405020304" pitchFamily="18" charset="0"/>
            </a:endParaRPr>
          </a:p>
        </p:txBody>
      </p:sp>
      <p:grpSp>
        <p:nvGrpSpPr>
          <p:cNvPr id="20" name="Group 86"/>
          <p:cNvGrpSpPr>
            <a:grpSpLocks/>
          </p:cNvGrpSpPr>
          <p:nvPr/>
        </p:nvGrpSpPr>
        <p:grpSpPr bwMode="auto">
          <a:xfrm>
            <a:off x="3105241" y="2753979"/>
            <a:ext cx="1548785" cy="1187726"/>
            <a:chOff x="2452688" y="2863775"/>
            <a:chExt cx="1819275" cy="662858"/>
          </a:xfrm>
        </p:grpSpPr>
        <p:sp>
          <p:nvSpPr>
            <p:cNvPr id="21" name="Freeform 20"/>
            <p:cNvSpPr/>
            <p:nvPr/>
          </p:nvSpPr>
          <p:spPr>
            <a:xfrm>
              <a:off x="2452688" y="2863775"/>
              <a:ext cx="1819275" cy="583569"/>
            </a:xfrm>
            <a:custGeom>
              <a:avLst/>
              <a:gdLst>
                <a:gd name="connsiteX0" fmla="*/ 1824037 w 1824037"/>
                <a:gd name="connsiteY0" fmla="*/ 300038 h 585788"/>
                <a:gd name="connsiteX1" fmla="*/ 1590675 w 1824037"/>
                <a:gd name="connsiteY1" fmla="*/ 71438 h 585788"/>
                <a:gd name="connsiteX2" fmla="*/ 500062 w 1824037"/>
                <a:gd name="connsiteY2" fmla="*/ 0 h 585788"/>
                <a:gd name="connsiteX3" fmla="*/ 9525 w 1824037"/>
                <a:gd name="connsiteY3" fmla="*/ 66675 h 585788"/>
                <a:gd name="connsiteX4" fmla="*/ 0 w 1824037"/>
                <a:gd name="connsiteY4" fmla="*/ 581025 h 585788"/>
                <a:gd name="connsiteX5" fmla="*/ 233362 w 1824037"/>
                <a:gd name="connsiteY5" fmla="*/ 500063 h 585788"/>
                <a:gd name="connsiteX6" fmla="*/ 842962 w 1824037"/>
                <a:gd name="connsiteY6" fmla="*/ 538163 h 585788"/>
                <a:gd name="connsiteX7" fmla="*/ 1614487 w 1824037"/>
                <a:gd name="connsiteY7" fmla="*/ 585788 h 585788"/>
                <a:gd name="connsiteX8" fmla="*/ 1824037 w 1824037"/>
                <a:gd name="connsiteY8" fmla="*/ 300038 h 585788"/>
                <a:gd name="connsiteX0" fmla="*/ 1824037 w 1824037"/>
                <a:gd name="connsiteY0" fmla="*/ 300038 h 585788"/>
                <a:gd name="connsiteX1" fmla="*/ 1590675 w 1824037"/>
                <a:gd name="connsiteY1" fmla="*/ 71438 h 585788"/>
                <a:gd name="connsiteX2" fmla="*/ 500062 w 1824037"/>
                <a:gd name="connsiteY2" fmla="*/ 0 h 585788"/>
                <a:gd name="connsiteX3" fmla="*/ 9525 w 1824037"/>
                <a:gd name="connsiteY3" fmla="*/ 66675 h 585788"/>
                <a:gd name="connsiteX4" fmla="*/ 0 w 1824037"/>
                <a:gd name="connsiteY4" fmla="*/ 581025 h 585788"/>
                <a:gd name="connsiteX5" fmla="*/ 233362 w 1824037"/>
                <a:gd name="connsiteY5" fmla="*/ 500063 h 585788"/>
                <a:gd name="connsiteX6" fmla="*/ 842962 w 1824037"/>
                <a:gd name="connsiteY6" fmla="*/ 538163 h 585788"/>
                <a:gd name="connsiteX7" fmla="*/ 1614487 w 1824037"/>
                <a:gd name="connsiteY7" fmla="*/ 585788 h 585788"/>
                <a:gd name="connsiteX8" fmla="*/ 1824037 w 1824037"/>
                <a:gd name="connsiteY8" fmla="*/ 300038 h 585788"/>
                <a:gd name="connsiteX0" fmla="*/ 1824037 w 1824037"/>
                <a:gd name="connsiteY0" fmla="*/ 303288 h 589038"/>
                <a:gd name="connsiteX1" fmla="*/ 1590675 w 1824037"/>
                <a:gd name="connsiteY1" fmla="*/ 74688 h 589038"/>
                <a:gd name="connsiteX2" fmla="*/ 500062 w 1824037"/>
                <a:gd name="connsiteY2" fmla="*/ 3250 h 589038"/>
                <a:gd name="connsiteX3" fmla="*/ 9525 w 1824037"/>
                <a:gd name="connsiteY3" fmla="*/ 69925 h 589038"/>
                <a:gd name="connsiteX4" fmla="*/ 0 w 1824037"/>
                <a:gd name="connsiteY4" fmla="*/ 584275 h 589038"/>
                <a:gd name="connsiteX5" fmla="*/ 233362 w 1824037"/>
                <a:gd name="connsiteY5" fmla="*/ 503313 h 589038"/>
                <a:gd name="connsiteX6" fmla="*/ 842962 w 1824037"/>
                <a:gd name="connsiteY6" fmla="*/ 541413 h 589038"/>
                <a:gd name="connsiteX7" fmla="*/ 1614487 w 1824037"/>
                <a:gd name="connsiteY7" fmla="*/ 589038 h 589038"/>
                <a:gd name="connsiteX8" fmla="*/ 1824037 w 1824037"/>
                <a:gd name="connsiteY8" fmla="*/ 303288 h 589038"/>
                <a:gd name="connsiteX0" fmla="*/ 1824037 w 1824037"/>
                <a:gd name="connsiteY0" fmla="*/ 303288 h 589038"/>
                <a:gd name="connsiteX1" fmla="*/ 1590675 w 1824037"/>
                <a:gd name="connsiteY1" fmla="*/ 74688 h 589038"/>
                <a:gd name="connsiteX2" fmla="*/ 500062 w 1824037"/>
                <a:gd name="connsiteY2" fmla="*/ 3250 h 589038"/>
                <a:gd name="connsiteX3" fmla="*/ 9525 w 1824037"/>
                <a:gd name="connsiteY3" fmla="*/ 69925 h 589038"/>
                <a:gd name="connsiteX4" fmla="*/ 0 w 1824037"/>
                <a:gd name="connsiteY4" fmla="*/ 584275 h 589038"/>
                <a:gd name="connsiteX5" fmla="*/ 233362 w 1824037"/>
                <a:gd name="connsiteY5" fmla="*/ 503313 h 589038"/>
                <a:gd name="connsiteX6" fmla="*/ 842962 w 1824037"/>
                <a:gd name="connsiteY6" fmla="*/ 541413 h 589038"/>
                <a:gd name="connsiteX7" fmla="*/ 1614487 w 1824037"/>
                <a:gd name="connsiteY7" fmla="*/ 589038 h 589038"/>
                <a:gd name="connsiteX8" fmla="*/ 1824037 w 1824037"/>
                <a:gd name="connsiteY8" fmla="*/ 303288 h 589038"/>
                <a:gd name="connsiteX0" fmla="*/ 1824037 w 1824037"/>
                <a:gd name="connsiteY0" fmla="*/ 303288 h 589038"/>
                <a:gd name="connsiteX1" fmla="*/ 1590675 w 1824037"/>
                <a:gd name="connsiteY1" fmla="*/ 74688 h 589038"/>
                <a:gd name="connsiteX2" fmla="*/ 500062 w 1824037"/>
                <a:gd name="connsiteY2" fmla="*/ 3250 h 589038"/>
                <a:gd name="connsiteX3" fmla="*/ 9525 w 1824037"/>
                <a:gd name="connsiteY3" fmla="*/ 69925 h 589038"/>
                <a:gd name="connsiteX4" fmla="*/ 0 w 1824037"/>
                <a:gd name="connsiteY4" fmla="*/ 584275 h 589038"/>
                <a:gd name="connsiteX5" fmla="*/ 233362 w 1824037"/>
                <a:gd name="connsiteY5" fmla="*/ 503313 h 589038"/>
                <a:gd name="connsiteX6" fmla="*/ 842962 w 1824037"/>
                <a:gd name="connsiteY6" fmla="*/ 541413 h 589038"/>
                <a:gd name="connsiteX7" fmla="*/ 1614487 w 1824037"/>
                <a:gd name="connsiteY7" fmla="*/ 589038 h 589038"/>
                <a:gd name="connsiteX8" fmla="*/ 1824037 w 1824037"/>
                <a:gd name="connsiteY8" fmla="*/ 303288 h 589038"/>
                <a:gd name="connsiteX0" fmla="*/ 1824037 w 1824037"/>
                <a:gd name="connsiteY0" fmla="*/ 303288 h 589038"/>
                <a:gd name="connsiteX1" fmla="*/ 1590675 w 1824037"/>
                <a:gd name="connsiteY1" fmla="*/ 74688 h 589038"/>
                <a:gd name="connsiteX2" fmla="*/ 500062 w 1824037"/>
                <a:gd name="connsiteY2" fmla="*/ 3250 h 589038"/>
                <a:gd name="connsiteX3" fmla="*/ 9525 w 1824037"/>
                <a:gd name="connsiteY3" fmla="*/ 69925 h 589038"/>
                <a:gd name="connsiteX4" fmla="*/ 0 w 1824037"/>
                <a:gd name="connsiteY4" fmla="*/ 577131 h 589038"/>
                <a:gd name="connsiteX5" fmla="*/ 233362 w 1824037"/>
                <a:gd name="connsiteY5" fmla="*/ 503313 h 589038"/>
                <a:gd name="connsiteX6" fmla="*/ 842962 w 1824037"/>
                <a:gd name="connsiteY6" fmla="*/ 541413 h 589038"/>
                <a:gd name="connsiteX7" fmla="*/ 1614487 w 1824037"/>
                <a:gd name="connsiteY7" fmla="*/ 589038 h 589038"/>
                <a:gd name="connsiteX8" fmla="*/ 1824037 w 1824037"/>
                <a:gd name="connsiteY8" fmla="*/ 303288 h 589038"/>
                <a:gd name="connsiteX0" fmla="*/ 1824037 w 1824037"/>
                <a:gd name="connsiteY0" fmla="*/ 303288 h 589038"/>
                <a:gd name="connsiteX1" fmla="*/ 1590675 w 1824037"/>
                <a:gd name="connsiteY1" fmla="*/ 74688 h 589038"/>
                <a:gd name="connsiteX2" fmla="*/ 500062 w 1824037"/>
                <a:gd name="connsiteY2" fmla="*/ 3250 h 589038"/>
                <a:gd name="connsiteX3" fmla="*/ 9525 w 1824037"/>
                <a:gd name="connsiteY3" fmla="*/ 69925 h 589038"/>
                <a:gd name="connsiteX4" fmla="*/ 0 w 1824037"/>
                <a:gd name="connsiteY4" fmla="*/ 577131 h 589038"/>
                <a:gd name="connsiteX5" fmla="*/ 233362 w 1824037"/>
                <a:gd name="connsiteY5" fmla="*/ 503313 h 589038"/>
                <a:gd name="connsiteX6" fmla="*/ 842962 w 1824037"/>
                <a:gd name="connsiteY6" fmla="*/ 541413 h 589038"/>
                <a:gd name="connsiteX7" fmla="*/ 1614487 w 1824037"/>
                <a:gd name="connsiteY7" fmla="*/ 589038 h 589038"/>
                <a:gd name="connsiteX8" fmla="*/ 1824037 w 1824037"/>
                <a:gd name="connsiteY8" fmla="*/ 303288 h 589038"/>
                <a:gd name="connsiteX0" fmla="*/ 1824037 w 1824037"/>
                <a:gd name="connsiteY0" fmla="*/ 303288 h 584276"/>
                <a:gd name="connsiteX1" fmla="*/ 1590675 w 1824037"/>
                <a:gd name="connsiteY1" fmla="*/ 74688 h 584276"/>
                <a:gd name="connsiteX2" fmla="*/ 500062 w 1824037"/>
                <a:gd name="connsiteY2" fmla="*/ 3250 h 584276"/>
                <a:gd name="connsiteX3" fmla="*/ 9525 w 1824037"/>
                <a:gd name="connsiteY3" fmla="*/ 69925 h 584276"/>
                <a:gd name="connsiteX4" fmla="*/ 0 w 1824037"/>
                <a:gd name="connsiteY4" fmla="*/ 577131 h 584276"/>
                <a:gd name="connsiteX5" fmla="*/ 233362 w 1824037"/>
                <a:gd name="connsiteY5" fmla="*/ 503313 h 584276"/>
                <a:gd name="connsiteX6" fmla="*/ 842962 w 1824037"/>
                <a:gd name="connsiteY6" fmla="*/ 541413 h 584276"/>
                <a:gd name="connsiteX7" fmla="*/ 1604962 w 1824037"/>
                <a:gd name="connsiteY7" fmla="*/ 584276 h 584276"/>
                <a:gd name="connsiteX8" fmla="*/ 1824037 w 1824037"/>
                <a:gd name="connsiteY8" fmla="*/ 303288 h 584276"/>
                <a:gd name="connsiteX0" fmla="*/ 1824037 w 1824037"/>
                <a:gd name="connsiteY0" fmla="*/ 303288 h 584276"/>
                <a:gd name="connsiteX1" fmla="*/ 1590675 w 1824037"/>
                <a:gd name="connsiteY1" fmla="*/ 74688 h 584276"/>
                <a:gd name="connsiteX2" fmla="*/ 500062 w 1824037"/>
                <a:gd name="connsiteY2" fmla="*/ 3250 h 584276"/>
                <a:gd name="connsiteX3" fmla="*/ 9525 w 1824037"/>
                <a:gd name="connsiteY3" fmla="*/ 69925 h 584276"/>
                <a:gd name="connsiteX4" fmla="*/ 0 w 1824037"/>
                <a:gd name="connsiteY4" fmla="*/ 577131 h 584276"/>
                <a:gd name="connsiteX5" fmla="*/ 233362 w 1824037"/>
                <a:gd name="connsiteY5" fmla="*/ 503313 h 584276"/>
                <a:gd name="connsiteX6" fmla="*/ 842962 w 1824037"/>
                <a:gd name="connsiteY6" fmla="*/ 541413 h 584276"/>
                <a:gd name="connsiteX7" fmla="*/ 1604962 w 1824037"/>
                <a:gd name="connsiteY7" fmla="*/ 584276 h 584276"/>
                <a:gd name="connsiteX8" fmla="*/ 1824037 w 1824037"/>
                <a:gd name="connsiteY8" fmla="*/ 303288 h 584276"/>
                <a:gd name="connsiteX0" fmla="*/ 1824037 w 1824037"/>
                <a:gd name="connsiteY0" fmla="*/ 303288 h 584276"/>
                <a:gd name="connsiteX1" fmla="*/ 1590675 w 1824037"/>
                <a:gd name="connsiteY1" fmla="*/ 74688 h 584276"/>
                <a:gd name="connsiteX2" fmla="*/ 500062 w 1824037"/>
                <a:gd name="connsiteY2" fmla="*/ 3250 h 584276"/>
                <a:gd name="connsiteX3" fmla="*/ 9525 w 1824037"/>
                <a:gd name="connsiteY3" fmla="*/ 69925 h 584276"/>
                <a:gd name="connsiteX4" fmla="*/ 0 w 1824037"/>
                <a:gd name="connsiteY4" fmla="*/ 577131 h 584276"/>
                <a:gd name="connsiteX5" fmla="*/ 233362 w 1824037"/>
                <a:gd name="connsiteY5" fmla="*/ 503313 h 584276"/>
                <a:gd name="connsiteX6" fmla="*/ 842962 w 1824037"/>
                <a:gd name="connsiteY6" fmla="*/ 541413 h 584276"/>
                <a:gd name="connsiteX7" fmla="*/ 1604962 w 1824037"/>
                <a:gd name="connsiteY7" fmla="*/ 584276 h 584276"/>
                <a:gd name="connsiteX8" fmla="*/ 1824037 w 1824037"/>
                <a:gd name="connsiteY8" fmla="*/ 303288 h 584276"/>
                <a:gd name="connsiteX0" fmla="*/ 1824037 w 1824037"/>
                <a:gd name="connsiteY0" fmla="*/ 303288 h 584276"/>
                <a:gd name="connsiteX1" fmla="*/ 1590675 w 1824037"/>
                <a:gd name="connsiteY1" fmla="*/ 74688 h 584276"/>
                <a:gd name="connsiteX2" fmla="*/ 500062 w 1824037"/>
                <a:gd name="connsiteY2" fmla="*/ 3250 h 584276"/>
                <a:gd name="connsiteX3" fmla="*/ 9525 w 1824037"/>
                <a:gd name="connsiteY3" fmla="*/ 69925 h 584276"/>
                <a:gd name="connsiteX4" fmla="*/ 0 w 1824037"/>
                <a:gd name="connsiteY4" fmla="*/ 577131 h 584276"/>
                <a:gd name="connsiteX5" fmla="*/ 233362 w 1824037"/>
                <a:gd name="connsiteY5" fmla="*/ 503313 h 584276"/>
                <a:gd name="connsiteX6" fmla="*/ 842962 w 1824037"/>
                <a:gd name="connsiteY6" fmla="*/ 541413 h 584276"/>
                <a:gd name="connsiteX7" fmla="*/ 1604962 w 1824037"/>
                <a:gd name="connsiteY7" fmla="*/ 584276 h 584276"/>
                <a:gd name="connsiteX8" fmla="*/ 1824037 w 1824037"/>
                <a:gd name="connsiteY8" fmla="*/ 303288 h 584276"/>
                <a:gd name="connsiteX0" fmla="*/ 1824037 w 1824037"/>
                <a:gd name="connsiteY0" fmla="*/ 303288 h 584276"/>
                <a:gd name="connsiteX1" fmla="*/ 1604962 w 1824037"/>
                <a:gd name="connsiteY1" fmla="*/ 74688 h 584276"/>
                <a:gd name="connsiteX2" fmla="*/ 500062 w 1824037"/>
                <a:gd name="connsiteY2" fmla="*/ 3250 h 584276"/>
                <a:gd name="connsiteX3" fmla="*/ 9525 w 1824037"/>
                <a:gd name="connsiteY3" fmla="*/ 69925 h 584276"/>
                <a:gd name="connsiteX4" fmla="*/ 0 w 1824037"/>
                <a:gd name="connsiteY4" fmla="*/ 577131 h 584276"/>
                <a:gd name="connsiteX5" fmla="*/ 233362 w 1824037"/>
                <a:gd name="connsiteY5" fmla="*/ 503313 h 584276"/>
                <a:gd name="connsiteX6" fmla="*/ 842962 w 1824037"/>
                <a:gd name="connsiteY6" fmla="*/ 541413 h 584276"/>
                <a:gd name="connsiteX7" fmla="*/ 1604962 w 1824037"/>
                <a:gd name="connsiteY7" fmla="*/ 584276 h 584276"/>
                <a:gd name="connsiteX8" fmla="*/ 1824037 w 1824037"/>
                <a:gd name="connsiteY8" fmla="*/ 303288 h 584276"/>
                <a:gd name="connsiteX0" fmla="*/ 1819275 w 1819275"/>
                <a:gd name="connsiteY0" fmla="*/ 312813 h 584276"/>
                <a:gd name="connsiteX1" fmla="*/ 1604962 w 1819275"/>
                <a:gd name="connsiteY1" fmla="*/ 74688 h 584276"/>
                <a:gd name="connsiteX2" fmla="*/ 500062 w 1819275"/>
                <a:gd name="connsiteY2" fmla="*/ 3250 h 584276"/>
                <a:gd name="connsiteX3" fmla="*/ 9525 w 1819275"/>
                <a:gd name="connsiteY3" fmla="*/ 69925 h 584276"/>
                <a:gd name="connsiteX4" fmla="*/ 0 w 1819275"/>
                <a:gd name="connsiteY4" fmla="*/ 577131 h 584276"/>
                <a:gd name="connsiteX5" fmla="*/ 233362 w 1819275"/>
                <a:gd name="connsiteY5" fmla="*/ 503313 h 584276"/>
                <a:gd name="connsiteX6" fmla="*/ 842962 w 1819275"/>
                <a:gd name="connsiteY6" fmla="*/ 541413 h 584276"/>
                <a:gd name="connsiteX7" fmla="*/ 1604962 w 1819275"/>
                <a:gd name="connsiteY7" fmla="*/ 584276 h 584276"/>
                <a:gd name="connsiteX8" fmla="*/ 1819275 w 1819275"/>
                <a:gd name="connsiteY8" fmla="*/ 312813 h 584276"/>
                <a:gd name="connsiteX0" fmla="*/ 1819275 w 1819275"/>
                <a:gd name="connsiteY0" fmla="*/ 312813 h 584276"/>
                <a:gd name="connsiteX1" fmla="*/ 1604962 w 1819275"/>
                <a:gd name="connsiteY1" fmla="*/ 74688 h 584276"/>
                <a:gd name="connsiteX2" fmla="*/ 500062 w 1819275"/>
                <a:gd name="connsiteY2" fmla="*/ 3250 h 584276"/>
                <a:gd name="connsiteX3" fmla="*/ 9525 w 1819275"/>
                <a:gd name="connsiteY3" fmla="*/ 69925 h 584276"/>
                <a:gd name="connsiteX4" fmla="*/ 0 w 1819275"/>
                <a:gd name="connsiteY4" fmla="*/ 577131 h 584276"/>
                <a:gd name="connsiteX5" fmla="*/ 233362 w 1819275"/>
                <a:gd name="connsiteY5" fmla="*/ 503313 h 584276"/>
                <a:gd name="connsiteX6" fmla="*/ 842962 w 1819275"/>
                <a:gd name="connsiteY6" fmla="*/ 541413 h 584276"/>
                <a:gd name="connsiteX7" fmla="*/ 1604962 w 1819275"/>
                <a:gd name="connsiteY7" fmla="*/ 584276 h 584276"/>
                <a:gd name="connsiteX8" fmla="*/ 1819275 w 1819275"/>
                <a:gd name="connsiteY8" fmla="*/ 312813 h 584276"/>
                <a:gd name="connsiteX0" fmla="*/ 1819275 w 1819275"/>
                <a:gd name="connsiteY0" fmla="*/ 312813 h 584276"/>
                <a:gd name="connsiteX1" fmla="*/ 1604962 w 1819275"/>
                <a:gd name="connsiteY1" fmla="*/ 74688 h 584276"/>
                <a:gd name="connsiteX2" fmla="*/ 500062 w 1819275"/>
                <a:gd name="connsiteY2" fmla="*/ 3250 h 584276"/>
                <a:gd name="connsiteX3" fmla="*/ 9525 w 1819275"/>
                <a:gd name="connsiteY3" fmla="*/ 69925 h 584276"/>
                <a:gd name="connsiteX4" fmla="*/ 0 w 1819275"/>
                <a:gd name="connsiteY4" fmla="*/ 577131 h 584276"/>
                <a:gd name="connsiteX5" fmla="*/ 233362 w 1819275"/>
                <a:gd name="connsiteY5" fmla="*/ 503313 h 584276"/>
                <a:gd name="connsiteX6" fmla="*/ 842962 w 1819275"/>
                <a:gd name="connsiteY6" fmla="*/ 541413 h 584276"/>
                <a:gd name="connsiteX7" fmla="*/ 1604962 w 1819275"/>
                <a:gd name="connsiteY7" fmla="*/ 584276 h 584276"/>
                <a:gd name="connsiteX8" fmla="*/ 1819275 w 1819275"/>
                <a:gd name="connsiteY8" fmla="*/ 312813 h 584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19275" h="584276">
                  <a:moveTo>
                    <a:pt x="1819275" y="312813"/>
                  </a:moveTo>
                  <a:lnTo>
                    <a:pt x="1604962" y="74688"/>
                  </a:lnTo>
                  <a:cubicBezTo>
                    <a:pt x="1243806" y="74688"/>
                    <a:pt x="868362" y="27063"/>
                    <a:pt x="500062" y="3250"/>
                  </a:cubicBezTo>
                  <a:cubicBezTo>
                    <a:pt x="348456" y="-718"/>
                    <a:pt x="108744" y="-14213"/>
                    <a:pt x="9525" y="69925"/>
                  </a:cubicBezTo>
                  <a:lnTo>
                    <a:pt x="0" y="577131"/>
                  </a:lnTo>
                  <a:cubicBezTo>
                    <a:pt x="23020" y="507281"/>
                    <a:pt x="191294" y="513631"/>
                    <a:pt x="233362" y="503313"/>
                  </a:cubicBezTo>
                  <a:cubicBezTo>
                    <a:pt x="477043" y="496963"/>
                    <a:pt x="658812" y="514426"/>
                    <a:pt x="842962" y="541413"/>
                  </a:cubicBezTo>
                  <a:cubicBezTo>
                    <a:pt x="1020762" y="560464"/>
                    <a:pt x="1350962" y="569988"/>
                    <a:pt x="1604962" y="584276"/>
                  </a:cubicBezTo>
                  <a:lnTo>
                    <a:pt x="1819275" y="312813"/>
                  </a:lnTo>
                  <a:close/>
                </a:path>
              </a:pathLst>
            </a:custGeom>
            <a:gradFill flip="none" rotWithShape="1">
              <a:gsLst>
                <a:gs pos="22000">
                  <a:srgbClr val="9DCA0D"/>
                </a:gs>
                <a:gs pos="0">
                  <a:srgbClr val="9DCA0D">
                    <a:lumMod val="95000"/>
                    <a:lumOff val="5000"/>
                  </a:srgbClr>
                </a:gs>
                <a:gs pos="49000">
                  <a:srgbClr val="9DCA0D">
                    <a:lumMod val="90000"/>
                  </a:srgbClr>
                </a:gs>
                <a:gs pos="60000">
                  <a:srgbClr val="9DCA0D"/>
                </a:gs>
                <a:gs pos="100000">
                  <a:srgbClr val="9DCA0D">
                    <a:lumMod val="80000"/>
                  </a:srgbClr>
                </a:gs>
                <a:gs pos="84000">
                  <a:srgbClr val="9DCA0D">
                    <a:lumMod val="50000"/>
                    <a:lumOff val="50000"/>
                  </a:srgbClr>
                </a:gs>
                <a:gs pos="80000">
                  <a:srgbClr val="9DCA0D">
                    <a:lumMod val="50000"/>
                    <a:lumOff val="50000"/>
                  </a:srgbClr>
                </a:gs>
              </a:gsLst>
              <a:lin ang="10800000" scaled="1"/>
              <a:tileRect/>
            </a:gradFill>
            <a:ln w="3175">
              <a:noFill/>
            </a:ln>
            <a:effectLst>
              <a:outerShdw blurRad="50800" dist="38100" dir="5400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2" name="Freeform 21"/>
            <p:cNvSpPr/>
            <p:nvPr/>
          </p:nvSpPr>
          <p:spPr>
            <a:xfrm>
              <a:off x="2452688" y="3369468"/>
              <a:ext cx="247755" cy="157165"/>
            </a:xfrm>
            <a:custGeom>
              <a:avLst/>
              <a:gdLst>
                <a:gd name="connsiteX0" fmla="*/ 233362 w 242887"/>
                <a:gd name="connsiteY0" fmla="*/ 138113 h 138113"/>
                <a:gd name="connsiteX1" fmla="*/ 242887 w 242887"/>
                <a:gd name="connsiteY1" fmla="*/ 0 h 138113"/>
                <a:gd name="connsiteX2" fmla="*/ 0 w 242887"/>
                <a:gd name="connsiteY2" fmla="*/ 66675 h 138113"/>
                <a:gd name="connsiteX3" fmla="*/ 233362 w 242887"/>
                <a:gd name="connsiteY3" fmla="*/ 138113 h 138113"/>
                <a:gd name="connsiteX0" fmla="*/ 235743 w 245268"/>
                <a:gd name="connsiteY0" fmla="*/ 138113 h 138113"/>
                <a:gd name="connsiteX1" fmla="*/ 245268 w 245268"/>
                <a:gd name="connsiteY1" fmla="*/ 0 h 138113"/>
                <a:gd name="connsiteX2" fmla="*/ 0 w 245268"/>
                <a:gd name="connsiteY2" fmla="*/ 78581 h 138113"/>
                <a:gd name="connsiteX3" fmla="*/ 235743 w 245268"/>
                <a:gd name="connsiteY3" fmla="*/ 138113 h 138113"/>
                <a:gd name="connsiteX0" fmla="*/ 235743 w 245268"/>
                <a:gd name="connsiteY0" fmla="*/ 138113 h 138113"/>
                <a:gd name="connsiteX1" fmla="*/ 245268 w 245268"/>
                <a:gd name="connsiteY1" fmla="*/ 0 h 138113"/>
                <a:gd name="connsiteX2" fmla="*/ 0 w 245268"/>
                <a:gd name="connsiteY2" fmla="*/ 78581 h 138113"/>
                <a:gd name="connsiteX3" fmla="*/ 235743 w 245268"/>
                <a:gd name="connsiteY3" fmla="*/ 138113 h 138113"/>
                <a:gd name="connsiteX0" fmla="*/ 240506 w 245268"/>
                <a:gd name="connsiteY0" fmla="*/ 159545 h 159545"/>
                <a:gd name="connsiteX1" fmla="*/ 245268 w 245268"/>
                <a:gd name="connsiteY1" fmla="*/ 0 h 159545"/>
                <a:gd name="connsiteX2" fmla="*/ 0 w 245268"/>
                <a:gd name="connsiteY2" fmla="*/ 78581 h 159545"/>
                <a:gd name="connsiteX3" fmla="*/ 240506 w 245268"/>
                <a:gd name="connsiteY3" fmla="*/ 159545 h 159545"/>
                <a:gd name="connsiteX0" fmla="*/ 240506 w 245268"/>
                <a:gd name="connsiteY0" fmla="*/ 159545 h 159545"/>
                <a:gd name="connsiteX1" fmla="*/ 245268 w 245268"/>
                <a:gd name="connsiteY1" fmla="*/ 0 h 159545"/>
                <a:gd name="connsiteX2" fmla="*/ 0 w 245268"/>
                <a:gd name="connsiteY2" fmla="*/ 78581 h 159545"/>
                <a:gd name="connsiteX3" fmla="*/ 240506 w 245268"/>
                <a:gd name="connsiteY3" fmla="*/ 159545 h 159545"/>
                <a:gd name="connsiteX0" fmla="*/ 240506 w 245268"/>
                <a:gd name="connsiteY0" fmla="*/ 159545 h 159545"/>
                <a:gd name="connsiteX1" fmla="*/ 245268 w 245268"/>
                <a:gd name="connsiteY1" fmla="*/ 0 h 159545"/>
                <a:gd name="connsiteX2" fmla="*/ 0 w 245268"/>
                <a:gd name="connsiteY2" fmla="*/ 78581 h 159545"/>
                <a:gd name="connsiteX3" fmla="*/ 240506 w 245268"/>
                <a:gd name="connsiteY3" fmla="*/ 159545 h 159545"/>
                <a:gd name="connsiteX0" fmla="*/ 240506 w 245268"/>
                <a:gd name="connsiteY0" fmla="*/ 159545 h 159545"/>
                <a:gd name="connsiteX1" fmla="*/ 245268 w 245268"/>
                <a:gd name="connsiteY1" fmla="*/ 0 h 159545"/>
                <a:gd name="connsiteX2" fmla="*/ 0 w 245268"/>
                <a:gd name="connsiteY2" fmla="*/ 78581 h 159545"/>
                <a:gd name="connsiteX3" fmla="*/ 240506 w 245268"/>
                <a:gd name="connsiteY3" fmla="*/ 159545 h 159545"/>
                <a:gd name="connsiteX0" fmla="*/ 240506 w 245268"/>
                <a:gd name="connsiteY0" fmla="*/ 159545 h 159545"/>
                <a:gd name="connsiteX1" fmla="*/ 245268 w 245268"/>
                <a:gd name="connsiteY1" fmla="*/ 0 h 159545"/>
                <a:gd name="connsiteX2" fmla="*/ 0 w 245268"/>
                <a:gd name="connsiteY2" fmla="*/ 78581 h 159545"/>
                <a:gd name="connsiteX3" fmla="*/ 240506 w 245268"/>
                <a:gd name="connsiteY3" fmla="*/ 159545 h 159545"/>
                <a:gd name="connsiteX0" fmla="*/ 240506 w 245268"/>
                <a:gd name="connsiteY0" fmla="*/ 159545 h 159545"/>
                <a:gd name="connsiteX1" fmla="*/ 245268 w 245268"/>
                <a:gd name="connsiteY1" fmla="*/ 0 h 159545"/>
                <a:gd name="connsiteX2" fmla="*/ 0 w 245268"/>
                <a:gd name="connsiteY2" fmla="*/ 78581 h 159545"/>
                <a:gd name="connsiteX3" fmla="*/ 240506 w 245268"/>
                <a:gd name="connsiteY3" fmla="*/ 159545 h 159545"/>
                <a:gd name="connsiteX0" fmla="*/ 240506 w 245268"/>
                <a:gd name="connsiteY0" fmla="*/ 159545 h 159545"/>
                <a:gd name="connsiteX1" fmla="*/ 245268 w 245268"/>
                <a:gd name="connsiteY1" fmla="*/ 0 h 159545"/>
                <a:gd name="connsiteX2" fmla="*/ 0 w 245268"/>
                <a:gd name="connsiteY2" fmla="*/ 78581 h 159545"/>
                <a:gd name="connsiteX3" fmla="*/ 240506 w 245268"/>
                <a:gd name="connsiteY3" fmla="*/ 159545 h 159545"/>
                <a:gd name="connsiteX0" fmla="*/ 240506 w 242887"/>
                <a:gd name="connsiteY0" fmla="*/ 147639 h 147639"/>
                <a:gd name="connsiteX1" fmla="*/ 242887 w 242887"/>
                <a:gd name="connsiteY1" fmla="*/ 0 h 147639"/>
                <a:gd name="connsiteX2" fmla="*/ 0 w 242887"/>
                <a:gd name="connsiteY2" fmla="*/ 66675 h 147639"/>
                <a:gd name="connsiteX3" fmla="*/ 240506 w 242887"/>
                <a:gd name="connsiteY3" fmla="*/ 147639 h 147639"/>
                <a:gd name="connsiteX0" fmla="*/ 240506 w 245268"/>
                <a:gd name="connsiteY0" fmla="*/ 154783 h 154783"/>
                <a:gd name="connsiteX1" fmla="*/ 245268 w 245268"/>
                <a:gd name="connsiteY1" fmla="*/ 0 h 154783"/>
                <a:gd name="connsiteX2" fmla="*/ 0 w 245268"/>
                <a:gd name="connsiteY2" fmla="*/ 73819 h 154783"/>
                <a:gd name="connsiteX3" fmla="*/ 240506 w 245268"/>
                <a:gd name="connsiteY3" fmla="*/ 154783 h 154783"/>
                <a:gd name="connsiteX0" fmla="*/ 247650 w 247755"/>
                <a:gd name="connsiteY0" fmla="*/ 157165 h 157165"/>
                <a:gd name="connsiteX1" fmla="*/ 245268 w 247755"/>
                <a:gd name="connsiteY1" fmla="*/ 0 h 157165"/>
                <a:gd name="connsiteX2" fmla="*/ 0 w 247755"/>
                <a:gd name="connsiteY2" fmla="*/ 73819 h 157165"/>
                <a:gd name="connsiteX3" fmla="*/ 247650 w 247755"/>
                <a:gd name="connsiteY3" fmla="*/ 157165 h 157165"/>
              </a:gdLst>
              <a:ahLst/>
              <a:cxnLst>
                <a:cxn ang="0">
                  <a:pos x="connsiteX0" y="connsiteY0"/>
                </a:cxn>
                <a:cxn ang="0">
                  <a:pos x="connsiteX1" y="connsiteY1"/>
                </a:cxn>
                <a:cxn ang="0">
                  <a:pos x="connsiteX2" y="connsiteY2"/>
                </a:cxn>
                <a:cxn ang="0">
                  <a:pos x="connsiteX3" y="connsiteY3"/>
                </a:cxn>
              </a:cxnLst>
              <a:rect l="l" t="t" r="r" b="b"/>
              <a:pathLst>
                <a:path w="247755" h="157165">
                  <a:moveTo>
                    <a:pt x="247650" y="157165"/>
                  </a:moveTo>
                  <a:cubicBezTo>
                    <a:pt x="248444" y="107952"/>
                    <a:pt x="244474" y="49213"/>
                    <a:pt x="245268" y="0"/>
                  </a:cubicBezTo>
                  <a:cubicBezTo>
                    <a:pt x="192087" y="2382"/>
                    <a:pt x="22225" y="4762"/>
                    <a:pt x="0" y="73819"/>
                  </a:cubicBezTo>
                  <a:cubicBezTo>
                    <a:pt x="35718" y="122238"/>
                    <a:pt x="178594" y="156371"/>
                    <a:pt x="247650" y="157165"/>
                  </a:cubicBezTo>
                  <a:close/>
                </a:path>
              </a:pathLst>
            </a:custGeom>
            <a:solidFill>
              <a:srgbClr val="7B9E0A"/>
            </a:solidFill>
            <a:ln w="3175">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grpSp>
      <p:sp>
        <p:nvSpPr>
          <p:cNvPr id="23" name="Rectangle 22"/>
          <p:cNvSpPr/>
          <p:nvPr/>
        </p:nvSpPr>
        <p:spPr>
          <a:xfrm>
            <a:off x="3066217" y="2916256"/>
            <a:ext cx="1491447" cy="646331"/>
          </a:xfrm>
          <a:prstGeom prst="rect">
            <a:avLst/>
          </a:prstGeom>
        </p:spPr>
        <p:txBody>
          <a:bodyPr anchor="ctr">
            <a:spAutoFit/>
          </a:bodyPr>
          <a:lstStyle/>
          <a:p>
            <a:pPr fontAlgn="auto">
              <a:spcBef>
                <a:spcPts val="0"/>
              </a:spcBef>
              <a:spcAft>
                <a:spcPts val="0"/>
              </a:spcAft>
              <a:defRPr/>
            </a:pPr>
            <a:r>
              <a:rPr lang="en-US" b="1" kern="0" dirty="0">
                <a:solidFill>
                  <a:schemeClr val="bg1"/>
                </a:solidFill>
                <a:effectLst>
                  <a:glow rad="127000">
                    <a:srgbClr val="526907">
                      <a:alpha val="80000"/>
                    </a:srgbClr>
                  </a:glow>
                </a:effectLst>
                <a:latin typeface="Arial" pitchFamily="34" charset="0"/>
              </a:rPr>
              <a:t>2</a:t>
            </a:r>
            <a:r>
              <a:rPr lang="en-US" b="1" kern="0" dirty="0" smtClean="0">
                <a:solidFill>
                  <a:schemeClr val="bg1"/>
                </a:solidFill>
                <a:effectLst>
                  <a:glow rad="127000">
                    <a:srgbClr val="526907">
                      <a:alpha val="80000"/>
                    </a:srgbClr>
                  </a:glow>
                </a:effectLst>
                <a:latin typeface="Arial" pitchFamily="34" charset="0"/>
              </a:rPr>
              <a:t>.1 </a:t>
            </a:r>
            <a:r>
              <a:rPr lang="en-US" b="1" kern="0" dirty="0" err="1" smtClean="0">
                <a:solidFill>
                  <a:schemeClr val="bg1"/>
                </a:solidFill>
                <a:effectLst>
                  <a:glow rad="127000">
                    <a:srgbClr val="526907">
                      <a:alpha val="80000"/>
                    </a:srgbClr>
                  </a:glow>
                </a:effectLst>
                <a:latin typeface="Arial" pitchFamily="34" charset="0"/>
              </a:rPr>
              <a:t>Mô</a:t>
            </a:r>
            <a:r>
              <a:rPr lang="en-US" b="1" kern="0" dirty="0" smtClean="0">
                <a:solidFill>
                  <a:schemeClr val="bg1"/>
                </a:solidFill>
                <a:effectLst>
                  <a:glow rad="127000">
                    <a:srgbClr val="526907">
                      <a:alpha val="80000"/>
                    </a:srgbClr>
                  </a:glow>
                </a:effectLst>
                <a:latin typeface="Arial" pitchFamily="34" charset="0"/>
              </a:rPr>
              <a:t> </a:t>
            </a:r>
            <a:r>
              <a:rPr lang="en-US" b="1" kern="0" dirty="0" err="1" smtClean="0">
                <a:solidFill>
                  <a:schemeClr val="bg1"/>
                </a:solidFill>
                <a:effectLst>
                  <a:glow rad="127000">
                    <a:srgbClr val="526907">
                      <a:alpha val="80000"/>
                    </a:srgbClr>
                  </a:glow>
                </a:effectLst>
                <a:latin typeface="Arial" pitchFamily="34" charset="0"/>
              </a:rPr>
              <a:t>tả</a:t>
            </a:r>
            <a:r>
              <a:rPr lang="en-US" b="1" kern="0" dirty="0" smtClean="0">
                <a:solidFill>
                  <a:schemeClr val="bg1"/>
                </a:solidFill>
                <a:effectLst>
                  <a:glow rad="127000">
                    <a:srgbClr val="526907">
                      <a:alpha val="80000"/>
                    </a:srgbClr>
                  </a:glow>
                </a:effectLst>
                <a:latin typeface="Arial" pitchFamily="34" charset="0"/>
              </a:rPr>
              <a:t>   </a:t>
            </a:r>
            <a:r>
              <a:rPr lang="en-US" b="1" kern="0" dirty="0" err="1" smtClean="0">
                <a:solidFill>
                  <a:schemeClr val="bg1"/>
                </a:solidFill>
                <a:effectLst>
                  <a:glow rad="127000">
                    <a:srgbClr val="526907">
                      <a:alpha val="80000"/>
                    </a:srgbClr>
                  </a:glow>
                </a:effectLst>
                <a:latin typeface="Arial" pitchFamily="34" charset="0"/>
              </a:rPr>
              <a:t>chức</a:t>
            </a:r>
            <a:r>
              <a:rPr lang="en-US" b="1" kern="0" dirty="0" smtClean="0">
                <a:solidFill>
                  <a:schemeClr val="bg1"/>
                </a:solidFill>
                <a:effectLst>
                  <a:glow rad="127000">
                    <a:srgbClr val="526907">
                      <a:alpha val="80000"/>
                    </a:srgbClr>
                  </a:glow>
                </a:effectLst>
                <a:latin typeface="Arial" pitchFamily="34" charset="0"/>
              </a:rPr>
              <a:t> </a:t>
            </a:r>
            <a:r>
              <a:rPr lang="en-US" b="1" kern="0" dirty="0" err="1" smtClean="0">
                <a:solidFill>
                  <a:schemeClr val="bg1"/>
                </a:solidFill>
                <a:effectLst>
                  <a:glow rad="127000">
                    <a:srgbClr val="526907">
                      <a:alpha val="80000"/>
                    </a:srgbClr>
                  </a:glow>
                </a:effectLst>
                <a:latin typeface="Arial" pitchFamily="34" charset="0"/>
              </a:rPr>
              <a:t>năng</a:t>
            </a:r>
            <a:endParaRPr lang="en-US" b="1" kern="0" dirty="0">
              <a:solidFill>
                <a:schemeClr val="bg1"/>
              </a:solidFill>
              <a:effectLst>
                <a:glow rad="127000">
                  <a:srgbClr val="526907">
                    <a:alpha val="80000"/>
                  </a:srgbClr>
                </a:glow>
              </a:effectLst>
              <a:latin typeface="Arial" pitchFamily="34" charset="0"/>
            </a:endParaRPr>
          </a:p>
        </p:txBody>
      </p:sp>
      <p:grpSp>
        <p:nvGrpSpPr>
          <p:cNvPr id="57" name="Group 80"/>
          <p:cNvGrpSpPr>
            <a:grpSpLocks/>
          </p:cNvGrpSpPr>
          <p:nvPr/>
        </p:nvGrpSpPr>
        <p:grpSpPr bwMode="auto">
          <a:xfrm>
            <a:off x="2387849" y="5687883"/>
            <a:ext cx="1047750" cy="493712"/>
            <a:chOff x="1714500" y="3094038"/>
            <a:chExt cx="1047750" cy="551111"/>
          </a:xfrm>
        </p:grpSpPr>
        <p:sp>
          <p:nvSpPr>
            <p:cNvPr id="58" name="Freeform 57"/>
            <p:cNvSpPr/>
            <p:nvPr/>
          </p:nvSpPr>
          <p:spPr>
            <a:xfrm>
              <a:off x="1714500" y="3094038"/>
              <a:ext cx="1047750" cy="551111"/>
            </a:xfrm>
            <a:custGeom>
              <a:avLst/>
              <a:gdLst>
                <a:gd name="connsiteX0" fmla="*/ 12700 w 5759450"/>
                <a:gd name="connsiteY0" fmla="*/ 0 h 565150"/>
                <a:gd name="connsiteX1" fmla="*/ 374650 w 5759450"/>
                <a:gd name="connsiteY1" fmla="*/ 38100 h 565150"/>
                <a:gd name="connsiteX2" fmla="*/ 5073650 w 5759450"/>
                <a:gd name="connsiteY2" fmla="*/ 38100 h 565150"/>
                <a:gd name="connsiteX3" fmla="*/ 5759450 w 5759450"/>
                <a:gd name="connsiteY3" fmla="*/ 6350 h 565150"/>
                <a:gd name="connsiteX4" fmla="*/ 5594350 w 5759450"/>
                <a:gd name="connsiteY4" fmla="*/ 279400 h 565150"/>
                <a:gd name="connsiteX5" fmla="*/ 5759450 w 5759450"/>
                <a:gd name="connsiteY5" fmla="*/ 552450 h 565150"/>
                <a:gd name="connsiteX6" fmla="*/ 5251450 w 5759450"/>
                <a:gd name="connsiteY6" fmla="*/ 565150 h 565150"/>
                <a:gd name="connsiteX7" fmla="*/ 654050 w 5759450"/>
                <a:gd name="connsiteY7" fmla="*/ 552450 h 565150"/>
                <a:gd name="connsiteX8" fmla="*/ 0 w 5759450"/>
                <a:gd name="connsiteY8" fmla="*/ 533400 h 565150"/>
                <a:gd name="connsiteX9" fmla="*/ 190500 w 5759450"/>
                <a:gd name="connsiteY9" fmla="*/ 254000 h 565150"/>
                <a:gd name="connsiteX10" fmla="*/ 12700 w 5759450"/>
                <a:gd name="connsiteY10" fmla="*/ 0 h 565150"/>
                <a:gd name="connsiteX0" fmla="*/ 12700 w 5759450"/>
                <a:gd name="connsiteY0" fmla="*/ 0 h 565150"/>
                <a:gd name="connsiteX1" fmla="*/ 374650 w 5759450"/>
                <a:gd name="connsiteY1" fmla="*/ 38100 h 565150"/>
                <a:gd name="connsiteX2" fmla="*/ 5073650 w 5759450"/>
                <a:gd name="connsiteY2" fmla="*/ 38100 h 565150"/>
                <a:gd name="connsiteX3" fmla="*/ 5759450 w 5759450"/>
                <a:gd name="connsiteY3" fmla="*/ 6350 h 565150"/>
                <a:gd name="connsiteX4" fmla="*/ 5594350 w 5759450"/>
                <a:gd name="connsiteY4" fmla="*/ 279400 h 565150"/>
                <a:gd name="connsiteX5" fmla="*/ 5759450 w 5759450"/>
                <a:gd name="connsiteY5" fmla="*/ 552450 h 565150"/>
                <a:gd name="connsiteX6" fmla="*/ 5251450 w 5759450"/>
                <a:gd name="connsiteY6" fmla="*/ 565150 h 565150"/>
                <a:gd name="connsiteX7" fmla="*/ 654050 w 5759450"/>
                <a:gd name="connsiteY7" fmla="*/ 552450 h 565150"/>
                <a:gd name="connsiteX8" fmla="*/ 0 w 5759450"/>
                <a:gd name="connsiteY8" fmla="*/ 533400 h 565150"/>
                <a:gd name="connsiteX9" fmla="*/ 190500 w 5759450"/>
                <a:gd name="connsiteY9" fmla="*/ 254000 h 565150"/>
                <a:gd name="connsiteX10" fmla="*/ 12700 w 5759450"/>
                <a:gd name="connsiteY10" fmla="*/ 0 h 565150"/>
                <a:gd name="connsiteX0" fmla="*/ 12700 w 5759450"/>
                <a:gd name="connsiteY0" fmla="*/ 0 h 565150"/>
                <a:gd name="connsiteX1" fmla="*/ 374650 w 5759450"/>
                <a:gd name="connsiteY1" fmla="*/ 38100 h 565150"/>
                <a:gd name="connsiteX2" fmla="*/ 5073650 w 5759450"/>
                <a:gd name="connsiteY2" fmla="*/ 38100 h 565150"/>
                <a:gd name="connsiteX3" fmla="*/ 5759450 w 5759450"/>
                <a:gd name="connsiteY3" fmla="*/ 6350 h 565150"/>
                <a:gd name="connsiteX4" fmla="*/ 5594350 w 5759450"/>
                <a:gd name="connsiteY4" fmla="*/ 279400 h 565150"/>
                <a:gd name="connsiteX5" fmla="*/ 5759450 w 5759450"/>
                <a:gd name="connsiteY5" fmla="*/ 552450 h 565150"/>
                <a:gd name="connsiteX6" fmla="*/ 5251450 w 5759450"/>
                <a:gd name="connsiteY6" fmla="*/ 565150 h 565150"/>
                <a:gd name="connsiteX7" fmla="*/ 654050 w 5759450"/>
                <a:gd name="connsiteY7" fmla="*/ 552450 h 565150"/>
                <a:gd name="connsiteX8" fmla="*/ 0 w 5759450"/>
                <a:gd name="connsiteY8" fmla="*/ 533400 h 565150"/>
                <a:gd name="connsiteX9" fmla="*/ 190500 w 5759450"/>
                <a:gd name="connsiteY9" fmla="*/ 254000 h 565150"/>
                <a:gd name="connsiteX10" fmla="*/ 12700 w 5759450"/>
                <a:gd name="connsiteY10" fmla="*/ 0 h 565150"/>
                <a:gd name="connsiteX0" fmla="*/ 22225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190500 w 5759450"/>
                <a:gd name="connsiteY9" fmla="*/ 247650 h 558800"/>
                <a:gd name="connsiteX10" fmla="*/ 22225 w 5759450"/>
                <a:gd name="connsiteY10" fmla="*/ 7938 h 558800"/>
                <a:gd name="connsiteX0" fmla="*/ 22225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190500 w 5759450"/>
                <a:gd name="connsiteY9" fmla="*/ 247650 h 558800"/>
                <a:gd name="connsiteX10" fmla="*/ 30956 w 5759450"/>
                <a:gd name="connsiteY10" fmla="*/ 28575 h 558800"/>
                <a:gd name="connsiteX11" fmla="*/ 22225 w 5759450"/>
                <a:gd name="connsiteY11" fmla="*/ 7938 h 558800"/>
                <a:gd name="connsiteX0" fmla="*/ 22225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190500 w 5759450"/>
                <a:gd name="connsiteY9" fmla="*/ 247650 h 558800"/>
                <a:gd name="connsiteX10" fmla="*/ 19050 w 5759450"/>
                <a:gd name="connsiteY10" fmla="*/ 35719 h 558800"/>
                <a:gd name="connsiteX11" fmla="*/ 22225 w 5759450"/>
                <a:gd name="connsiteY11" fmla="*/ 7938 h 558800"/>
                <a:gd name="connsiteX0" fmla="*/ 24606 w 5761831"/>
                <a:gd name="connsiteY0" fmla="*/ 7938 h 558800"/>
                <a:gd name="connsiteX1" fmla="*/ 377031 w 5761831"/>
                <a:gd name="connsiteY1" fmla="*/ 31750 h 558800"/>
                <a:gd name="connsiteX2" fmla="*/ 5076031 w 5761831"/>
                <a:gd name="connsiteY2" fmla="*/ 31750 h 558800"/>
                <a:gd name="connsiteX3" fmla="*/ 5761831 w 5761831"/>
                <a:gd name="connsiteY3" fmla="*/ 0 h 558800"/>
                <a:gd name="connsiteX4" fmla="*/ 5596731 w 5761831"/>
                <a:gd name="connsiteY4" fmla="*/ 273050 h 558800"/>
                <a:gd name="connsiteX5" fmla="*/ 5761831 w 5761831"/>
                <a:gd name="connsiteY5" fmla="*/ 546100 h 558800"/>
                <a:gd name="connsiteX6" fmla="*/ 5253831 w 5761831"/>
                <a:gd name="connsiteY6" fmla="*/ 558800 h 558800"/>
                <a:gd name="connsiteX7" fmla="*/ 656431 w 5761831"/>
                <a:gd name="connsiteY7" fmla="*/ 546100 h 558800"/>
                <a:gd name="connsiteX8" fmla="*/ 2381 w 5761831"/>
                <a:gd name="connsiteY8" fmla="*/ 527050 h 558800"/>
                <a:gd name="connsiteX9" fmla="*/ 192881 w 5761831"/>
                <a:gd name="connsiteY9" fmla="*/ 247650 h 558800"/>
                <a:gd name="connsiteX10" fmla="*/ 0 w 5761831"/>
                <a:gd name="connsiteY10" fmla="*/ 30957 h 558800"/>
                <a:gd name="connsiteX11" fmla="*/ 24606 w 5761831"/>
                <a:gd name="connsiteY11" fmla="*/ 7938 h 558800"/>
                <a:gd name="connsiteX0" fmla="*/ 22225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190500 w 5759450"/>
                <a:gd name="connsiteY9" fmla="*/ 247650 h 558800"/>
                <a:gd name="connsiteX10" fmla="*/ 22225 w 5759450"/>
                <a:gd name="connsiteY10" fmla="*/ 7938 h 558800"/>
                <a:gd name="connsiteX0" fmla="*/ 793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190500 w 5759450"/>
                <a:gd name="connsiteY9" fmla="*/ 247650 h 558800"/>
                <a:gd name="connsiteX10" fmla="*/ 793 w 5759450"/>
                <a:gd name="connsiteY10" fmla="*/ 7938 h 558800"/>
                <a:gd name="connsiteX0" fmla="*/ 793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190500 w 5759450"/>
                <a:gd name="connsiteY9" fmla="*/ 247650 h 558800"/>
                <a:gd name="connsiteX10" fmla="*/ 793 w 5759450"/>
                <a:gd name="connsiteY10" fmla="*/ 7938 h 558800"/>
                <a:gd name="connsiteX0" fmla="*/ 793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200025 w 5759450"/>
                <a:gd name="connsiteY9" fmla="*/ 271463 h 558800"/>
                <a:gd name="connsiteX10" fmla="*/ 793 w 5759450"/>
                <a:gd name="connsiteY10" fmla="*/ 7938 h 558800"/>
                <a:gd name="connsiteX0" fmla="*/ 793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200025 w 5759450"/>
                <a:gd name="connsiteY9" fmla="*/ 271463 h 558800"/>
                <a:gd name="connsiteX10" fmla="*/ 793 w 5759450"/>
                <a:gd name="connsiteY10" fmla="*/ 7938 h 558800"/>
                <a:gd name="connsiteX0" fmla="*/ 793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200025 w 5759450"/>
                <a:gd name="connsiteY9" fmla="*/ 271463 h 558800"/>
                <a:gd name="connsiteX10" fmla="*/ 793 w 5759450"/>
                <a:gd name="connsiteY10" fmla="*/ 7938 h 558800"/>
                <a:gd name="connsiteX0" fmla="*/ 793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200025 w 5759450"/>
                <a:gd name="connsiteY9" fmla="*/ 271463 h 558800"/>
                <a:gd name="connsiteX10" fmla="*/ 793 w 5759450"/>
                <a:gd name="connsiteY10" fmla="*/ 7938 h 558800"/>
                <a:gd name="connsiteX0" fmla="*/ 793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200025 w 5759450"/>
                <a:gd name="connsiteY9" fmla="*/ 271463 h 558800"/>
                <a:gd name="connsiteX10" fmla="*/ 793 w 5759450"/>
                <a:gd name="connsiteY10" fmla="*/ 7938 h 558800"/>
                <a:gd name="connsiteX0" fmla="*/ 793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61194 w 5759450"/>
                <a:gd name="connsiteY7" fmla="*/ 553244 h 558800"/>
                <a:gd name="connsiteX8" fmla="*/ 0 w 5759450"/>
                <a:gd name="connsiteY8" fmla="*/ 527050 h 558800"/>
                <a:gd name="connsiteX9" fmla="*/ 200025 w 5759450"/>
                <a:gd name="connsiteY9" fmla="*/ 271463 h 558800"/>
                <a:gd name="connsiteX10" fmla="*/ 793 w 5759450"/>
                <a:gd name="connsiteY10" fmla="*/ 7938 h 558800"/>
                <a:gd name="connsiteX0" fmla="*/ 793 w 5759450"/>
                <a:gd name="connsiteY0" fmla="*/ 7938 h 559049"/>
                <a:gd name="connsiteX1" fmla="*/ 374650 w 5759450"/>
                <a:gd name="connsiteY1" fmla="*/ 31750 h 559049"/>
                <a:gd name="connsiteX2" fmla="*/ 5073650 w 5759450"/>
                <a:gd name="connsiteY2" fmla="*/ 31750 h 559049"/>
                <a:gd name="connsiteX3" fmla="*/ 5759450 w 5759450"/>
                <a:gd name="connsiteY3" fmla="*/ 0 h 559049"/>
                <a:gd name="connsiteX4" fmla="*/ 5594350 w 5759450"/>
                <a:gd name="connsiteY4" fmla="*/ 273050 h 559049"/>
                <a:gd name="connsiteX5" fmla="*/ 5759450 w 5759450"/>
                <a:gd name="connsiteY5" fmla="*/ 546100 h 559049"/>
                <a:gd name="connsiteX6" fmla="*/ 5251450 w 5759450"/>
                <a:gd name="connsiteY6" fmla="*/ 558800 h 559049"/>
                <a:gd name="connsiteX7" fmla="*/ 661194 w 5759450"/>
                <a:gd name="connsiteY7" fmla="*/ 553244 h 559049"/>
                <a:gd name="connsiteX8" fmla="*/ 0 w 5759450"/>
                <a:gd name="connsiteY8" fmla="*/ 527050 h 559049"/>
                <a:gd name="connsiteX9" fmla="*/ 200025 w 5759450"/>
                <a:gd name="connsiteY9" fmla="*/ 271463 h 559049"/>
                <a:gd name="connsiteX10" fmla="*/ 793 w 5759450"/>
                <a:gd name="connsiteY10" fmla="*/ 7938 h 559049"/>
                <a:gd name="connsiteX0" fmla="*/ 793 w 5759450"/>
                <a:gd name="connsiteY0" fmla="*/ 7938 h 559049"/>
                <a:gd name="connsiteX1" fmla="*/ 374650 w 5759450"/>
                <a:gd name="connsiteY1" fmla="*/ 31750 h 559049"/>
                <a:gd name="connsiteX2" fmla="*/ 919163 w 5759450"/>
                <a:gd name="connsiteY2" fmla="*/ 28575 h 559049"/>
                <a:gd name="connsiteX3" fmla="*/ 5073650 w 5759450"/>
                <a:gd name="connsiteY3" fmla="*/ 31750 h 559049"/>
                <a:gd name="connsiteX4" fmla="*/ 5759450 w 5759450"/>
                <a:gd name="connsiteY4" fmla="*/ 0 h 559049"/>
                <a:gd name="connsiteX5" fmla="*/ 5594350 w 5759450"/>
                <a:gd name="connsiteY5" fmla="*/ 273050 h 559049"/>
                <a:gd name="connsiteX6" fmla="*/ 5759450 w 5759450"/>
                <a:gd name="connsiteY6" fmla="*/ 546100 h 559049"/>
                <a:gd name="connsiteX7" fmla="*/ 5251450 w 5759450"/>
                <a:gd name="connsiteY7" fmla="*/ 558800 h 559049"/>
                <a:gd name="connsiteX8" fmla="*/ 661194 w 5759450"/>
                <a:gd name="connsiteY8" fmla="*/ 553244 h 559049"/>
                <a:gd name="connsiteX9" fmla="*/ 0 w 5759450"/>
                <a:gd name="connsiteY9" fmla="*/ 527050 h 559049"/>
                <a:gd name="connsiteX10" fmla="*/ 200025 w 5759450"/>
                <a:gd name="connsiteY10" fmla="*/ 271463 h 559049"/>
                <a:gd name="connsiteX11" fmla="*/ 793 w 5759450"/>
                <a:gd name="connsiteY11"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5073650 w 5759450"/>
                <a:gd name="connsiteY3" fmla="*/ 31750 h 559049"/>
                <a:gd name="connsiteX4" fmla="*/ 5759450 w 5759450"/>
                <a:gd name="connsiteY4" fmla="*/ 0 h 559049"/>
                <a:gd name="connsiteX5" fmla="*/ 5594350 w 5759450"/>
                <a:gd name="connsiteY5" fmla="*/ 273050 h 559049"/>
                <a:gd name="connsiteX6" fmla="*/ 5759450 w 5759450"/>
                <a:gd name="connsiteY6" fmla="*/ 546100 h 559049"/>
                <a:gd name="connsiteX7" fmla="*/ 5251450 w 5759450"/>
                <a:gd name="connsiteY7" fmla="*/ 558800 h 559049"/>
                <a:gd name="connsiteX8" fmla="*/ 661194 w 5759450"/>
                <a:gd name="connsiteY8" fmla="*/ 553244 h 559049"/>
                <a:gd name="connsiteX9" fmla="*/ 0 w 5759450"/>
                <a:gd name="connsiteY9" fmla="*/ 527050 h 559049"/>
                <a:gd name="connsiteX10" fmla="*/ 200025 w 5759450"/>
                <a:gd name="connsiteY10" fmla="*/ 271463 h 559049"/>
                <a:gd name="connsiteX11" fmla="*/ 793 w 5759450"/>
                <a:gd name="connsiteY11"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5073650 w 5759450"/>
                <a:gd name="connsiteY3" fmla="*/ 31750 h 559049"/>
                <a:gd name="connsiteX4" fmla="*/ 5759450 w 5759450"/>
                <a:gd name="connsiteY4" fmla="*/ 0 h 559049"/>
                <a:gd name="connsiteX5" fmla="*/ 5594350 w 5759450"/>
                <a:gd name="connsiteY5" fmla="*/ 273050 h 559049"/>
                <a:gd name="connsiteX6" fmla="*/ 5759450 w 5759450"/>
                <a:gd name="connsiteY6" fmla="*/ 546100 h 559049"/>
                <a:gd name="connsiteX7" fmla="*/ 5251450 w 5759450"/>
                <a:gd name="connsiteY7" fmla="*/ 558800 h 559049"/>
                <a:gd name="connsiteX8" fmla="*/ 661194 w 5759450"/>
                <a:gd name="connsiteY8" fmla="*/ 553244 h 559049"/>
                <a:gd name="connsiteX9" fmla="*/ 0 w 5759450"/>
                <a:gd name="connsiteY9" fmla="*/ 527050 h 559049"/>
                <a:gd name="connsiteX10" fmla="*/ 200025 w 5759450"/>
                <a:gd name="connsiteY10" fmla="*/ 271463 h 559049"/>
                <a:gd name="connsiteX11" fmla="*/ 793 w 5759450"/>
                <a:gd name="connsiteY11"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5073650 w 5759450"/>
                <a:gd name="connsiteY3" fmla="*/ 31750 h 559049"/>
                <a:gd name="connsiteX4" fmla="*/ 5759450 w 5759450"/>
                <a:gd name="connsiteY4" fmla="*/ 0 h 559049"/>
                <a:gd name="connsiteX5" fmla="*/ 5594350 w 5759450"/>
                <a:gd name="connsiteY5" fmla="*/ 273050 h 559049"/>
                <a:gd name="connsiteX6" fmla="*/ 5759450 w 5759450"/>
                <a:gd name="connsiteY6" fmla="*/ 546100 h 559049"/>
                <a:gd name="connsiteX7" fmla="*/ 5251450 w 5759450"/>
                <a:gd name="connsiteY7" fmla="*/ 558800 h 559049"/>
                <a:gd name="connsiteX8" fmla="*/ 661194 w 5759450"/>
                <a:gd name="connsiteY8" fmla="*/ 553244 h 559049"/>
                <a:gd name="connsiteX9" fmla="*/ 0 w 5759450"/>
                <a:gd name="connsiteY9" fmla="*/ 527050 h 559049"/>
                <a:gd name="connsiteX10" fmla="*/ 200025 w 5759450"/>
                <a:gd name="connsiteY10" fmla="*/ 271463 h 559049"/>
                <a:gd name="connsiteX11" fmla="*/ 793 w 5759450"/>
                <a:gd name="connsiteY11"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5073650 w 5759450"/>
                <a:gd name="connsiteY3" fmla="*/ 31750 h 559049"/>
                <a:gd name="connsiteX4" fmla="*/ 5759450 w 5759450"/>
                <a:gd name="connsiteY4" fmla="*/ 0 h 559049"/>
                <a:gd name="connsiteX5" fmla="*/ 5594350 w 5759450"/>
                <a:gd name="connsiteY5" fmla="*/ 273050 h 559049"/>
                <a:gd name="connsiteX6" fmla="*/ 5759450 w 5759450"/>
                <a:gd name="connsiteY6" fmla="*/ 546100 h 559049"/>
                <a:gd name="connsiteX7" fmla="*/ 5251450 w 5759450"/>
                <a:gd name="connsiteY7" fmla="*/ 558800 h 559049"/>
                <a:gd name="connsiteX8" fmla="*/ 919163 w 5759450"/>
                <a:gd name="connsiteY8" fmla="*/ 554831 h 559049"/>
                <a:gd name="connsiteX9" fmla="*/ 661194 w 5759450"/>
                <a:gd name="connsiteY9" fmla="*/ 553244 h 559049"/>
                <a:gd name="connsiteX10" fmla="*/ 0 w 5759450"/>
                <a:gd name="connsiteY10" fmla="*/ 527050 h 559049"/>
                <a:gd name="connsiteX11" fmla="*/ 200025 w 5759450"/>
                <a:gd name="connsiteY11" fmla="*/ 271463 h 559049"/>
                <a:gd name="connsiteX12" fmla="*/ 793 w 5759450"/>
                <a:gd name="connsiteY12"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5073650 w 5759450"/>
                <a:gd name="connsiteY3" fmla="*/ 31750 h 559049"/>
                <a:gd name="connsiteX4" fmla="*/ 5759450 w 5759450"/>
                <a:gd name="connsiteY4" fmla="*/ 0 h 559049"/>
                <a:gd name="connsiteX5" fmla="*/ 5594350 w 5759450"/>
                <a:gd name="connsiteY5" fmla="*/ 273050 h 559049"/>
                <a:gd name="connsiteX6" fmla="*/ 5759450 w 5759450"/>
                <a:gd name="connsiteY6" fmla="*/ 546100 h 559049"/>
                <a:gd name="connsiteX7" fmla="*/ 5251450 w 5759450"/>
                <a:gd name="connsiteY7" fmla="*/ 558800 h 559049"/>
                <a:gd name="connsiteX8" fmla="*/ 919163 w 5759450"/>
                <a:gd name="connsiteY8" fmla="*/ 550068 h 559049"/>
                <a:gd name="connsiteX9" fmla="*/ 661194 w 5759450"/>
                <a:gd name="connsiteY9" fmla="*/ 553244 h 559049"/>
                <a:gd name="connsiteX10" fmla="*/ 0 w 5759450"/>
                <a:gd name="connsiteY10" fmla="*/ 527050 h 559049"/>
                <a:gd name="connsiteX11" fmla="*/ 200025 w 5759450"/>
                <a:gd name="connsiteY11" fmla="*/ 271463 h 559049"/>
                <a:gd name="connsiteX12" fmla="*/ 793 w 5759450"/>
                <a:gd name="connsiteY12"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0131 w 5759450"/>
                <a:gd name="connsiteY3" fmla="*/ 30956 h 559049"/>
                <a:gd name="connsiteX4" fmla="*/ 5073650 w 5759450"/>
                <a:gd name="connsiteY4" fmla="*/ 31750 h 559049"/>
                <a:gd name="connsiteX5" fmla="*/ 5759450 w 5759450"/>
                <a:gd name="connsiteY5" fmla="*/ 0 h 559049"/>
                <a:gd name="connsiteX6" fmla="*/ 5594350 w 5759450"/>
                <a:gd name="connsiteY6" fmla="*/ 273050 h 559049"/>
                <a:gd name="connsiteX7" fmla="*/ 5759450 w 5759450"/>
                <a:gd name="connsiteY7" fmla="*/ 546100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3650 w 5759450"/>
                <a:gd name="connsiteY4" fmla="*/ 31750 h 559049"/>
                <a:gd name="connsiteX5" fmla="*/ 5759450 w 5759450"/>
                <a:gd name="connsiteY5" fmla="*/ 0 h 559049"/>
                <a:gd name="connsiteX6" fmla="*/ 5594350 w 5759450"/>
                <a:gd name="connsiteY6" fmla="*/ 273050 h 559049"/>
                <a:gd name="connsiteX7" fmla="*/ 5759450 w 5759450"/>
                <a:gd name="connsiteY7" fmla="*/ 546100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6032 w 5759450"/>
                <a:gd name="connsiteY4" fmla="*/ 26988 h 559049"/>
                <a:gd name="connsiteX5" fmla="*/ 5759450 w 5759450"/>
                <a:gd name="connsiteY5" fmla="*/ 0 h 559049"/>
                <a:gd name="connsiteX6" fmla="*/ 5594350 w 5759450"/>
                <a:gd name="connsiteY6" fmla="*/ 273050 h 559049"/>
                <a:gd name="connsiteX7" fmla="*/ 5759450 w 5759450"/>
                <a:gd name="connsiteY7" fmla="*/ 546100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6032 w 5759450"/>
                <a:gd name="connsiteY4" fmla="*/ 26988 h 559049"/>
                <a:gd name="connsiteX5" fmla="*/ 5759450 w 5759450"/>
                <a:gd name="connsiteY5" fmla="*/ 0 h 559049"/>
                <a:gd name="connsiteX6" fmla="*/ 5594350 w 5759450"/>
                <a:gd name="connsiteY6" fmla="*/ 273050 h 559049"/>
                <a:gd name="connsiteX7" fmla="*/ 5759450 w 5759450"/>
                <a:gd name="connsiteY7" fmla="*/ 546100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6032 w 5759450"/>
                <a:gd name="connsiteY4" fmla="*/ 26988 h 559049"/>
                <a:gd name="connsiteX5" fmla="*/ 5759450 w 5759450"/>
                <a:gd name="connsiteY5" fmla="*/ 0 h 559049"/>
                <a:gd name="connsiteX6" fmla="*/ 5594350 w 5759450"/>
                <a:gd name="connsiteY6" fmla="*/ 273050 h 559049"/>
                <a:gd name="connsiteX7" fmla="*/ 5759450 w 5759450"/>
                <a:gd name="connsiteY7" fmla="*/ 546100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6032 w 5759450"/>
                <a:gd name="connsiteY4" fmla="*/ 26988 h 559049"/>
                <a:gd name="connsiteX5" fmla="*/ 5759450 w 5759450"/>
                <a:gd name="connsiteY5" fmla="*/ 0 h 559049"/>
                <a:gd name="connsiteX6" fmla="*/ 5594350 w 5759450"/>
                <a:gd name="connsiteY6" fmla="*/ 273050 h 559049"/>
                <a:gd name="connsiteX7" fmla="*/ 5759450 w 5759450"/>
                <a:gd name="connsiteY7" fmla="*/ 546100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6032 w 5759450"/>
                <a:gd name="connsiteY4" fmla="*/ 26988 h 559049"/>
                <a:gd name="connsiteX5" fmla="*/ 5759450 w 5759450"/>
                <a:gd name="connsiteY5" fmla="*/ 0 h 559049"/>
                <a:gd name="connsiteX6" fmla="*/ 5577681 w 5759450"/>
                <a:gd name="connsiteY6" fmla="*/ 273050 h 559049"/>
                <a:gd name="connsiteX7" fmla="*/ 5759450 w 5759450"/>
                <a:gd name="connsiteY7" fmla="*/ 546100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6032 w 5759450"/>
                <a:gd name="connsiteY4" fmla="*/ 26988 h 559049"/>
                <a:gd name="connsiteX5" fmla="*/ 5759450 w 5759450"/>
                <a:gd name="connsiteY5" fmla="*/ 0 h 559049"/>
                <a:gd name="connsiteX6" fmla="*/ 5577681 w 5759450"/>
                <a:gd name="connsiteY6" fmla="*/ 273050 h 559049"/>
                <a:gd name="connsiteX7" fmla="*/ 5759450 w 5759450"/>
                <a:gd name="connsiteY7" fmla="*/ 546100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6032 w 5759450"/>
                <a:gd name="connsiteY4" fmla="*/ 26988 h 559049"/>
                <a:gd name="connsiteX5" fmla="*/ 5759450 w 5759450"/>
                <a:gd name="connsiteY5" fmla="*/ 0 h 559049"/>
                <a:gd name="connsiteX6" fmla="*/ 5577681 w 5759450"/>
                <a:gd name="connsiteY6" fmla="*/ 273050 h 559049"/>
                <a:gd name="connsiteX7" fmla="*/ 5754688 w 5759450"/>
                <a:gd name="connsiteY7" fmla="*/ 517525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6032 w 5759450"/>
                <a:gd name="connsiteY4" fmla="*/ 26988 h 559049"/>
                <a:gd name="connsiteX5" fmla="*/ 5759450 w 5759450"/>
                <a:gd name="connsiteY5" fmla="*/ 0 h 559049"/>
                <a:gd name="connsiteX6" fmla="*/ 5577681 w 5759450"/>
                <a:gd name="connsiteY6" fmla="*/ 273050 h 559049"/>
                <a:gd name="connsiteX7" fmla="*/ 5754688 w 5759450"/>
                <a:gd name="connsiteY7" fmla="*/ 517525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61529"/>
                <a:gd name="connsiteX1" fmla="*/ 374650 w 5759450"/>
                <a:gd name="connsiteY1" fmla="*/ 31750 h 561529"/>
                <a:gd name="connsiteX2" fmla="*/ 916782 w 5759450"/>
                <a:gd name="connsiteY2" fmla="*/ 19050 h 561529"/>
                <a:gd name="connsiteX3" fmla="*/ 4862512 w 5759450"/>
                <a:gd name="connsiteY3" fmla="*/ 19050 h 561529"/>
                <a:gd name="connsiteX4" fmla="*/ 5076032 w 5759450"/>
                <a:gd name="connsiteY4" fmla="*/ 26988 h 561529"/>
                <a:gd name="connsiteX5" fmla="*/ 5759450 w 5759450"/>
                <a:gd name="connsiteY5" fmla="*/ 0 h 561529"/>
                <a:gd name="connsiteX6" fmla="*/ 5577681 w 5759450"/>
                <a:gd name="connsiteY6" fmla="*/ 273050 h 561529"/>
                <a:gd name="connsiteX7" fmla="*/ 5754688 w 5759450"/>
                <a:gd name="connsiteY7" fmla="*/ 517525 h 561529"/>
                <a:gd name="connsiteX8" fmla="*/ 5251450 w 5759450"/>
                <a:gd name="connsiteY8" fmla="*/ 558800 h 561529"/>
                <a:gd name="connsiteX9" fmla="*/ 919163 w 5759450"/>
                <a:gd name="connsiteY9" fmla="*/ 550068 h 561529"/>
                <a:gd name="connsiteX10" fmla="*/ 661194 w 5759450"/>
                <a:gd name="connsiteY10" fmla="*/ 553244 h 561529"/>
                <a:gd name="connsiteX11" fmla="*/ 0 w 5759450"/>
                <a:gd name="connsiteY11" fmla="*/ 527050 h 561529"/>
                <a:gd name="connsiteX12" fmla="*/ 200025 w 5759450"/>
                <a:gd name="connsiteY12" fmla="*/ 271463 h 561529"/>
                <a:gd name="connsiteX13" fmla="*/ 793 w 5759450"/>
                <a:gd name="connsiteY13" fmla="*/ 7938 h 561529"/>
                <a:gd name="connsiteX0" fmla="*/ 793 w 5759450"/>
                <a:gd name="connsiteY0" fmla="*/ 7938 h 562791"/>
                <a:gd name="connsiteX1" fmla="*/ 374650 w 5759450"/>
                <a:gd name="connsiteY1" fmla="*/ 31750 h 562791"/>
                <a:gd name="connsiteX2" fmla="*/ 916782 w 5759450"/>
                <a:gd name="connsiteY2" fmla="*/ 19050 h 562791"/>
                <a:gd name="connsiteX3" fmla="*/ 4862512 w 5759450"/>
                <a:gd name="connsiteY3" fmla="*/ 19050 h 562791"/>
                <a:gd name="connsiteX4" fmla="*/ 5076032 w 5759450"/>
                <a:gd name="connsiteY4" fmla="*/ 26988 h 562791"/>
                <a:gd name="connsiteX5" fmla="*/ 5759450 w 5759450"/>
                <a:gd name="connsiteY5" fmla="*/ 0 h 562791"/>
                <a:gd name="connsiteX6" fmla="*/ 5577681 w 5759450"/>
                <a:gd name="connsiteY6" fmla="*/ 273050 h 562791"/>
                <a:gd name="connsiteX7" fmla="*/ 5754688 w 5759450"/>
                <a:gd name="connsiteY7" fmla="*/ 517525 h 562791"/>
                <a:gd name="connsiteX8" fmla="*/ 5251450 w 5759450"/>
                <a:gd name="connsiteY8" fmla="*/ 558800 h 562791"/>
                <a:gd name="connsiteX9" fmla="*/ 919163 w 5759450"/>
                <a:gd name="connsiteY9" fmla="*/ 550068 h 562791"/>
                <a:gd name="connsiteX10" fmla="*/ 661194 w 5759450"/>
                <a:gd name="connsiteY10" fmla="*/ 553244 h 562791"/>
                <a:gd name="connsiteX11" fmla="*/ 0 w 5759450"/>
                <a:gd name="connsiteY11" fmla="*/ 527050 h 562791"/>
                <a:gd name="connsiteX12" fmla="*/ 200025 w 5759450"/>
                <a:gd name="connsiteY12" fmla="*/ 271463 h 562791"/>
                <a:gd name="connsiteX13" fmla="*/ 793 w 5759450"/>
                <a:gd name="connsiteY13" fmla="*/ 7938 h 562791"/>
                <a:gd name="connsiteX0" fmla="*/ 793 w 5761832"/>
                <a:gd name="connsiteY0" fmla="*/ 7938 h 563259"/>
                <a:gd name="connsiteX1" fmla="*/ 374650 w 5761832"/>
                <a:gd name="connsiteY1" fmla="*/ 31750 h 563259"/>
                <a:gd name="connsiteX2" fmla="*/ 916782 w 5761832"/>
                <a:gd name="connsiteY2" fmla="*/ 19050 h 563259"/>
                <a:gd name="connsiteX3" fmla="*/ 4862512 w 5761832"/>
                <a:gd name="connsiteY3" fmla="*/ 19050 h 563259"/>
                <a:gd name="connsiteX4" fmla="*/ 5076032 w 5761832"/>
                <a:gd name="connsiteY4" fmla="*/ 26988 h 563259"/>
                <a:gd name="connsiteX5" fmla="*/ 5759450 w 5761832"/>
                <a:gd name="connsiteY5" fmla="*/ 0 h 563259"/>
                <a:gd name="connsiteX6" fmla="*/ 5577681 w 5761832"/>
                <a:gd name="connsiteY6" fmla="*/ 273050 h 563259"/>
                <a:gd name="connsiteX7" fmla="*/ 5761832 w 5761832"/>
                <a:gd name="connsiteY7" fmla="*/ 522287 h 563259"/>
                <a:gd name="connsiteX8" fmla="*/ 5251450 w 5761832"/>
                <a:gd name="connsiteY8" fmla="*/ 558800 h 563259"/>
                <a:gd name="connsiteX9" fmla="*/ 919163 w 5761832"/>
                <a:gd name="connsiteY9" fmla="*/ 550068 h 563259"/>
                <a:gd name="connsiteX10" fmla="*/ 661194 w 5761832"/>
                <a:gd name="connsiteY10" fmla="*/ 553244 h 563259"/>
                <a:gd name="connsiteX11" fmla="*/ 0 w 5761832"/>
                <a:gd name="connsiteY11" fmla="*/ 527050 h 563259"/>
                <a:gd name="connsiteX12" fmla="*/ 200025 w 5761832"/>
                <a:gd name="connsiteY12" fmla="*/ 271463 h 563259"/>
                <a:gd name="connsiteX13" fmla="*/ 793 w 5761832"/>
                <a:gd name="connsiteY13" fmla="*/ 7938 h 563259"/>
                <a:gd name="connsiteX0" fmla="*/ 793 w 5761832"/>
                <a:gd name="connsiteY0" fmla="*/ 7938 h 563781"/>
                <a:gd name="connsiteX1" fmla="*/ 374650 w 5761832"/>
                <a:gd name="connsiteY1" fmla="*/ 31750 h 563781"/>
                <a:gd name="connsiteX2" fmla="*/ 916782 w 5761832"/>
                <a:gd name="connsiteY2" fmla="*/ 19050 h 563781"/>
                <a:gd name="connsiteX3" fmla="*/ 4862512 w 5761832"/>
                <a:gd name="connsiteY3" fmla="*/ 19050 h 563781"/>
                <a:gd name="connsiteX4" fmla="*/ 5076032 w 5761832"/>
                <a:gd name="connsiteY4" fmla="*/ 26988 h 563781"/>
                <a:gd name="connsiteX5" fmla="*/ 5759450 w 5761832"/>
                <a:gd name="connsiteY5" fmla="*/ 0 h 563781"/>
                <a:gd name="connsiteX6" fmla="*/ 5577681 w 5761832"/>
                <a:gd name="connsiteY6" fmla="*/ 273050 h 563781"/>
                <a:gd name="connsiteX7" fmla="*/ 5761832 w 5761832"/>
                <a:gd name="connsiteY7" fmla="*/ 522287 h 563781"/>
                <a:gd name="connsiteX8" fmla="*/ 5251450 w 5761832"/>
                <a:gd name="connsiteY8" fmla="*/ 558800 h 563781"/>
                <a:gd name="connsiteX9" fmla="*/ 919163 w 5761832"/>
                <a:gd name="connsiteY9" fmla="*/ 550068 h 563781"/>
                <a:gd name="connsiteX10" fmla="*/ 661194 w 5761832"/>
                <a:gd name="connsiteY10" fmla="*/ 553244 h 563781"/>
                <a:gd name="connsiteX11" fmla="*/ 0 w 5761832"/>
                <a:gd name="connsiteY11" fmla="*/ 527050 h 563781"/>
                <a:gd name="connsiteX12" fmla="*/ 200025 w 5761832"/>
                <a:gd name="connsiteY12" fmla="*/ 271463 h 563781"/>
                <a:gd name="connsiteX13" fmla="*/ 793 w 5761832"/>
                <a:gd name="connsiteY13" fmla="*/ 7938 h 563781"/>
                <a:gd name="connsiteX0" fmla="*/ 793 w 5761832"/>
                <a:gd name="connsiteY0" fmla="*/ 7938 h 559049"/>
                <a:gd name="connsiteX1" fmla="*/ 374650 w 5761832"/>
                <a:gd name="connsiteY1" fmla="*/ 31750 h 559049"/>
                <a:gd name="connsiteX2" fmla="*/ 916782 w 5761832"/>
                <a:gd name="connsiteY2" fmla="*/ 19050 h 559049"/>
                <a:gd name="connsiteX3" fmla="*/ 4862512 w 5761832"/>
                <a:gd name="connsiteY3" fmla="*/ 19050 h 559049"/>
                <a:gd name="connsiteX4" fmla="*/ 5076032 w 5761832"/>
                <a:gd name="connsiteY4" fmla="*/ 26988 h 559049"/>
                <a:gd name="connsiteX5" fmla="*/ 5759450 w 5761832"/>
                <a:gd name="connsiteY5" fmla="*/ 0 h 559049"/>
                <a:gd name="connsiteX6" fmla="*/ 5577681 w 5761832"/>
                <a:gd name="connsiteY6" fmla="*/ 273050 h 559049"/>
                <a:gd name="connsiteX7" fmla="*/ 5761832 w 5761832"/>
                <a:gd name="connsiteY7" fmla="*/ 522287 h 559049"/>
                <a:gd name="connsiteX8" fmla="*/ 5251450 w 5761832"/>
                <a:gd name="connsiteY8" fmla="*/ 558800 h 559049"/>
                <a:gd name="connsiteX9" fmla="*/ 919163 w 5761832"/>
                <a:gd name="connsiteY9" fmla="*/ 550068 h 559049"/>
                <a:gd name="connsiteX10" fmla="*/ 661194 w 5761832"/>
                <a:gd name="connsiteY10" fmla="*/ 553244 h 559049"/>
                <a:gd name="connsiteX11" fmla="*/ 0 w 5761832"/>
                <a:gd name="connsiteY11" fmla="*/ 527050 h 559049"/>
                <a:gd name="connsiteX12" fmla="*/ 200025 w 5761832"/>
                <a:gd name="connsiteY12" fmla="*/ 271463 h 559049"/>
                <a:gd name="connsiteX13" fmla="*/ 793 w 5761832"/>
                <a:gd name="connsiteY13" fmla="*/ 7938 h 559049"/>
                <a:gd name="connsiteX0" fmla="*/ 793 w 5761832"/>
                <a:gd name="connsiteY0" fmla="*/ 7938 h 559049"/>
                <a:gd name="connsiteX1" fmla="*/ 374650 w 5761832"/>
                <a:gd name="connsiteY1" fmla="*/ 31750 h 559049"/>
                <a:gd name="connsiteX2" fmla="*/ 916782 w 5761832"/>
                <a:gd name="connsiteY2" fmla="*/ 19050 h 559049"/>
                <a:gd name="connsiteX3" fmla="*/ 1047750 w 5761832"/>
                <a:gd name="connsiteY3" fmla="*/ 14288 h 559049"/>
                <a:gd name="connsiteX4" fmla="*/ 4862512 w 5761832"/>
                <a:gd name="connsiteY4" fmla="*/ 19050 h 559049"/>
                <a:gd name="connsiteX5" fmla="*/ 5076032 w 5761832"/>
                <a:gd name="connsiteY5" fmla="*/ 26988 h 559049"/>
                <a:gd name="connsiteX6" fmla="*/ 5759450 w 5761832"/>
                <a:gd name="connsiteY6" fmla="*/ 0 h 559049"/>
                <a:gd name="connsiteX7" fmla="*/ 5577681 w 5761832"/>
                <a:gd name="connsiteY7" fmla="*/ 273050 h 559049"/>
                <a:gd name="connsiteX8" fmla="*/ 5761832 w 5761832"/>
                <a:gd name="connsiteY8" fmla="*/ 522287 h 559049"/>
                <a:gd name="connsiteX9" fmla="*/ 5251450 w 5761832"/>
                <a:gd name="connsiteY9" fmla="*/ 558800 h 559049"/>
                <a:gd name="connsiteX10" fmla="*/ 919163 w 5761832"/>
                <a:gd name="connsiteY10" fmla="*/ 550068 h 559049"/>
                <a:gd name="connsiteX11" fmla="*/ 661194 w 5761832"/>
                <a:gd name="connsiteY11" fmla="*/ 553244 h 559049"/>
                <a:gd name="connsiteX12" fmla="*/ 0 w 5761832"/>
                <a:gd name="connsiteY12" fmla="*/ 527050 h 559049"/>
                <a:gd name="connsiteX13" fmla="*/ 200025 w 5761832"/>
                <a:gd name="connsiteY13" fmla="*/ 271463 h 559049"/>
                <a:gd name="connsiteX14" fmla="*/ 793 w 5761832"/>
                <a:gd name="connsiteY14" fmla="*/ 7938 h 559049"/>
                <a:gd name="connsiteX0" fmla="*/ 793 w 5761832"/>
                <a:gd name="connsiteY0" fmla="*/ 7938 h 559049"/>
                <a:gd name="connsiteX1" fmla="*/ 374650 w 5761832"/>
                <a:gd name="connsiteY1" fmla="*/ 31750 h 559049"/>
                <a:gd name="connsiteX2" fmla="*/ 916782 w 5761832"/>
                <a:gd name="connsiteY2" fmla="*/ 19050 h 559049"/>
                <a:gd name="connsiteX3" fmla="*/ 1047750 w 5761832"/>
                <a:gd name="connsiteY3" fmla="*/ 14288 h 559049"/>
                <a:gd name="connsiteX4" fmla="*/ 4862512 w 5761832"/>
                <a:gd name="connsiteY4" fmla="*/ 19050 h 559049"/>
                <a:gd name="connsiteX5" fmla="*/ 5076032 w 5761832"/>
                <a:gd name="connsiteY5" fmla="*/ 26988 h 559049"/>
                <a:gd name="connsiteX6" fmla="*/ 5759450 w 5761832"/>
                <a:gd name="connsiteY6" fmla="*/ 0 h 559049"/>
                <a:gd name="connsiteX7" fmla="*/ 5577681 w 5761832"/>
                <a:gd name="connsiteY7" fmla="*/ 273050 h 559049"/>
                <a:gd name="connsiteX8" fmla="*/ 5761832 w 5761832"/>
                <a:gd name="connsiteY8" fmla="*/ 522287 h 559049"/>
                <a:gd name="connsiteX9" fmla="*/ 5251450 w 5761832"/>
                <a:gd name="connsiteY9" fmla="*/ 558800 h 559049"/>
                <a:gd name="connsiteX10" fmla="*/ 1042988 w 5761832"/>
                <a:gd name="connsiteY10" fmla="*/ 547688 h 559049"/>
                <a:gd name="connsiteX11" fmla="*/ 919163 w 5761832"/>
                <a:gd name="connsiteY11" fmla="*/ 550068 h 559049"/>
                <a:gd name="connsiteX12" fmla="*/ 661194 w 5761832"/>
                <a:gd name="connsiteY12" fmla="*/ 553244 h 559049"/>
                <a:gd name="connsiteX13" fmla="*/ 0 w 5761832"/>
                <a:gd name="connsiteY13" fmla="*/ 527050 h 559049"/>
                <a:gd name="connsiteX14" fmla="*/ 200025 w 5761832"/>
                <a:gd name="connsiteY14" fmla="*/ 271463 h 559049"/>
                <a:gd name="connsiteX15" fmla="*/ 793 w 5761832"/>
                <a:gd name="connsiteY15" fmla="*/ 7938 h 559049"/>
                <a:gd name="connsiteX0" fmla="*/ 793 w 5761832"/>
                <a:gd name="connsiteY0" fmla="*/ 7938 h 559049"/>
                <a:gd name="connsiteX1" fmla="*/ 374650 w 5761832"/>
                <a:gd name="connsiteY1" fmla="*/ 31750 h 559049"/>
                <a:gd name="connsiteX2" fmla="*/ 916782 w 5761832"/>
                <a:gd name="connsiteY2" fmla="*/ 19050 h 559049"/>
                <a:gd name="connsiteX3" fmla="*/ 1047750 w 5761832"/>
                <a:gd name="connsiteY3" fmla="*/ 14288 h 559049"/>
                <a:gd name="connsiteX4" fmla="*/ 5076032 w 5761832"/>
                <a:gd name="connsiteY4" fmla="*/ 26988 h 559049"/>
                <a:gd name="connsiteX5" fmla="*/ 5759450 w 5761832"/>
                <a:gd name="connsiteY5" fmla="*/ 0 h 559049"/>
                <a:gd name="connsiteX6" fmla="*/ 5577681 w 5761832"/>
                <a:gd name="connsiteY6" fmla="*/ 273050 h 559049"/>
                <a:gd name="connsiteX7" fmla="*/ 5761832 w 5761832"/>
                <a:gd name="connsiteY7" fmla="*/ 522287 h 559049"/>
                <a:gd name="connsiteX8" fmla="*/ 5251450 w 5761832"/>
                <a:gd name="connsiteY8" fmla="*/ 558800 h 559049"/>
                <a:gd name="connsiteX9" fmla="*/ 1042988 w 5761832"/>
                <a:gd name="connsiteY9" fmla="*/ 547688 h 559049"/>
                <a:gd name="connsiteX10" fmla="*/ 919163 w 5761832"/>
                <a:gd name="connsiteY10" fmla="*/ 550068 h 559049"/>
                <a:gd name="connsiteX11" fmla="*/ 661194 w 5761832"/>
                <a:gd name="connsiteY11" fmla="*/ 553244 h 559049"/>
                <a:gd name="connsiteX12" fmla="*/ 0 w 5761832"/>
                <a:gd name="connsiteY12" fmla="*/ 527050 h 559049"/>
                <a:gd name="connsiteX13" fmla="*/ 200025 w 5761832"/>
                <a:gd name="connsiteY13" fmla="*/ 271463 h 559049"/>
                <a:gd name="connsiteX14" fmla="*/ 793 w 5761832"/>
                <a:gd name="connsiteY14" fmla="*/ 7938 h 559049"/>
                <a:gd name="connsiteX0" fmla="*/ 793 w 5761832"/>
                <a:gd name="connsiteY0" fmla="*/ 7938 h 559049"/>
                <a:gd name="connsiteX1" fmla="*/ 374650 w 5761832"/>
                <a:gd name="connsiteY1" fmla="*/ 31750 h 559049"/>
                <a:gd name="connsiteX2" fmla="*/ 916782 w 5761832"/>
                <a:gd name="connsiteY2" fmla="*/ 19050 h 559049"/>
                <a:gd name="connsiteX3" fmla="*/ 1047750 w 5761832"/>
                <a:gd name="connsiteY3" fmla="*/ 14288 h 559049"/>
                <a:gd name="connsiteX4" fmla="*/ 5759450 w 5761832"/>
                <a:gd name="connsiteY4" fmla="*/ 0 h 559049"/>
                <a:gd name="connsiteX5" fmla="*/ 5577681 w 5761832"/>
                <a:gd name="connsiteY5" fmla="*/ 273050 h 559049"/>
                <a:gd name="connsiteX6" fmla="*/ 5761832 w 5761832"/>
                <a:gd name="connsiteY6" fmla="*/ 522287 h 559049"/>
                <a:gd name="connsiteX7" fmla="*/ 5251450 w 5761832"/>
                <a:gd name="connsiteY7" fmla="*/ 558800 h 559049"/>
                <a:gd name="connsiteX8" fmla="*/ 1042988 w 5761832"/>
                <a:gd name="connsiteY8" fmla="*/ 547688 h 559049"/>
                <a:gd name="connsiteX9" fmla="*/ 919163 w 5761832"/>
                <a:gd name="connsiteY9" fmla="*/ 550068 h 559049"/>
                <a:gd name="connsiteX10" fmla="*/ 661194 w 5761832"/>
                <a:gd name="connsiteY10" fmla="*/ 553244 h 559049"/>
                <a:gd name="connsiteX11" fmla="*/ 0 w 5761832"/>
                <a:gd name="connsiteY11" fmla="*/ 527050 h 559049"/>
                <a:gd name="connsiteX12" fmla="*/ 200025 w 5761832"/>
                <a:gd name="connsiteY12" fmla="*/ 271463 h 559049"/>
                <a:gd name="connsiteX13" fmla="*/ 793 w 5761832"/>
                <a:gd name="connsiteY13" fmla="*/ 7938 h 559049"/>
                <a:gd name="connsiteX0" fmla="*/ 793 w 5761832"/>
                <a:gd name="connsiteY0" fmla="*/ 0 h 551111"/>
                <a:gd name="connsiteX1" fmla="*/ 374650 w 5761832"/>
                <a:gd name="connsiteY1" fmla="*/ 23812 h 551111"/>
                <a:gd name="connsiteX2" fmla="*/ 916782 w 5761832"/>
                <a:gd name="connsiteY2" fmla="*/ 11112 h 551111"/>
                <a:gd name="connsiteX3" fmla="*/ 1047750 w 5761832"/>
                <a:gd name="connsiteY3" fmla="*/ 6350 h 551111"/>
                <a:gd name="connsiteX4" fmla="*/ 5577681 w 5761832"/>
                <a:gd name="connsiteY4" fmla="*/ 265112 h 551111"/>
                <a:gd name="connsiteX5" fmla="*/ 5761832 w 5761832"/>
                <a:gd name="connsiteY5" fmla="*/ 514349 h 551111"/>
                <a:gd name="connsiteX6" fmla="*/ 5251450 w 5761832"/>
                <a:gd name="connsiteY6" fmla="*/ 550862 h 551111"/>
                <a:gd name="connsiteX7" fmla="*/ 1042988 w 5761832"/>
                <a:gd name="connsiteY7" fmla="*/ 539750 h 551111"/>
                <a:gd name="connsiteX8" fmla="*/ 919163 w 5761832"/>
                <a:gd name="connsiteY8" fmla="*/ 542130 h 551111"/>
                <a:gd name="connsiteX9" fmla="*/ 661194 w 5761832"/>
                <a:gd name="connsiteY9" fmla="*/ 545306 h 551111"/>
                <a:gd name="connsiteX10" fmla="*/ 0 w 5761832"/>
                <a:gd name="connsiteY10" fmla="*/ 519112 h 551111"/>
                <a:gd name="connsiteX11" fmla="*/ 200025 w 5761832"/>
                <a:gd name="connsiteY11" fmla="*/ 263525 h 551111"/>
                <a:gd name="connsiteX12" fmla="*/ 793 w 5761832"/>
                <a:gd name="connsiteY12" fmla="*/ 0 h 551111"/>
                <a:gd name="connsiteX0" fmla="*/ 793 w 5761832"/>
                <a:gd name="connsiteY0" fmla="*/ 0 h 551111"/>
                <a:gd name="connsiteX1" fmla="*/ 374650 w 5761832"/>
                <a:gd name="connsiteY1" fmla="*/ 23812 h 551111"/>
                <a:gd name="connsiteX2" fmla="*/ 916782 w 5761832"/>
                <a:gd name="connsiteY2" fmla="*/ 11112 h 551111"/>
                <a:gd name="connsiteX3" fmla="*/ 1047750 w 5761832"/>
                <a:gd name="connsiteY3" fmla="*/ 6350 h 551111"/>
                <a:gd name="connsiteX4" fmla="*/ 5761832 w 5761832"/>
                <a:gd name="connsiteY4" fmla="*/ 514349 h 551111"/>
                <a:gd name="connsiteX5" fmla="*/ 5251450 w 5761832"/>
                <a:gd name="connsiteY5" fmla="*/ 550862 h 551111"/>
                <a:gd name="connsiteX6" fmla="*/ 1042988 w 5761832"/>
                <a:gd name="connsiteY6" fmla="*/ 539750 h 551111"/>
                <a:gd name="connsiteX7" fmla="*/ 919163 w 5761832"/>
                <a:gd name="connsiteY7" fmla="*/ 542130 h 551111"/>
                <a:gd name="connsiteX8" fmla="*/ 661194 w 5761832"/>
                <a:gd name="connsiteY8" fmla="*/ 545306 h 551111"/>
                <a:gd name="connsiteX9" fmla="*/ 0 w 5761832"/>
                <a:gd name="connsiteY9" fmla="*/ 519112 h 551111"/>
                <a:gd name="connsiteX10" fmla="*/ 200025 w 5761832"/>
                <a:gd name="connsiteY10" fmla="*/ 263525 h 551111"/>
                <a:gd name="connsiteX11" fmla="*/ 793 w 5761832"/>
                <a:gd name="connsiteY11" fmla="*/ 0 h 551111"/>
                <a:gd name="connsiteX0" fmla="*/ 793 w 5251450"/>
                <a:gd name="connsiteY0" fmla="*/ 0 h 551111"/>
                <a:gd name="connsiteX1" fmla="*/ 374650 w 5251450"/>
                <a:gd name="connsiteY1" fmla="*/ 23812 h 551111"/>
                <a:gd name="connsiteX2" fmla="*/ 916782 w 5251450"/>
                <a:gd name="connsiteY2" fmla="*/ 11112 h 551111"/>
                <a:gd name="connsiteX3" fmla="*/ 1047750 w 5251450"/>
                <a:gd name="connsiteY3" fmla="*/ 6350 h 551111"/>
                <a:gd name="connsiteX4" fmla="*/ 5251450 w 5251450"/>
                <a:gd name="connsiteY4" fmla="*/ 550862 h 551111"/>
                <a:gd name="connsiteX5" fmla="*/ 1042988 w 5251450"/>
                <a:gd name="connsiteY5" fmla="*/ 539750 h 551111"/>
                <a:gd name="connsiteX6" fmla="*/ 919163 w 5251450"/>
                <a:gd name="connsiteY6" fmla="*/ 542130 h 551111"/>
                <a:gd name="connsiteX7" fmla="*/ 661194 w 5251450"/>
                <a:gd name="connsiteY7" fmla="*/ 545306 h 551111"/>
                <a:gd name="connsiteX8" fmla="*/ 0 w 5251450"/>
                <a:gd name="connsiteY8" fmla="*/ 519112 h 551111"/>
                <a:gd name="connsiteX9" fmla="*/ 200025 w 5251450"/>
                <a:gd name="connsiteY9" fmla="*/ 263525 h 551111"/>
                <a:gd name="connsiteX10" fmla="*/ 793 w 5251450"/>
                <a:gd name="connsiteY10" fmla="*/ 0 h 551111"/>
                <a:gd name="connsiteX0" fmla="*/ 793 w 1047750"/>
                <a:gd name="connsiteY0" fmla="*/ 0 h 551111"/>
                <a:gd name="connsiteX1" fmla="*/ 374650 w 1047750"/>
                <a:gd name="connsiteY1" fmla="*/ 23812 h 551111"/>
                <a:gd name="connsiteX2" fmla="*/ 916782 w 1047750"/>
                <a:gd name="connsiteY2" fmla="*/ 11112 h 551111"/>
                <a:gd name="connsiteX3" fmla="*/ 1047750 w 1047750"/>
                <a:gd name="connsiteY3" fmla="*/ 6350 h 551111"/>
                <a:gd name="connsiteX4" fmla="*/ 1042988 w 1047750"/>
                <a:gd name="connsiteY4" fmla="*/ 539750 h 551111"/>
                <a:gd name="connsiteX5" fmla="*/ 919163 w 1047750"/>
                <a:gd name="connsiteY5" fmla="*/ 542130 h 551111"/>
                <a:gd name="connsiteX6" fmla="*/ 661194 w 1047750"/>
                <a:gd name="connsiteY6" fmla="*/ 545306 h 551111"/>
                <a:gd name="connsiteX7" fmla="*/ 0 w 1047750"/>
                <a:gd name="connsiteY7" fmla="*/ 519112 h 551111"/>
                <a:gd name="connsiteX8" fmla="*/ 200025 w 1047750"/>
                <a:gd name="connsiteY8" fmla="*/ 263525 h 551111"/>
                <a:gd name="connsiteX9" fmla="*/ 793 w 1047750"/>
                <a:gd name="connsiteY9" fmla="*/ 0 h 551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7750" h="551111">
                  <a:moveTo>
                    <a:pt x="793" y="0"/>
                  </a:moveTo>
                  <a:cubicBezTo>
                    <a:pt x="123031" y="24606"/>
                    <a:pt x="250031" y="15875"/>
                    <a:pt x="374650" y="23812"/>
                  </a:cubicBezTo>
                  <a:cubicBezTo>
                    <a:pt x="555361" y="19579"/>
                    <a:pt x="750359" y="24870"/>
                    <a:pt x="916782" y="11112"/>
                  </a:cubicBezTo>
                  <a:lnTo>
                    <a:pt x="1047750" y="6350"/>
                  </a:lnTo>
                  <a:cubicBezTo>
                    <a:pt x="1046163" y="184150"/>
                    <a:pt x="1044575" y="361950"/>
                    <a:pt x="1042988" y="539750"/>
                  </a:cubicBezTo>
                  <a:lnTo>
                    <a:pt x="919163" y="542130"/>
                  </a:lnTo>
                  <a:lnTo>
                    <a:pt x="661194" y="545306"/>
                  </a:lnTo>
                  <a:cubicBezTo>
                    <a:pt x="526521" y="548481"/>
                    <a:pt x="206111" y="565943"/>
                    <a:pt x="0" y="519112"/>
                  </a:cubicBezTo>
                  <a:lnTo>
                    <a:pt x="200025" y="263525"/>
                  </a:lnTo>
                  <a:cubicBezTo>
                    <a:pt x="124089" y="185208"/>
                    <a:pt x="79110" y="128323"/>
                    <a:pt x="793" y="0"/>
                  </a:cubicBezTo>
                  <a:close/>
                </a:path>
              </a:pathLst>
            </a:custGeom>
            <a:gradFill flip="none" rotWithShape="1">
              <a:gsLst>
                <a:gs pos="0">
                  <a:srgbClr val="9DCA0D">
                    <a:lumMod val="95000"/>
                    <a:lumOff val="5000"/>
                  </a:srgbClr>
                </a:gs>
                <a:gs pos="21000">
                  <a:srgbClr val="9DCA0D">
                    <a:lumMod val="85000"/>
                  </a:srgbClr>
                </a:gs>
                <a:gs pos="52000">
                  <a:srgbClr val="9DCA0D">
                    <a:lumMod val="90000"/>
                  </a:srgbClr>
                </a:gs>
                <a:gs pos="100000">
                  <a:srgbClr val="9DCA0D">
                    <a:lumMod val="77000"/>
                  </a:srgbClr>
                </a:gs>
                <a:gs pos="86000">
                  <a:srgbClr val="9DCA0D">
                    <a:lumMod val="85000"/>
                  </a:srgbClr>
                </a:gs>
              </a:gsLst>
              <a:lin ang="0" scaled="1"/>
              <a:tileRect/>
            </a:gra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59" name="Freeform 58"/>
            <p:cNvSpPr/>
            <p:nvPr/>
          </p:nvSpPr>
          <p:spPr>
            <a:xfrm>
              <a:off x="1816100" y="3152516"/>
              <a:ext cx="919163" cy="437700"/>
            </a:xfrm>
            <a:custGeom>
              <a:avLst/>
              <a:gdLst>
                <a:gd name="connsiteX0" fmla="*/ 12700 w 5759450"/>
                <a:gd name="connsiteY0" fmla="*/ 0 h 565150"/>
                <a:gd name="connsiteX1" fmla="*/ 374650 w 5759450"/>
                <a:gd name="connsiteY1" fmla="*/ 38100 h 565150"/>
                <a:gd name="connsiteX2" fmla="*/ 5073650 w 5759450"/>
                <a:gd name="connsiteY2" fmla="*/ 38100 h 565150"/>
                <a:gd name="connsiteX3" fmla="*/ 5759450 w 5759450"/>
                <a:gd name="connsiteY3" fmla="*/ 6350 h 565150"/>
                <a:gd name="connsiteX4" fmla="*/ 5594350 w 5759450"/>
                <a:gd name="connsiteY4" fmla="*/ 279400 h 565150"/>
                <a:gd name="connsiteX5" fmla="*/ 5759450 w 5759450"/>
                <a:gd name="connsiteY5" fmla="*/ 552450 h 565150"/>
                <a:gd name="connsiteX6" fmla="*/ 5251450 w 5759450"/>
                <a:gd name="connsiteY6" fmla="*/ 565150 h 565150"/>
                <a:gd name="connsiteX7" fmla="*/ 654050 w 5759450"/>
                <a:gd name="connsiteY7" fmla="*/ 552450 h 565150"/>
                <a:gd name="connsiteX8" fmla="*/ 0 w 5759450"/>
                <a:gd name="connsiteY8" fmla="*/ 533400 h 565150"/>
                <a:gd name="connsiteX9" fmla="*/ 190500 w 5759450"/>
                <a:gd name="connsiteY9" fmla="*/ 254000 h 565150"/>
                <a:gd name="connsiteX10" fmla="*/ 12700 w 5759450"/>
                <a:gd name="connsiteY10" fmla="*/ 0 h 565150"/>
                <a:gd name="connsiteX0" fmla="*/ 12700 w 5759450"/>
                <a:gd name="connsiteY0" fmla="*/ 0 h 565150"/>
                <a:gd name="connsiteX1" fmla="*/ 374650 w 5759450"/>
                <a:gd name="connsiteY1" fmla="*/ 38100 h 565150"/>
                <a:gd name="connsiteX2" fmla="*/ 5073650 w 5759450"/>
                <a:gd name="connsiteY2" fmla="*/ 38100 h 565150"/>
                <a:gd name="connsiteX3" fmla="*/ 5759450 w 5759450"/>
                <a:gd name="connsiteY3" fmla="*/ 6350 h 565150"/>
                <a:gd name="connsiteX4" fmla="*/ 5594350 w 5759450"/>
                <a:gd name="connsiteY4" fmla="*/ 279400 h 565150"/>
                <a:gd name="connsiteX5" fmla="*/ 5759450 w 5759450"/>
                <a:gd name="connsiteY5" fmla="*/ 552450 h 565150"/>
                <a:gd name="connsiteX6" fmla="*/ 5251450 w 5759450"/>
                <a:gd name="connsiteY6" fmla="*/ 565150 h 565150"/>
                <a:gd name="connsiteX7" fmla="*/ 654050 w 5759450"/>
                <a:gd name="connsiteY7" fmla="*/ 552450 h 565150"/>
                <a:gd name="connsiteX8" fmla="*/ 0 w 5759450"/>
                <a:gd name="connsiteY8" fmla="*/ 533400 h 565150"/>
                <a:gd name="connsiteX9" fmla="*/ 190500 w 5759450"/>
                <a:gd name="connsiteY9" fmla="*/ 254000 h 565150"/>
                <a:gd name="connsiteX10" fmla="*/ 12700 w 5759450"/>
                <a:gd name="connsiteY10" fmla="*/ 0 h 565150"/>
                <a:gd name="connsiteX0" fmla="*/ 12700 w 5759450"/>
                <a:gd name="connsiteY0" fmla="*/ 0 h 565150"/>
                <a:gd name="connsiteX1" fmla="*/ 374650 w 5759450"/>
                <a:gd name="connsiteY1" fmla="*/ 38100 h 565150"/>
                <a:gd name="connsiteX2" fmla="*/ 5073650 w 5759450"/>
                <a:gd name="connsiteY2" fmla="*/ 38100 h 565150"/>
                <a:gd name="connsiteX3" fmla="*/ 5759450 w 5759450"/>
                <a:gd name="connsiteY3" fmla="*/ 6350 h 565150"/>
                <a:gd name="connsiteX4" fmla="*/ 5594350 w 5759450"/>
                <a:gd name="connsiteY4" fmla="*/ 279400 h 565150"/>
                <a:gd name="connsiteX5" fmla="*/ 5759450 w 5759450"/>
                <a:gd name="connsiteY5" fmla="*/ 552450 h 565150"/>
                <a:gd name="connsiteX6" fmla="*/ 5251450 w 5759450"/>
                <a:gd name="connsiteY6" fmla="*/ 565150 h 565150"/>
                <a:gd name="connsiteX7" fmla="*/ 654050 w 5759450"/>
                <a:gd name="connsiteY7" fmla="*/ 552450 h 565150"/>
                <a:gd name="connsiteX8" fmla="*/ 0 w 5759450"/>
                <a:gd name="connsiteY8" fmla="*/ 533400 h 565150"/>
                <a:gd name="connsiteX9" fmla="*/ 190500 w 5759450"/>
                <a:gd name="connsiteY9" fmla="*/ 254000 h 565150"/>
                <a:gd name="connsiteX10" fmla="*/ 12700 w 5759450"/>
                <a:gd name="connsiteY10" fmla="*/ 0 h 565150"/>
                <a:gd name="connsiteX0" fmla="*/ 22225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190500 w 5759450"/>
                <a:gd name="connsiteY9" fmla="*/ 247650 h 558800"/>
                <a:gd name="connsiteX10" fmla="*/ 22225 w 5759450"/>
                <a:gd name="connsiteY10" fmla="*/ 7938 h 558800"/>
                <a:gd name="connsiteX0" fmla="*/ 22225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190500 w 5759450"/>
                <a:gd name="connsiteY9" fmla="*/ 247650 h 558800"/>
                <a:gd name="connsiteX10" fmla="*/ 30956 w 5759450"/>
                <a:gd name="connsiteY10" fmla="*/ 28575 h 558800"/>
                <a:gd name="connsiteX11" fmla="*/ 22225 w 5759450"/>
                <a:gd name="connsiteY11" fmla="*/ 7938 h 558800"/>
                <a:gd name="connsiteX0" fmla="*/ 22225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190500 w 5759450"/>
                <a:gd name="connsiteY9" fmla="*/ 247650 h 558800"/>
                <a:gd name="connsiteX10" fmla="*/ 19050 w 5759450"/>
                <a:gd name="connsiteY10" fmla="*/ 35719 h 558800"/>
                <a:gd name="connsiteX11" fmla="*/ 22225 w 5759450"/>
                <a:gd name="connsiteY11" fmla="*/ 7938 h 558800"/>
                <a:gd name="connsiteX0" fmla="*/ 24606 w 5761831"/>
                <a:gd name="connsiteY0" fmla="*/ 7938 h 558800"/>
                <a:gd name="connsiteX1" fmla="*/ 377031 w 5761831"/>
                <a:gd name="connsiteY1" fmla="*/ 31750 h 558800"/>
                <a:gd name="connsiteX2" fmla="*/ 5076031 w 5761831"/>
                <a:gd name="connsiteY2" fmla="*/ 31750 h 558800"/>
                <a:gd name="connsiteX3" fmla="*/ 5761831 w 5761831"/>
                <a:gd name="connsiteY3" fmla="*/ 0 h 558800"/>
                <a:gd name="connsiteX4" fmla="*/ 5596731 w 5761831"/>
                <a:gd name="connsiteY4" fmla="*/ 273050 h 558800"/>
                <a:gd name="connsiteX5" fmla="*/ 5761831 w 5761831"/>
                <a:gd name="connsiteY5" fmla="*/ 546100 h 558800"/>
                <a:gd name="connsiteX6" fmla="*/ 5253831 w 5761831"/>
                <a:gd name="connsiteY6" fmla="*/ 558800 h 558800"/>
                <a:gd name="connsiteX7" fmla="*/ 656431 w 5761831"/>
                <a:gd name="connsiteY7" fmla="*/ 546100 h 558800"/>
                <a:gd name="connsiteX8" fmla="*/ 2381 w 5761831"/>
                <a:gd name="connsiteY8" fmla="*/ 527050 h 558800"/>
                <a:gd name="connsiteX9" fmla="*/ 192881 w 5761831"/>
                <a:gd name="connsiteY9" fmla="*/ 247650 h 558800"/>
                <a:gd name="connsiteX10" fmla="*/ 0 w 5761831"/>
                <a:gd name="connsiteY10" fmla="*/ 30957 h 558800"/>
                <a:gd name="connsiteX11" fmla="*/ 24606 w 5761831"/>
                <a:gd name="connsiteY11" fmla="*/ 7938 h 558800"/>
                <a:gd name="connsiteX0" fmla="*/ 22225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190500 w 5759450"/>
                <a:gd name="connsiteY9" fmla="*/ 247650 h 558800"/>
                <a:gd name="connsiteX10" fmla="*/ 22225 w 5759450"/>
                <a:gd name="connsiteY10" fmla="*/ 7938 h 558800"/>
                <a:gd name="connsiteX0" fmla="*/ 793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190500 w 5759450"/>
                <a:gd name="connsiteY9" fmla="*/ 247650 h 558800"/>
                <a:gd name="connsiteX10" fmla="*/ 793 w 5759450"/>
                <a:gd name="connsiteY10" fmla="*/ 7938 h 558800"/>
                <a:gd name="connsiteX0" fmla="*/ 793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190500 w 5759450"/>
                <a:gd name="connsiteY9" fmla="*/ 247650 h 558800"/>
                <a:gd name="connsiteX10" fmla="*/ 793 w 5759450"/>
                <a:gd name="connsiteY10" fmla="*/ 7938 h 558800"/>
                <a:gd name="connsiteX0" fmla="*/ 793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200025 w 5759450"/>
                <a:gd name="connsiteY9" fmla="*/ 271463 h 558800"/>
                <a:gd name="connsiteX10" fmla="*/ 793 w 5759450"/>
                <a:gd name="connsiteY10" fmla="*/ 7938 h 558800"/>
                <a:gd name="connsiteX0" fmla="*/ 793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200025 w 5759450"/>
                <a:gd name="connsiteY9" fmla="*/ 271463 h 558800"/>
                <a:gd name="connsiteX10" fmla="*/ 793 w 5759450"/>
                <a:gd name="connsiteY10" fmla="*/ 7938 h 558800"/>
                <a:gd name="connsiteX0" fmla="*/ 793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200025 w 5759450"/>
                <a:gd name="connsiteY9" fmla="*/ 271463 h 558800"/>
                <a:gd name="connsiteX10" fmla="*/ 793 w 5759450"/>
                <a:gd name="connsiteY10" fmla="*/ 7938 h 558800"/>
                <a:gd name="connsiteX0" fmla="*/ 793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200025 w 5759450"/>
                <a:gd name="connsiteY9" fmla="*/ 271463 h 558800"/>
                <a:gd name="connsiteX10" fmla="*/ 793 w 5759450"/>
                <a:gd name="connsiteY10" fmla="*/ 7938 h 558800"/>
                <a:gd name="connsiteX0" fmla="*/ 793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200025 w 5759450"/>
                <a:gd name="connsiteY9" fmla="*/ 271463 h 558800"/>
                <a:gd name="connsiteX10" fmla="*/ 793 w 5759450"/>
                <a:gd name="connsiteY10" fmla="*/ 7938 h 558800"/>
                <a:gd name="connsiteX0" fmla="*/ 793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61194 w 5759450"/>
                <a:gd name="connsiteY7" fmla="*/ 553244 h 558800"/>
                <a:gd name="connsiteX8" fmla="*/ 0 w 5759450"/>
                <a:gd name="connsiteY8" fmla="*/ 527050 h 558800"/>
                <a:gd name="connsiteX9" fmla="*/ 200025 w 5759450"/>
                <a:gd name="connsiteY9" fmla="*/ 271463 h 558800"/>
                <a:gd name="connsiteX10" fmla="*/ 793 w 5759450"/>
                <a:gd name="connsiteY10" fmla="*/ 7938 h 558800"/>
                <a:gd name="connsiteX0" fmla="*/ 793 w 5759450"/>
                <a:gd name="connsiteY0" fmla="*/ 7938 h 559049"/>
                <a:gd name="connsiteX1" fmla="*/ 374650 w 5759450"/>
                <a:gd name="connsiteY1" fmla="*/ 31750 h 559049"/>
                <a:gd name="connsiteX2" fmla="*/ 5073650 w 5759450"/>
                <a:gd name="connsiteY2" fmla="*/ 31750 h 559049"/>
                <a:gd name="connsiteX3" fmla="*/ 5759450 w 5759450"/>
                <a:gd name="connsiteY3" fmla="*/ 0 h 559049"/>
                <a:gd name="connsiteX4" fmla="*/ 5594350 w 5759450"/>
                <a:gd name="connsiteY4" fmla="*/ 273050 h 559049"/>
                <a:gd name="connsiteX5" fmla="*/ 5759450 w 5759450"/>
                <a:gd name="connsiteY5" fmla="*/ 546100 h 559049"/>
                <a:gd name="connsiteX6" fmla="*/ 5251450 w 5759450"/>
                <a:gd name="connsiteY6" fmla="*/ 558800 h 559049"/>
                <a:gd name="connsiteX7" fmla="*/ 661194 w 5759450"/>
                <a:gd name="connsiteY7" fmla="*/ 553244 h 559049"/>
                <a:gd name="connsiteX8" fmla="*/ 0 w 5759450"/>
                <a:gd name="connsiteY8" fmla="*/ 527050 h 559049"/>
                <a:gd name="connsiteX9" fmla="*/ 200025 w 5759450"/>
                <a:gd name="connsiteY9" fmla="*/ 271463 h 559049"/>
                <a:gd name="connsiteX10" fmla="*/ 793 w 5759450"/>
                <a:gd name="connsiteY10" fmla="*/ 7938 h 559049"/>
                <a:gd name="connsiteX0" fmla="*/ 793 w 5759450"/>
                <a:gd name="connsiteY0" fmla="*/ 7938 h 559049"/>
                <a:gd name="connsiteX1" fmla="*/ 374650 w 5759450"/>
                <a:gd name="connsiteY1" fmla="*/ 31750 h 559049"/>
                <a:gd name="connsiteX2" fmla="*/ 919163 w 5759450"/>
                <a:gd name="connsiteY2" fmla="*/ 28575 h 559049"/>
                <a:gd name="connsiteX3" fmla="*/ 5073650 w 5759450"/>
                <a:gd name="connsiteY3" fmla="*/ 31750 h 559049"/>
                <a:gd name="connsiteX4" fmla="*/ 5759450 w 5759450"/>
                <a:gd name="connsiteY4" fmla="*/ 0 h 559049"/>
                <a:gd name="connsiteX5" fmla="*/ 5594350 w 5759450"/>
                <a:gd name="connsiteY5" fmla="*/ 273050 h 559049"/>
                <a:gd name="connsiteX6" fmla="*/ 5759450 w 5759450"/>
                <a:gd name="connsiteY6" fmla="*/ 546100 h 559049"/>
                <a:gd name="connsiteX7" fmla="*/ 5251450 w 5759450"/>
                <a:gd name="connsiteY7" fmla="*/ 558800 h 559049"/>
                <a:gd name="connsiteX8" fmla="*/ 661194 w 5759450"/>
                <a:gd name="connsiteY8" fmla="*/ 553244 h 559049"/>
                <a:gd name="connsiteX9" fmla="*/ 0 w 5759450"/>
                <a:gd name="connsiteY9" fmla="*/ 527050 h 559049"/>
                <a:gd name="connsiteX10" fmla="*/ 200025 w 5759450"/>
                <a:gd name="connsiteY10" fmla="*/ 271463 h 559049"/>
                <a:gd name="connsiteX11" fmla="*/ 793 w 5759450"/>
                <a:gd name="connsiteY11"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5073650 w 5759450"/>
                <a:gd name="connsiteY3" fmla="*/ 31750 h 559049"/>
                <a:gd name="connsiteX4" fmla="*/ 5759450 w 5759450"/>
                <a:gd name="connsiteY4" fmla="*/ 0 h 559049"/>
                <a:gd name="connsiteX5" fmla="*/ 5594350 w 5759450"/>
                <a:gd name="connsiteY5" fmla="*/ 273050 h 559049"/>
                <a:gd name="connsiteX6" fmla="*/ 5759450 w 5759450"/>
                <a:gd name="connsiteY6" fmla="*/ 546100 h 559049"/>
                <a:gd name="connsiteX7" fmla="*/ 5251450 w 5759450"/>
                <a:gd name="connsiteY7" fmla="*/ 558800 h 559049"/>
                <a:gd name="connsiteX8" fmla="*/ 661194 w 5759450"/>
                <a:gd name="connsiteY8" fmla="*/ 553244 h 559049"/>
                <a:gd name="connsiteX9" fmla="*/ 0 w 5759450"/>
                <a:gd name="connsiteY9" fmla="*/ 527050 h 559049"/>
                <a:gd name="connsiteX10" fmla="*/ 200025 w 5759450"/>
                <a:gd name="connsiteY10" fmla="*/ 271463 h 559049"/>
                <a:gd name="connsiteX11" fmla="*/ 793 w 5759450"/>
                <a:gd name="connsiteY11"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5073650 w 5759450"/>
                <a:gd name="connsiteY3" fmla="*/ 31750 h 559049"/>
                <a:gd name="connsiteX4" fmla="*/ 5759450 w 5759450"/>
                <a:gd name="connsiteY4" fmla="*/ 0 h 559049"/>
                <a:gd name="connsiteX5" fmla="*/ 5594350 w 5759450"/>
                <a:gd name="connsiteY5" fmla="*/ 273050 h 559049"/>
                <a:gd name="connsiteX6" fmla="*/ 5759450 w 5759450"/>
                <a:gd name="connsiteY6" fmla="*/ 546100 h 559049"/>
                <a:gd name="connsiteX7" fmla="*/ 5251450 w 5759450"/>
                <a:gd name="connsiteY7" fmla="*/ 558800 h 559049"/>
                <a:gd name="connsiteX8" fmla="*/ 661194 w 5759450"/>
                <a:gd name="connsiteY8" fmla="*/ 553244 h 559049"/>
                <a:gd name="connsiteX9" fmla="*/ 0 w 5759450"/>
                <a:gd name="connsiteY9" fmla="*/ 527050 h 559049"/>
                <a:gd name="connsiteX10" fmla="*/ 200025 w 5759450"/>
                <a:gd name="connsiteY10" fmla="*/ 271463 h 559049"/>
                <a:gd name="connsiteX11" fmla="*/ 793 w 5759450"/>
                <a:gd name="connsiteY11"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5073650 w 5759450"/>
                <a:gd name="connsiteY3" fmla="*/ 31750 h 559049"/>
                <a:gd name="connsiteX4" fmla="*/ 5759450 w 5759450"/>
                <a:gd name="connsiteY4" fmla="*/ 0 h 559049"/>
                <a:gd name="connsiteX5" fmla="*/ 5594350 w 5759450"/>
                <a:gd name="connsiteY5" fmla="*/ 273050 h 559049"/>
                <a:gd name="connsiteX6" fmla="*/ 5759450 w 5759450"/>
                <a:gd name="connsiteY6" fmla="*/ 546100 h 559049"/>
                <a:gd name="connsiteX7" fmla="*/ 5251450 w 5759450"/>
                <a:gd name="connsiteY7" fmla="*/ 558800 h 559049"/>
                <a:gd name="connsiteX8" fmla="*/ 661194 w 5759450"/>
                <a:gd name="connsiteY8" fmla="*/ 553244 h 559049"/>
                <a:gd name="connsiteX9" fmla="*/ 0 w 5759450"/>
                <a:gd name="connsiteY9" fmla="*/ 527050 h 559049"/>
                <a:gd name="connsiteX10" fmla="*/ 200025 w 5759450"/>
                <a:gd name="connsiteY10" fmla="*/ 271463 h 559049"/>
                <a:gd name="connsiteX11" fmla="*/ 793 w 5759450"/>
                <a:gd name="connsiteY11"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5073650 w 5759450"/>
                <a:gd name="connsiteY3" fmla="*/ 31750 h 559049"/>
                <a:gd name="connsiteX4" fmla="*/ 5759450 w 5759450"/>
                <a:gd name="connsiteY4" fmla="*/ 0 h 559049"/>
                <a:gd name="connsiteX5" fmla="*/ 5594350 w 5759450"/>
                <a:gd name="connsiteY5" fmla="*/ 273050 h 559049"/>
                <a:gd name="connsiteX6" fmla="*/ 5759450 w 5759450"/>
                <a:gd name="connsiteY6" fmla="*/ 546100 h 559049"/>
                <a:gd name="connsiteX7" fmla="*/ 5251450 w 5759450"/>
                <a:gd name="connsiteY7" fmla="*/ 558800 h 559049"/>
                <a:gd name="connsiteX8" fmla="*/ 919163 w 5759450"/>
                <a:gd name="connsiteY8" fmla="*/ 554831 h 559049"/>
                <a:gd name="connsiteX9" fmla="*/ 661194 w 5759450"/>
                <a:gd name="connsiteY9" fmla="*/ 553244 h 559049"/>
                <a:gd name="connsiteX10" fmla="*/ 0 w 5759450"/>
                <a:gd name="connsiteY10" fmla="*/ 527050 h 559049"/>
                <a:gd name="connsiteX11" fmla="*/ 200025 w 5759450"/>
                <a:gd name="connsiteY11" fmla="*/ 271463 h 559049"/>
                <a:gd name="connsiteX12" fmla="*/ 793 w 5759450"/>
                <a:gd name="connsiteY12"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5073650 w 5759450"/>
                <a:gd name="connsiteY3" fmla="*/ 31750 h 559049"/>
                <a:gd name="connsiteX4" fmla="*/ 5759450 w 5759450"/>
                <a:gd name="connsiteY4" fmla="*/ 0 h 559049"/>
                <a:gd name="connsiteX5" fmla="*/ 5594350 w 5759450"/>
                <a:gd name="connsiteY5" fmla="*/ 273050 h 559049"/>
                <a:gd name="connsiteX6" fmla="*/ 5759450 w 5759450"/>
                <a:gd name="connsiteY6" fmla="*/ 546100 h 559049"/>
                <a:gd name="connsiteX7" fmla="*/ 5251450 w 5759450"/>
                <a:gd name="connsiteY7" fmla="*/ 558800 h 559049"/>
                <a:gd name="connsiteX8" fmla="*/ 919163 w 5759450"/>
                <a:gd name="connsiteY8" fmla="*/ 550068 h 559049"/>
                <a:gd name="connsiteX9" fmla="*/ 661194 w 5759450"/>
                <a:gd name="connsiteY9" fmla="*/ 553244 h 559049"/>
                <a:gd name="connsiteX10" fmla="*/ 0 w 5759450"/>
                <a:gd name="connsiteY10" fmla="*/ 527050 h 559049"/>
                <a:gd name="connsiteX11" fmla="*/ 200025 w 5759450"/>
                <a:gd name="connsiteY11" fmla="*/ 271463 h 559049"/>
                <a:gd name="connsiteX12" fmla="*/ 793 w 5759450"/>
                <a:gd name="connsiteY12"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0131 w 5759450"/>
                <a:gd name="connsiteY3" fmla="*/ 30956 h 559049"/>
                <a:gd name="connsiteX4" fmla="*/ 5073650 w 5759450"/>
                <a:gd name="connsiteY4" fmla="*/ 31750 h 559049"/>
                <a:gd name="connsiteX5" fmla="*/ 5759450 w 5759450"/>
                <a:gd name="connsiteY5" fmla="*/ 0 h 559049"/>
                <a:gd name="connsiteX6" fmla="*/ 5594350 w 5759450"/>
                <a:gd name="connsiteY6" fmla="*/ 273050 h 559049"/>
                <a:gd name="connsiteX7" fmla="*/ 5759450 w 5759450"/>
                <a:gd name="connsiteY7" fmla="*/ 546100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3650 w 5759450"/>
                <a:gd name="connsiteY4" fmla="*/ 31750 h 559049"/>
                <a:gd name="connsiteX5" fmla="*/ 5759450 w 5759450"/>
                <a:gd name="connsiteY5" fmla="*/ 0 h 559049"/>
                <a:gd name="connsiteX6" fmla="*/ 5594350 w 5759450"/>
                <a:gd name="connsiteY6" fmla="*/ 273050 h 559049"/>
                <a:gd name="connsiteX7" fmla="*/ 5759450 w 5759450"/>
                <a:gd name="connsiteY7" fmla="*/ 546100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6032 w 5759450"/>
                <a:gd name="connsiteY4" fmla="*/ 26988 h 559049"/>
                <a:gd name="connsiteX5" fmla="*/ 5759450 w 5759450"/>
                <a:gd name="connsiteY5" fmla="*/ 0 h 559049"/>
                <a:gd name="connsiteX6" fmla="*/ 5594350 w 5759450"/>
                <a:gd name="connsiteY6" fmla="*/ 273050 h 559049"/>
                <a:gd name="connsiteX7" fmla="*/ 5759450 w 5759450"/>
                <a:gd name="connsiteY7" fmla="*/ 546100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6032 w 5759450"/>
                <a:gd name="connsiteY4" fmla="*/ 26988 h 559049"/>
                <a:gd name="connsiteX5" fmla="*/ 5759450 w 5759450"/>
                <a:gd name="connsiteY5" fmla="*/ 0 h 559049"/>
                <a:gd name="connsiteX6" fmla="*/ 5594350 w 5759450"/>
                <a:gd name="connsiteY6" fmla="*/ 273050 h 559049"/>
                <a:gd name="connsiteX7" fmla="*/ 5759450 w 5759450"/>
                <a:gd name="connsiteY7" fmla="*/ 546100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6032 w 5759450"/>
                <a:gd name="connsiteY4" fmla="*/ 26988 h 559049"/>
                <a:gd name="connsiteX5" fmla="*/ 5759450 w 5759450"/>
                <a:gd name="connsiteY5" fmla="*/ 0 h 559049"/>
                <a:gd name="connsiteX6" fmla="*/ 5594350 w 5759450"/>
                <a:gd name="connsiteY6" fmla="*/ 273050 h 559049"/>
                <a:gd name="connsiteX7" fmla="*/ 5759450 w 5759450"/>
                <a:gd name="connsiteY7" fmla="*/ 546100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6032 w 5759450"/>
                <a:gd name="connsiteY4" fmla="*/ 26988 h 559049"/>
                <a:gd name="connsiteX5" fmla="*/ 5759450 w 5759450"/>
                <a:gd name="connsiteY5" fmla="*/ 0 h 559049"/>
                <a:gd name="connsiteX6" fmla="*/ 5594350 w 5759450"/>
                <a:gd name="connsiteY6" fmla="*/ 273050 h 559049"/>
                <a:gd name="connsiteX7" fmla="*/ 5759450 w 5759450"/>
                <a:gd name="connsiteY7" fmla="*/ 546100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6032 w 5759450"/>
                <a:gd name="connsiteY4" fmla="*/ 26988 h 559049"/>
                <a:gd name="connsiteX5" fmla="*/ 5759450 w 5759450"/>
                <a:gd name="connsiteY5" fmla="*/ 0 h 559049"/>
                <a:gd name="connsiteX6" fmla="*/ 5577681 w 5759450"/>
                <a:gd name="connsiteY6" fmla="*/ 273050 h 559049"/>
                <a:gd name="connsiteX7" fmla="*/ 5759450 w 5759450"/>
                <a:gd name="connsiteY7" fmla="*/ 546100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6032 w 5759450"/>
                <a:gd name="connsiteY4" fmla="*/ 26988 h 559049"/>
                <a:gd name="connsiteX5" fmla="*/ 5759450 w 5759450"/>
                <a:gd name="connsiteY5" fmla="*/ 0 h 559049"/>
                <a:gd name="connsiteX6" fmla="*/ 5577681 w 5759450"/>
                <a:gd name="connsiteY6" fmla="*/ 273050 h 559049"/>
                <a:gd name="connsiteX7" fmla="*/ 5759450 w 5759450"/>
                <a:gd name="connsiteY7" fmla="*/ 546100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6032 w 5759450"/>
                <a:gd name="connsiteY4" fmla="*/ 26988 h 559049"/>
                <a:gd name="connsiteX5" fmla="*/ 5759450 w 5759450"/>
                <a:gd name="connsiteY5" fmla="*/ 0 h 559049"/>
                <a:gd name="connsiteX6" fmla="*/ 5577681 w 5759450"/>
                <a:gd name="connsiteY6" fmla="*/ 273050 h 559049"/>
                <a:gd name="connsiteX7" fmla="*/ 5754688 w 5759450"/>
                <a:gd name="connsiteY7" fmla="*/ 517525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6032 w 5759450"/>
                <a:gd name="connsiteY4" fmla="*/ 26988 h 559049"/>
                <a:gd name="connsiteX5" fmla="*/ 5759450 w 5759450"/>
                <a:gd name="connsiteY5" fmla="*/ 0 h 559049"/>
                <a:gd name="connsiteX6" fmla="*/ 5577681 w 5759450"/>
                <a:gd name="connsiteY6" fmla="*/ 273050 h 559049"/>
                <a:gd name="connsiteX7" fmla="*/ 5754688 w 5759450"/>
                <a:gd name="connsiteY7" fmla="*/ 517525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61529"/>
                <a:gd name="connsiteX1" fmla="*/ 374650 w 5759450"/>
                <a:gd name="connsiteY1" fmla="*/ 31750 h 561529"/>
                <a:gd name="connsiteX2" fmla="*/ 916782 w 5759450"/>
                <a:gd name="connsiteY2" fmla="*/ 19050 h 561529"/>
                <a:gd name="connsiteX3" fmla="*/ 4862512 w 5759450"/>
                <a:gd name="connsiteY3" fmla="*/ 19050 h 561529"/>
                <a:gd name="connsiteX4" fmla="*/ 5076032 w 5759450"/>
                <a:gd name="connsiteY4" fmla="*/ 26988 h 561529"/>
                <a:gd name="connsiteX5" fmla="*/ 5759450 w 5759450"/>
                <a:gd name="connsiteY5" fmla="*/ 0 h 561529"/>
                <a:gd name="connsiteX6" fmla="*/ 5577681 w 5759450"/>
                <a:gd name="connsiteY6" fmla="*/ 273050 h 561529"/>
                <a:gd name="connsiteX7" fmla="*/ 5754688 w 5759450"/>
                <a:gd name="connsiteY7" fmla="*/ 517525 h 561529"/>
                <a:gd name="connsiteX8" fmla="*/ 5251450 w 5759450"/>
                <a:gd name="connsiteY8" fmla="*/ 558800 h 561529"/>
                <a:gd name="connsiteX9" fmla="*/ 919163 w 5759450"/>
                <a:gd name="connsiteY9" fmla="*/ 550068 h 561529"/>
                <a:gd name="connsiteX10" fmla="*/ 661194 w 5759450"/>
                <a:gd name="connsiteY10" fmla="*/ 553244 h 561529"/>
                <a:gd name="connsiteX11" fmla="*/ 0 w 5759450"/>
                <a:gd name="connsiteY11" fmla="*/ 527050 h 561529"/>
                <a:gd name="connsiteX12" fmla="*/ 200025 w 5759450"/>
                <a:gd name="connsiteY12" fmla="*/ 271463 h 561529"/>
                <a:gd name="connsiteX13" fmla="*/ 793 w 5759450"/>
                <a:gd name="connsiteY13" fmla="*/ 7938 h 561529"/>
                <a:gd name="connsiteX0" fmla="*/ 793 w 5759450"/>
                <a:gd name="connsiteY0" fmla="*/ 7938 h 562791"/>
                <a:gd name="connsiteX1" fmla="*/ 374650 w 5759450"/>
                <a:gd name="connsiteY1" fmla="*/ 31750 h 562791"/>
                <a:gd name="connsiteX2" fmla="*/ 916782 w 5759450"/>
                <a:gd name="connsiteY2" fmla="*/ 19050 h 562791"/>
                <a:gd name="connsiteX3" fmla="*/ 4862512 w 5759450"/>
                <a:gd name="connsiteY3" fmla="*/ 19050 h 562791"/>
                <a:gd name="connsiteX4" fmla="*/ 5076032 w 5759450"/>
                <a:gd name="connsiteY4" fmla="*/ 26988 h 562791"/>
                <a:gd name="connsiteX5" fmla="*/ 5759450 w 5759450"/>
                <a:gd name="connsiteY5" fmla="*/ 0 h 562791"/>
                <a:gd name="connsiteX6" fmla="*/ 5577681 w 5759450"/>
                <a:gd name="connsiteY6" fmla="*/ 273050 h 562791"/>
                <a:gd name="connsiteX7" fmla="*/ 5754688 w 5759450"/>
                <a:gd name="connsiteY7" fmla="*/ 517525 h 562791"/>
                <a:gd name="connsiteX8" fmla="*/ 5251450 w 5759450"/>
                <a:gd name="connsiteY8" fmla="*/ 558800 h 562791"/>
                <a:gd name="connsiteX9" fmla="*/ 919163 w 5759450"/>
                <a:gd name="connsiteY9" fmla="*/ 550068 h 562791"/>
                <a:gd name="connsiteX10" fmla="*/ 661194 w 5759450"/>
                <a:gd name="connsiteY10" fmla="*/ 553244 h 562791"/>
                <a:gd name="connsiteX11" fmla="*/ 0 w 5759450"/>
                <a:gd name="connsiteY11" fmla="*/ 527050 h 562791"/>
                <a:gd name="connsiteX12" fmla="*/ 200025 w 5759450"/>
                <a:gd name="connsiteY12" fmla="*/ 271463 h 562791"/>
                <a:gd name="connsiteX13" fmla="*/ 793 w 5759450"/>
                <a:gd name="connsiteY13" fmla="*/ 7938 h 562791"/>
                <a:gd name="connsiteX0" fmla="*/ 793 w 5761832"/>
                <a:gd name="connsiteY0" fmla="*/ 7938 h 563259"/>
                <a:gd name="connsiteX1" fmla="*/ 374650 w 5761832"/>
                <a:gd name="connsiteY1" fmla="*/ 31750 h 563259"/>
                <a:gd name="connsiteX2" fmla="*/ 916782 w 5761832"/>
                <a:gd name="connsiteY2" fmla="*/ 19050 h 563259"/>
                <a:gd name="connsiteX3" fmla="*/ 4862512 w 5761832"/>
                <a:gd name="connsiteY3" fmla="*/ 19050 h 563259"/>
                <a:gd name="connsiteX4" fmla="*/ 5076032 w 5761832"/>
                <a:gd name="connsiteY4" fmla="*/ 26988 h 563259"/>
                <a:gd name="connsiteX5" fmla="*/ 5759450 w 5761832"/>
                <a:gd name="connsiteY5" fmla="*/ 0 h 563259"/>
                <a:gd name="connsiteX6" fmla="*/ 5577681 w 5761832"/>
                <a:gd name="connsiteY6" fmla="*/ 273050 h 563259"/>
                <a:gd name="connsiteX7" fmla="*/ 5761832 w 5761832"/>
                <a:gd name="connsiteY7" fmla="*/ 522287 h 563259"/>
                <a:gd name="connsiteX8" fmla="*/ 5251450 w 5761832"/>
                <a:gd name="connsiteY8" fmla="*/ 558800 h 563259"/>
                <a:gd name="connsiteX9" fmla="*/ 919163 w 5761832"/>
                <a:gd name="connsiteY9" fmla="*/ 550068 h 563259"/>
                <a:gd name="connsiteX10" fmla="*/ 661194 w 5761832"/>
                <a:gd name="connsiteY10" fmla="*/ 553244 h 563259"/>
                <a:gd name="connsiteX11" fmla="*/ 0 w 5761832"/>
                <a:gd name="connsiteY11" fmla="*/ 527050 h 563259"/>
                <a:gd name="connsiteX12" fmla="*/ 200025 w 5761832"/>
                <a:gd name="connsiteY12" fmla="*/ 271463 h 563259"/>
                <a:gd name="connsiteX13" fmla="*/ 793 w 5761832"/>
                <a:gd name="connsiteY13" fmla="*/ 7938 h 563259"/>
                <a:gd name="connsiteX0" fmla="*/ 793 w 5761832"/>
                <a:gd name="connsiteY0" fmla="*/ 7938 h 563781"/>
                <a:gd name="connsiteX1" fmla="*/ 374650 w 5761832"/>
                <a:gd name="connsiteY1" fmla="*/ 31750 h 563781"/>
                <a:gd name="connsiteX2" fmla="*/ 916782 w 5761832"/>
                <a:gd name="connsiteY2" fmla="*/ 19050 h 563781"/>
                <a:gd name="connsiteX3" fmla="*/ 4862512 w 5761832"/>
                <a:gd name="connsiteY3" fmla="*/ 19050 h 563781"/>
                <a:gd name="connsiteX4" fmla="*/ 5076032 w 5761832"/>
                <a:gd name="connsiteY4" fmla="*/ 26988 h 563781"/>
                <a:gd name="connsiteX5" fmla="*/ 5759450 w 5761832"/>
                <a:gd name="connsiteY5" fmla="*/ 0 h 563781"/>
                <a:gd name="connsiteX6" fmla="*/ 5577681 w 5761832"/>
                <a:gd name="connsiteY6" fmla="*/ 273050 h 563781"/>
                <a:gd name="connsiteX7" fmla="*/ 5761832 w 5761832"/>
                <a:gd name="connsiteY7" fmla="*/ 522287 h 563781"/>
                <a:gd name="connsiteX8" fmla="*/ 5251450 w 5761832"/>
                <a:gd name="connsiteY8" fmla="*/ 558800 h 563781"/>
                <a:gd name="connsiteX9" fmla="*/ 919163 w 5761832"/>
                <a:gd name="connsiteY9" fmla="*/ 550068 h 563781"/>
                <a:gd name="connsiteX10" fmla="*/ 661194 w 5761832"/>
                <a:gd name="connsiteY10" fmla="*/ 553244 h 563781"/>
                <a:gd name="connsiteX11" fmla="*/ 0 w 5761832"/>
                <a:gd name="connsiteY11" fmla="*/ 527050 h 563781"/>
                <a:gd name="connsiteX12" fmla="*/ 200025 w 5761832"/>
                <a:gd name="connsiteY12" fmla="*/ 271463 h 563781"/>
                <a:gd name="connsiteX13" fmla="*/ 793 w 5761832"/>
                <a:gd name="connsiteY13" fmla="*/ 7938 h 563781"/>
                <a:gd name="connsiteX0" fmla="*/ 793 w 5761832"/>
                <a:gd name="connsiteY0" fmla="*/ 7938 h 559049"/>
                <a:gd name="connsiteX1" fmla="*/ 374650 w 5761832"/>
                <a:gd name="connsiteY1" fmla="*/ 31750 h 559049"/>
                <a:gd name="connsiteX2" fmla="*/ 916782 w 5761832"/>
                <a:gd name="connsiteY2" fmla="*/ 19050 h 559049"/>
                <a:gd name="connsiteX3" fmla="*/ 4862512 w 5761832"/>
                <a:gd name="connsiteY3" fmla="*/ 19050 h 559049"/>
                <a:gd name="connsiteX4" fmla="*/ 5076032 w 5761832"/>
                <a:gd name="connsiteY4" fmla="*/ 26988 h 559049"/>
                <a:gd name="connsiteX5" fmla="*/ 5759450 w 5761832"/>
                <a:gd name="connsiteY5" fmla="*/ 0 h 559049"/>
                <a:gd name="connsiteX6" fmla="*/ 5577681 w 5761832"/>
                <a:gd name="connsiteY6" fmla="*/ 273050 h 559049"/>
                <a:gd name="connsiteX7" fmla="*/ 5761832 w 5761832"/>
                <a:gd name="connsiteY7" fmla="*/ 522287 h 559049"/>
                <a:gd name="connsiteX8" fmla="*/ 5251450 w 5761832"/>
                <a:gd name="connsiteY8" fmla="*/ 558800 h 559049"/>
                <a:gd name="connsiteX9" fmla="*/ 919163 w 5761832"/>
                <a:gd name="connsiteY9" fmla="*/ 550068 h 559049"/>
                <a:gd name="connsiteX10" fmla="*/ 661194 w 5761832"/>
                <a:gd name="connsiteY10" fmla="*/ 553244 h 559049"/>
                <a:gd name="connsiteX11" fmla="*/ 0 w 5761832"/>
                <a:gd name="connsiteY11" fmla="*/ 527050 h 559049"/>
                <a:gd name="connsiteX12" fmla="*/ 200025 w 5761832"/>
                <a:gd name="connsiteY12" fmla="*/ 271463 h 559049"/>
                <a:gd name="connsiteX13" fmla="*/ 793 w 5761832"/>
                <a:gd name="connsiteY13" fmla="*/ 7938 h 559049"/>
                <a:gd name="connsiteX0" fmla="*/ 793 w 5761832"/>
                <a:gd name="connsiteY0" fmla="*/ 7938 h 559049"/>
                <a:gd name="connsiteX1" fmla="*/ 374650 w 5761832"/>
                <a:gd name="connsiteY1" fmla="*/ 31750 h 559049"/>
                <a:gd name="connsiteX2" fmla="*/ 916782 w 5761832"/>
                <a:gd name="connsiteY2" fmla="*/ 19050 h 559049"/>
                <a:gd name="connsiteX3" fmla="*/ 945507 w 5761832"/>
                <a:gd name="connsiteY3" fmla="*/ 20131 h 559049"/>
                <a:gd name="connsiteX4" fmla="*/ 4862512 w 5761832"/>
                <a:gd name="connsiteY4" fmla="*/ 19050 h 559049"/>
                <a:gd name="connsiteX5" fmla="*/ 5076032 w 5761832"/>
                <a:gd name="connsiteY5" fmla="*/ 26988 h 559049"/>
                <a:gd name="connsiteX6" fmla="*/ 5759450 w 5761832"/>
                <a:gd name="connsiteY6" fmla="*/ 0 h 559049"/>
                <a:gd name="connsiteX7" fmla="*/ 5577681 w 5761832"/>
                <a:gd name="connsiteY7" fmla="*/ 273050 h 559049"/>
                <a:gd name="connsiteX8" fmla="*/ 5761832 w 5761832"/>
                <a:gd name="connsiteY8" fmla="*/ 522287 h 559049"/>
                <a:gd name="connsiteX9" fmla="*/ 5251450 w 5761832"/>
                <a:gd name="connsiteY9" fmla="*/ 558800 h 559049"/>
                <a:gd name="connsiteX10" fmla="*/ 919163 w 5761832"/>
                <a:gd name="connsiteY10" fmla="*/ 550068 h 559049"/>
                <a:gd name="connsiteX11" fmla="*/ 661194 w 5761832"/>
                <a:gd name="connsiteY11" fmla="*/ 553244 h 559049"/>
                <a:gd name="connsiteX12" fmla="*/ 0 w 5761832"/>
                <a:gd name="connsiteY12" fmla="*/ 527050 h 559049"/>
                <a:gd name="connsiteX13" fmla="*/ 200025 w 5761832"/>
                <a:gd name="connsiteY13" fmla="*/ 271463 h 559049"/>
                <a:gd name="connsiteX14" fmla="*/ 793 w 5761832"/>
                <a:gd name="connsiteY14" fmla="*/ 7938 h 559049"/>
                <a:gd name="connsiteX0" fmla="*/ 793 w 5761832"/>
                <a:gd name="connsiteY0" fmla="*/ 7938 h 559049"/>
                <a:gd name="connsiteX1" fmla="*/ 374650 w 5761832"/>
                <a:gd name="connsiteY1" fmla="*/ 31750 h 559049"/>
                <a:gd name="connsiteX2" fmla="*/ 916782 w 5761832"/>
                <a:gd name="connsiteY2" fmla="*/ 19050 h 559049"/>
                <a:gd name="connsiteX3" fmla="*/ 945507 w 5761832"/>
                <a:gd name="connsiteY3" fmla="*/ 20131 h 559049"/>
                <a:gd name="connsiteX4" fmla="*/ 4862512 w 5761832"/>
                <a:gd name="connsiteY4" fmla="*/ 19050 h 559049"/>
                <a:gd name="connsiteX5" fmla="*/ 5076032 w 5761832"/>
                <a:gd name="connsiteY5" fmla="*/ 26988 h 559049"/>
                <a:gd name="connsiteX6" fmla="*/ 5759450 w 5761832"/>
                <a:gd name="connsiteY6" fmla="*/ 0 h 559049"/>
                <a:gd name="connsiteX7" fmla="*/ 5577681 w 5761832"/>
                <a:gd name="connsiteY7" fmla="*/ 273050 h 559049"/>
                <a:gd name="connsiteX8" fmla="*/ 5761832 w 5761832"/>
                <a:gd name="connsiteY8" fmla="*/ 522287 h 559049"/>
                <a:gd name="connsiteX9" fmla="*/ 5251450 w 5761832"/>
                <a:gd name="connsiteY9" fmla="*/ 558800 h 559049"/>
                <a:gd name="connsiteX10" fmla="*/ 952905 w 5761832"/>
                <a:gd name="connsiteY10" fmla="*/ 546396 h 559049"/>
                <a:gd name="connsiteX11" fmla="*/ 919163 w 5761832"/>
                <a:gd name="connsiteY11" fmla="*/ 550068 h 559049"/>
                <a:gd name="connsiteX12" fmla="*/ 661194 w 5761832"/>
                <a:gd name="connsiteY12" fmla="*/ 553244 h 559049"/>
                <a:gd name="connsiteX13" fmla="*/ 0 w 5761832"/>
                <a:gd name="connsiteY13" fmla="*/ 527050 h 559049"/>
                <a:gd name="connsiteX14" fmla="*/ 200025 w 5761832"/>
                <a:gd name="connsiteY14" fmla="*/ 271463 h 559049"/>
                <a:gd name="connsiteX15" fmla="*/ 793 w 5761832"/>
                <a:gd name="connsiteY15" fmla="*/ 7938 h 559049"/>
                <a:gd name="connsiteX0" fmla="*/ 793 w 5835542"/>
                <a:gd name="connsiteY0" fmla="*/ 7938 h 559049"/>
                <a:gd name="connsiteX1" fmla="*/ 374650 w 5835542"/>
                <a:gd name="connsiteY1" fmla="*/ 31750 h 559049"/>
                <a:gd name="connsiteX2" fmla="*/ 916782 w 5835542"/>
                <a:gd name="connsiteY2" fmla="*/ 19050 h 559049"/>
                <a:gd name="connsiteX3" fmla="*/ 945507 w 5835542"/>
                <a:gd name="connsiteY3" fmla="*/ 20131 h 559049"/>
                <a:gd name="connsiteX4" fmla="*/ 4862512 w 5835542"/>
                <a:gd name="connsiteY4" fmla="*/ 19050 h 559049"/>
                <a:gd name="connsiteX5" fmla="*/ 5076032 w 5835542"/>
                <a:gd name="connsiteY5" fmla="*/ 26988 h 559049"/>
                <a:gd name="connsiteX6" fmla="*/ 5759450 w 5835542"/>
                <a:gd name="connsiteY6" fmla="*/ 0 h 559049"/>
                <a:gd name="connsiteX7" fmla="*/ 5761832 w 5835542"/>
                <a:gd name="connsiteY7" fmla="*/ 522287 h 559049"/>
                <a:gd name="connsiteX8" fmla="*/ 5251450 w 5835542"/>
                <a:gd name="connsiteY8" fmla="*/ 558800 h 559049"/>
                <a:gd name="connsiteX9" fmla="*/ 952905 w 5835542"/>
                <a:gd name="connsiteY9" fmla="*/ 546396 h 559049"/>
                <a:gd name="connsiteX10" fmla="*/ 919163 w 5835542"/>
                <a:gd name="connsiteY10" fmla="*/ 550068 h 559049"/>
                <a:gd name="connsiteX11" fmla="*/ 661194 w 5835542"/>
                <a:gd name="connsiteY11" fmla="*/ 553244 h 559049"/>
                <a:gd name="connsiteX12" fmla="*/ 0 w 5835542"/>
                <a:gd name="connsiteY12" fmla="*/ 527050 h 559049"/>
                <a:gd name="connsiteX13" fmla="*/ 200025 w 5835542"/>
                <a:gd name="connsiteY13" fmla="*/ 271463 h 559049"/>
                <a:gd name="connsiteX14" fmla="*/ 793 w 5835542"/>
                <a:gd name="connsiteY14" fmla="*/ 7938 h 559049"/>
                <a:gd name="connsiteX0" fmla="*/ 793 w 5761832"/>
                <a:gd name="connsiteY0" fmla="*/ 0 h 551111"/>
                <a:gd name="connsiteX1" fmla="*/ 374650 w 5761832"/>
                <a:gd name="connsiteY1" fmla="*/ 23812 h 551111"/>
                <a:gd name="connsiteX2" fmla="*/ 916782 w 5761832"/>
                <a:gd name="connsiteY2" fmla="*/ 11112 h 551111"/>
                <a:gd name="connsiteX3" fmla="*/ 945507 w 5761832"/>
                <a:gd name="connsiteY3" fmla="*/ 12193 h 551111"/>
                <a:gd name="connsiteX4" fmla="*/ 4862512 w 5761832"/>
                <a:gd name="connsiteY4" fmla="*/ 11112 h 551111"/>
                <a:gd name="connsiteX5" fmla="*/ 5076032 w 5761832"/>
                <a:gd name="connsiteY5" fmla="*/ 19050 h 551111"/>
                <a:gd name="connsiteX6" fmla="*/ 5761832 w 5761832"/>
                <a:gd name="connsiteY6" fmla="*/ 514349 h 551111"/>
                <a:gd name="connsiteX7" fmla="*/ 5251450 w 5761832"/>
                <a:gd name="connsiteY7" fmla="*/ 550862 h 551111"/>
                <a:gd name="connsiteX8" fmla="*/ 952905 w 5761832"/>
                <a:gd name="connsiteY8" fmla="*/ 538458 h 551111"/>
                <a:gd name="connsiteX9" fmla="*/ 919163 w 5761832"/>
                <a:gd name="connsiteY9" fmla="*/ 542130 h 551111"/>
                <a:gd name="connsiteX10" fmla="*/ 661194 w 5761832"/>
                <a:gd name="connsiteY10" fmla="*/ 545306 h 551111"/>
                <a:gd name="connsiteX11" fmla="*/ 0 w 5761832"/>
                <a:gd name="connsiteY11" fmla="*/ 519112 h 551111"/>
                <a:gd name="connsiteX12" fmla="*/ 200025 w 5761832"/>
                <a:gd name="connsiteY12" fmla="*/ 263525 h 551111"/>
                <a:gd name="connsiteX13" fmla="*/ 793 w 5761832"/>
                <a:gd name="connsiteY13" fmla="*/ 0 h 551111"/>
                <a:gd name="connsiteX0" fmla="*/ 793 w 5528877"/>
                <a:gd name="connsiteY0" fmla="*/ 0 h 551111"/>
                <a:gd name="connsiteX1" fmla="*/ 374650 w 5528877"/>
                <a:gd name="connsiteY1" fmla="*/ 23812 h 551111"/>
                <a:gd name="connsiteX2" fmla="*/ 916782 w 5528877"/>
                <a:gd name="connsiteY2" fmla="*/ 11112 h 551111"/>
                <a:gd name="connsiteX3" fmla="*/ 945507 w 5528877"/>
                <a:gd name="connsiteY3" fmla="*/ 12193 h 551111"/>
                <a:gd name="connsiteX4" fmla="*/ 4862512 w 5528877"/>
                <a:gd name="connsiteY4" fmla="*/ 11112 h 551111"/>
                <a:gd name="connsiteX5" fmla="*/ 5076032 w 5528877"/>
                <a:gd name="connsiteY5" fmla="*/ 19050 h 551111"/>
                <a:gd name="connsiteX6" fmla="*/ 5251450 w 5528877"/>
                <a:gd name="connsiteY6" fmla="*/ 550862 h 551111"/>
                <a:gd name="connsiteX7" fmla="*/ 952905 w 5528877"/>
                <a:gd name="connsiteY7" fmla="*/ 538458 h 551111"/>
                <a:gd name="connsiteX8" fmla="*/ 919163 w 5528877"/>
                <a:gd name="connsiteY8" fmla="*/ 542130 h 551111"/>
                <a:gd name="connsiteX9" fmla="*/ 661194 w 5528877"/>
                <a:gd name="connsiteY9" fmla="*/ 545306 h 551111"/>
                <a:gd name="connsiteX10" fmla="*/ 0 w 5528877"/>
                <a:gd name="connsiteY10" fmla="*/ 519112 h 551111"/>
                <a:gd name="connsiteX11" fmla="*/ 200025 w 5528877"/>
                <a:gd name="connsiteY11" fmla="*/ 263525 h 551111"/>
                <a:gd name="connsiteX12" fmla="*/ 793 w 5528877"/>
                <a:gd name="connsiteY12" fmla="*/ 0 h 551111"/>
                <a:gd name="connsiteX0" fmla="*/ 793 w 5528877"/>
                <a:gd name="connsiteY0" fmla="*/ 0 h 551111"/>
                <a:gd name="connsiteX1" fmla="*/ 374650 w 5528877"/>
                <a:gd name="connsiteY1" fmla="*/ 23812 h 551111"/>
                <a:gd name="connsiteX2" fmla="*/ 916782 w 5528877"/>
                <a:gd name="connsiteY2" fmla="*/ 11112 h 551111"/>
                <a:gd name="connsiteX3" fmla="*/ 945507 w 5528877"/>
                <a:gd name="connsiteY3" fmla="*/ 12193 h 551111"/>
                <a:gd name="connsiteX4" fmla="*/ 5076032 w 5528877"/>
                <a:gd name="connsiteY4" fmla="*/ 19050 h 551111"/>
                <a:gd name="connsiteX5" fmla="*/ 5251450 w 5528877"/>
                <a:gd name="connsiteY5" fmla="*/ 550862 h 551111"/>
                <a:gd name="connsiteX6" fmla="*/ 952905 w 5528877"/>
                <a:gd name="connsiteY6" fmla="*/ 538458 h 551111"/>
                <a:gd name="connsiteX7" fmla="*/ 919163 w 5528877"/>
                <a:gd name="connsiteY7" fmla="*/ 542130 h 551111"/>
                <a:gd name="connsiteX8" fmla="*/ 661194 w 5528877"/>
                <a:gd name="connsiteY8" fmla="*/ 545306 h 551111"/>
                <a:gd name="connsiteX9" fmla="*/ 0 w 5528877"/>
                <a:gd name="connsiteY9" fmla="*/ 519112 h 551111"/>
                <a:gd name="connsiteX10" fmla="*/ 200025 w 5528877"/>
                <a:gd name="connsiteY10" fmla="*/ 263525 h 551111"/>
                <a:gd name="connsiteX11" fmla="*/ 793 w 5528877"/>
                <a:gd name="connsiteY11" fmla="*/ 0 h 551111"/>
                <a:gd name="connsiteX0" fmla="*/ 793 w 5251450"/>
                <a:gd name="connsiteY0" fmla="*/ 0 h 551111"/>
                <a:gd name="connsiteX1" fmla="*/ 374650 w 5251450"/>
                <a:gd name="connsiteY1" fmla="*/ 23812 h 551111"/>
                <a:gd name="connsiteX2" fmla="*/ 916782 w 5251450"/>
                <a:gd name="connsiteY2" fmla="*/ 11112 h 551111"/>
                <a:gd name="connsiteX3" fmla="*/ 945507 w 5251450"/>
                <a:gd name="connsiteY3" fmla="*/ 12193 h 551111"/>
                <a:gd name="connsiteX4" fmla="*/ 5251450 w 5251450"/>
                <a:gd name="connsiteY4" fmla="*/ 550862 h 551111"/>
                <a:gd name="connsiteX5" fmla="*/ 952905 w 5251450"/>
                <a:gd name="connsiteY5" fmla="*/ 538458 h 551111"/>
                <a:gd name="connsiteX6" fmla="*/ 919163 w 5251450"/>
                <a:gd name="connsiteY6" fmla="*/ 542130 h 551111"/>
                <a:gd name="connsiteX7" fmla="*/ 661194 w 5251450"/>
                <a:gd name="connsiteY7" fmla="*/ 545306 h 551111"/>
                <a:gd name="connsiteX8" fmla="*/ 0 w 5251450"/>
                <a:gd name="connsiteY8" fmla="*/ 519112 h 551111"/>
                <a:gd name="connsiteX9" fmla="*/ 200025 w 5251450"/>
                <a:gd name="connsiteY9" fmla="*/ 263525 h 551111"/>
                <a:gd name="connsiteX10" fmla="*/ 793 w 5251450"/>
                <a:gd name="connsiteY10" fmla="*/ 0 h 551111"/>
                <a:gd name="connsiteX0" fmla="*/ 793 w 952905"/>
                <a:gd name="connsiteY0" fmla="*/ 0 h 551111"/>
                <a:gd name="connsiteX1" fmla="*/ 374650 w 952905"/>
                <a:gd name="connsiteY1" fmla="*/ 23812 h 551111"/>
                <a:gd name="connsiteX2" fmla="*/ 916782 w 952905"/>
                <a:gd name="connsiteY2" fmla="*/ 11112 h 551111"/>
                <a:gd name="connsiteX3" fmla="*/ 945507 w 952905"/>
                <a:gd name="connsiteY3" fmla="*/ 12193 h 551111"/>
                <a:gd name="connsiteX4" fmla="*/ 952905 w 952905"/>
                <a:gd name="connsiteY4" fmla="*/ 538458 h 551111"/>
                <a:gd name="connsiteX5" fmla="*/ 919163 w 952905"/>
                <a:gd name="connsiteY5" fmla="*/ 542130 h 551111"/>
                <a:gd name="connsiteX6" fmla="*/ 661194 w 952905"/>
                <a:gd name="connsiteY6" fmla="*/ 545306 h 551111"/>
                <a:gd name="connsiteX7" fmla="*/ 0 w 952905"/>
                <a:gd name="connsiteY7" fmla="*/ 519112 h 551111"/>
                <a:gd name="connsiteX8" fmla="*/ 200025 w 952905"/>
                <a:gd name="connsiteY8" fmla="*/ 263525 h 551111"/>
                <a:gd name="connsiteX9" fmla="*/ 793 w 952905"/>
                <a:gd name="connsiteY9" fmla="*/ 0 h 551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52905" h="551111">
                  <a:moveTo>
                    <a:pt x="793" y="0"/>
                  </a:moveTo>
                  <a:cubicBezTo>
                    <a:pt x="123031" y="24606"/>
                    <a:pt x="250031" y="15875"/>
                    <a:pt x="374650" y="23812"/>
                  </a:cubicBezTo>
                  <a:cubicBezTo>
                    <a:pt x="555361" y="19579"/>
                    <a:pt x="750359" y="24870"/>
                    <a:pt x="916782" y="11112"/>
                  </a:cubicBezTo>
                  <a:lnTo>
                    <a:pt x="945507" y="12193"/>
                  </a:lnTo>
                  <a:lnTo>
                    <a:pt x="952905" y="538458"/>
                  </a:lnTo>
                  <a:lnTo>
                    <a:pt x="919163" y="542130"/>
                  </a:lnTo>
                  <a:lnTo>
                    <a:pt x="661194" y="545306"/>
                  </a:lnTo>
                  <a:cubicBezTo>
                    <a:pt x="526521" y="548481"/>
                    <a:pt x="206111" y="565943"/>
                    <a:pt x="0" y="519112"/>
                  </a:cubicBezTo>
                  <a:lnTo>
                    <a:pt x="200025" y="263525"/>
                  </a:lnTo>
                  <a:cubicBezTo>
                    <a:pt x="124089" y="185208"/>
                    <a:pt x="79110" y="128323"/>
                    <a:pt x="793" y="0"/>
                  </a:cubicBezTo>
                  <a:close/>
                </a:path>
              </a:pathLst>
            </a:custGeom>
            <a:noFill/>
            <a:ln w="19050">
              <a:solidFill>
                <a:srgbClr val="CBF34B"/>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grpSp>
      <p:grpSp>
        <p:nvGrpSpPr>
          <p:cNvPr id="60" name="Group 15"/>
          <p:cNvGrpSpPr>
            <a:grpSpLocks/>
          </p:cNvGrpSpPr>
          <p:nvPr/>
        </p:nvGrpSpPr>
        <p:grpSpPr bwMode="auto">
          <a:xfrm>
            <a:off x="3300094" y="5267018"/>
            <a:ext cx="5449075" cy="1293180"/>
            <a:chOff x="2671148" y="1311915"/>
            <a:chExt cx="3938587" cy="1011238"/>
          </a:xfrm>
        </p:grpSpPr>
        <p:pic>
          <p:nvPicPr>
            <p:cNvPr id="6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71148" y="1311915"/>
              <a:ext cx="3938587" cy="1011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2" name="Rounded Rectangle 61"/>
            <p:cNvSpPr/>
            <p:nvPr/>
          </p:nvSpPr>
          <p:spPr>
            <a:xfrm>
              <a:off x="2762555" y="1386471"/>
              <a:ext cx="3777280" cy="861362"/>
            </a:xfrm>
            <a:prstGeom prst="roundRect">
              <a:avLst>
                <a:gd name="adj" fmla="val 12108"/>
              </a:avLst>
            </a:prstGeom>
            <a:noFill/>
            <a:ln w="19050">
              <a:solidFill>
                <a:srgbClr val="996633"/>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grpSp>
      <p:sp>
        <p:nvSpPr>
          <p:cNvPr id="63" name="Rectangle 62"/>
          <p:cNvSpPr/>
          <p:nvPr/>
        </p:nvSpPr>
        <p:spPr>
          <a:xfrm>
            <a:off x="3642335" y="5293158"/>
            <a:ext cx="3349749" cy="1200329"/>
          </a:xfrm>
          <a:prstGeom prst="rect">
            <a:avLst/>
          </a:prstGeom>
        </p:spPr>
        <p:txBody>
          <a:bodyPr wrap="square" anchor="ctr">
            <a:spAutoFit/>
          </a:bodyPr>
          <a:lstStyle/>
          <a:p>
            <a:pPr marL="285750" indent="-285750" fontAlgn="auto">
              <a:spcBef>
                <a:spcPts val="0"/>
              </a:spcBef>
              <a:spcAft>
                <a:spcPts val="0"/>
              </a:spcAft>
              <a:buFont typeface="Arial" panose="020B0604020202020204" pitchFamily="34" charset="0"/>
              <a:buChar char="•"/>
              <a:defRPr/>
            </a:pPr>
            <a:r>
              <a:rPr lang="en-US" b="1" kern="0" dirty="0" smtClean="0">
                <a:solidFill>
                  <a:srgbClr val="C00000"/>
                </a:solidFill>
                <a:latin typeface="Times New Roman" panose="02020603050405020304" pitchFamily="18" charset="0"/>
                <a:cs typeface="Times New Roman" panose="02020603050405020304" pitchFamily="18" charset="0"/>
              </a:rPr>
              <a:t>Lyrics </a:t>
            </a:r>
            <a:r>
              <a:rPr lang="en-US" b="1" kern="0" dirty="0" err="1" smtClean="0">
                <a:solidFill>
                  <a:srgbClr val="C00000"/>
                </a:solidFill>
                <a:latin typeface="Times New Roman" panose="02020603050405020304" pitchFamily="18" charset="0"/>
                <a:cs typeface="Times New Roman" panose="02020603050405020304" pitchFamily="18" charset="0"/>
              </a:rPr>
              <a:t>rõ</a:t>
            </a:r>
            <a:r>
              <a:rPr lang="en-US" b="1" kern="0" dirty="0" smtClean="0">
                <a:solidFill>
                  <a:srgbClr val="C00000"/>
                </a:solidFill>
                <a:latin typeface="Times New Roman" panose="02020603050405020304" pitchFamily="18" charset="0"/>
                <a:cs typeface="Times New Roman" panose="02020603050405020304" pitchFamily="18" charset="0"/>
              </a:rPr>
              <a:t> </a:t>
            </a:r>
            <a:r>
              <a:rPr lang="en-US" b="1" kern="0" dirty="0" err="1" smtClean="0">
                <a:solidFill>
                  <a:srgbClr val="C00000"/>
                </a:solidFill>
                <a:latin typeface="Times New Roman" panose="02020603050405020304" pitchFamily="18" charset="0"/>
                <a:cs typeface="Times New Roman" panose="02020603050405020304" pitchFamily="18" charset="0"/>
              </a:rPr>
              <a:t>ràng</a:t>
            </a:r>
            <a:r>
              <a:rPr lang="en-US" b="1" kern="0" dirty="0" smtClean="0">
                <a:solidFill>
                  <a:srgbClr val="C00000"/>
                </a:solidFill>
                <a:latin typeface="Times New Roman" panose="02020603050405020304" pitchFamily="18" charset="0"/>
                <a:cs typeface="Times New Roman" panose="02020603050405020304" pitchFamily="18" charset="0"/>
              </a:rPr>
              <a:t>, </a:t>
            </a:r>
            <a:r>
              <a:rPr lang="en-US" b="1" kern="0" dirty="0" err="1" smtClean="0">
                <a:solidFill>
                  <a:srgbClr val="C00000"/>
                </a:solidFill>
                <a:latin typeface="Times New Roman" panose="02020603050405020304" pitchFamily="18" charset="0"/>
                <a:cs typeface="Times New Roman" panose="02020603050405020304" pitchFamily="18" charset="0"/>
              </a:rPr>
              <a:t>dễ</a:t>
            </a:r>
            <a:r>
              <a:rPr lang="en-US" b="1" kern="0" dirty="0" smtClean="0">
                <a:solidFill>
                  <a:srgbClr val="C00000"/>
                </a:solidFill>
                <a:latin typeface="Times New Roman" panose="02020603050405020304" pitchFamily="18" charset="0"/>
                <a:cs typeface="Times New Roman" panose="02020603050405020304" pitchFamily="18" charset="0"/>
              </a:rPr>
              <a:t> </a:t>
            </a:r>
            <a:r>
              <a:rPr lang="en-US" b="1" kern="0" dirty="0" err="1" smtClean="0">
                <a:solidFill>
                  <a:srgbClr val="C00000"/>
                </a:solidFill>
                <a:latin typeface="Times New Roman" panose="02020603050405020304" pitchFamily="18" charset="0"/>
                <a:cs typeface="Times New Roman" panose="02020603050405020304" pitchFamily="18" charset="0"/>
              </a:rPr>
              <a:t>đọc</a:t>
            </a:r>
            <a:r>
              <a:rPr lang="en-US" b="1" kern="0" dirty="0" smtClean="0">
                <a:solidFill>
                  <a:srgbClr val="C00000"/>
                </a:solidFill>
                <a:latin typeface="Times New Roman" panose="02020603050405020304" pitchFamily="18" charset="0"/>
                <a:cs typeface="Times New Roman" panose="02020603050405020304" pitchFamily="18" charset="0"/>
              </a:rPr>
              <a:t>.</a:t>
            </a:r>
          </a:p>
          <a:p>
            <a:pPr marL="285750" indent="-285750" fontAlgn="auto">
              <a:spcBef>
                <a:spcPts val="0"/>
              </a:spcBef>
              <a:spcAft>
                <a:spcPts val="0"/>
              </a:spcAft>
              <a:buFont typeface="Arial" panose="020B0604020202020204" pitchFamily="34" charset="0"/>
              <a:buChar char="•"/>
              <a:defRPr/>
            </a:pPr>
            <a:r>
              <a:rPr lang="en-US" b="1" kern="0" dirty="0" err="1" smtClean="0">
                <a:solidFill>
                  <a:srgbClr val="C00000"/>
                </a:solidFill>
                <a:latin typeface="Times New Roman" panose="02020603050405020304" pitchFamily="18" charset="0"/>
                <a:cs typeface="Times New Roman" panose="02020603050405020304" pitchFamily="18" charset="0"/>
              </a:rPr>
              <a:t>Chỉnh</a:t>
            </a:r>
            <a:r>
              <a:rPr lang="en-US" b="1" kern="0" dirty="0" smtClean="0">
                <a:solidFill>
                  <a:srgbClr val="C00000"/>
                </a:solidFill>
                <a:latin typeface="Times New Roman" panose="02020603050405020304" pitchFamily="18" charset="0"/>
                <a:cs typeface="Times New Roman" panose="02020603050405020304" pitchFamily="18" charset="0"/>
              </a:rPr>
              <a:t> Lyrics </a:t>
            </a:r>
            <a:r>
              <a:rPr lang="en-US" b="1" kern="0" dirty="0" err="1" smtClean="0">
                <a:solidFill>
                  <a:srgbClr val="C00000"/>
                </a:solidFill>
                <a:latin typeface="Times New Roman" panose="02020603050405020304" pitchFamily="18" charset="0"/>
                <a:cs typeface="Times New Roman" panose="02020603050405020304" pitchFamily="18" charset="0"/>
              </a:rPr>
              <a:t>dễ</a:t>
            </a:r>
            <a:r>
              <a:rPr lang="en-US" b="1" kern="0" dirty="0" smtClean="0">
                <a:solidFill>
                  <a:srgbClr val="C00000"/>
                </a:solidFill>
                <a:latin typeface="Times New Roman" panose="02020603050405020304" pitchFamily="18" charset="0"/>
                <a:cs typeface="Times New Roman" panose="02020603050405020304" pitchFamily="18" charset="0"/>
              </a:rPr>
              <a:t> </a:t>
            </a:r>
            <a:r>
              <a:rPr lang="en-US" b="1" kern="0" dirty="0" err="1" smtClean="0">
                <a:solidFill>
                  <a:srgbClr val="C00000"/>
                </a:solidFill>
                <a:latin typeface="Times New Roman" panose="02020603050405020304" pitchFamily="18" charset="0"/>
                <a:cs typeface="Times New Roman" panose="02020603050405020304" pitchFamily="18" charset="0"/>
              </a:rPr>
              <a:t>dàng</a:t>
            </a:r>
            <a:r>
              <a:rPr lang="en-US" b="1" kern="0" dirty="0" smtClean="0">
                <a:solidFill>
                  <a:srgbClr val="C00000"/>
                </a:solidFill>
                <a:latin typeface="Times New Roman" panose="02020603050405020304" pitchFamily="18" charset="0"/>
                <a:cs typeface="Times New Roman" panose="02020603050405020304" pitchFamily="18" charset="0"/>
              </a:rPr>
              <a:t>.</a:t>
            </a:r>
          </a:p>
          <a:p>
            <a:pPr marL="285750" indent="-285750" fontAlgn="auto">
              <a:spcBef>
                <a:spcPts val="0"/>
              </a:spcBef>
              <a:spcAft>
                <a:spcPts val="0"/>
              </a:spcAft>
              <a:buFont typeface="Arial" panose="020B0604020202020204" pitchFamily="34" charset="0"/>
              <a:buChar char="•"/>
              <a:defRPr/>
            </a:pPr>
            <a:r>
              <a:rPr lang="en-US" b="1" kern="0" dirty="0" err="1" smtClean="0">
                <a:solidFill>
                  <a:srgbClr val="C00000"/>
                </a:solidFill>
                <a:latin typeface="Times New Roman" panose="02020603050405020304" pitchFamily="18" charset="0"/>
                <a:cs typeface="Times New Roman" panose="02020603050405020304" pitchFamily="18" charset="0"/>
              </a:rPr>
              <a:t>Giao</a:t>
            </a:r>
            <a:r>
              <a:rPr lang="en-US" b="1" kern="0" dirty="0" smtClean="0">
                <a:solidFill>
                  <a:srgbClr val="C00000"/>
                </a:solidFill>
                <a:latin typeface="Times New Roman" panose="02020603050405020304" pitchFamily="18" charset="0"/>
                <a:cs typeface="Times New Roman" panose="02020603050405020304" pitchFamily="18" charset="0"/>
              </a:rPr>
              <a:t> </a:t>
            </a:r>
            <a:r>
              <a:rPr lang="en-US" b="1" kern="0" dirty="0" err="1" smtClean="0">
                <a:solidFill>
                  <a:srgbClr val="C00000"/>
                </a:solidFill>
                <a:latin typeface="Times New Roman" panose="02020603050405020304" pitchFamily="18" charset="0"/>
                <a:cs typeface="Times New Roman" panose="02020603050405020304" pitchFamily="18" charset="0"/>
              </a:rPr>
              <a:t>diện</a:t>
            </a:r>
            <a:r>
              <a:rPr lang="en-US" b="1" kern="0" dirty="0" smtClean="0">
                <a:solidFill>
                  <a:srgbClr val="C00000"/>
                </a:solidFill>
                <a:latin typeface="Times New Roman" panose="02020603050405020304" pitchFamily="18" charset="0"/>
                <a:cs typeface="Times New Roman" panose="02020603050405020304" pitchFamily="18" charset="0"/>
              </a:rPr>
              <a:t> </a:t>
            </a:r>
            <a:r>
              <a:rPr lang="en-US" b="1" kern="0" dirty="0" err="1" smtClean="0">
                <a:solidFill>
                  <a:srgbClr val="C00000"/>
                </a:solidFill>
                <a:latin typeface="Times New Roman" panose="02020603050405020304" pitchFamily="18" charset="0"/>
                <a:cs typeface="Times New Roman" panose="02020603050405020304" pitchFamily="18" charset="0"/>
              </a:rPr>
              <a:t>đẹp</a:t>
            </a:r>
            <a:r>
              <a:rPr lang="en-US" b="1" kern="0" dirty="0" smtClean="0">
                <a:solidFill>
                  <a:srgbClr val="C00000"/>
                </a:solidFill>
                <a:latin typeface="Times New Roman" panose="02020603050405020304" pitchFamily="18" charset="0"/>
                <a:cs typeface="Times New Roman" panose="02020603050405020304" pitchFamily="18" charset="0"/>
              </a:rPr>
              <a:t> </a:t>
            </a:r>
            <a:r>
              <a:rPr lang="en-US" b="1" kern="0" dirty="0" err="1" smtClean="0">
                <a:solidFill>
                  <a:srgbClr val="C00000"/>
                </a:solidFill>
                <a:latin typeface="Times New Roman" panose="02020603050405020304" pitchFamily="18" charset="0"/>
                <a:cs typeface="Times New Roman" panose="02020603050405020304" pitchFamily="18" charset="0"/>
              </a:rPr>
              <a:t>mắt</a:t>
            </a:r>
            <a:r>
              <a:rPr lang="en-US" b="1" kern="0" dirty="0" smtClean="0">
                <a:solidFill>
                  <a:srgbClr val="C00000"/>
                </a:solidFill>
                <a:latin typeface="Times New Roman" panose="02020603050405020304" pitchFamily="18" charset="0"/>
                <a:cs typeface="Times New Roman" panose="02020603050405020304" pitchFamily="18" charset="0"/>
              </a:rPr>
              <a:t>, </a:t>
            </a:r>
            <a:r>
              <a:rPr lang="en-US" b="1" kern="0" dirty="0" err="1" smtClean="0">
                <a:solidFill>
                  <a:srgbClr val="C00000"/>
                </a:solidFill>
                <a:latin typeface="Times New Roman" panose="02020603050405020304" pitchFamily="18" charset="0"/>
                <a:cs typeface="Times New Roman" panose="02020603050405020304" pitchFamily="18" charset="0"/>
              </a:rPr>
              <a:t>trực</a:t>
            </a:r>
            <a:r>
              <a:rPr lang="en-US" b="1" kern="0" dirty="0" smtClean="0">
                <a:solidFill>
                  <a:srgbClr val="C00000"/>
                </a:solidFill>
                <a:latin typeface="Times New Roman" panose="02020603050405020304" pitchFamily="18" charset="0"/>
                <a:cs typeface="Times New Roman" panose="02020603050405020304" pitchFamily="18" charset="0"/>
              </a:rPr>
              <a:t> </a:t>
            </a:r>
            <a:r>
              <a:rPr lang="en-US" b="1" kern="0" dirty="0" err="1" smtClean="0">
                <a:solidFill>
                  <a:srgbClr val="C00000"/>
                </a:solidFill>
                <a:latin typeface="Times New Roman" panose="02020603050405020304" pitchFamily="18" charset="0"/>
                <a:cs typeface="Times New Roman" panose="02020603050405020304" pitchFamily="18" charset="0"/>
              </a:rPr>
              <a:t>quan</a:t>
            </a:r>
            <a:r>
              <a:rPr lang="en-US" b="1" kern="0" dirty="0" smtClean="0">
                <a:solidFill>
                  <a:srgbClr val="C00000"/>
                </a:solidFill>
                <a:latin typeface="Times New Roman" panose="02020603050405020304" pitchFamily="18" charset="0"/>
                <a:cs typeface="Times New Roman" panose="02020603050405020304" pitchFamily="18" charset="0"/>
              </a:rPr>
              <a:t>, </a:t>
            </a:r>
            <a:r>
              <a:rPr lang="en-US" b="1" kern="0" dirty="0" err="1" smtClean="0">
                <a:solidFill>
                  <a:srgbClr val="C00000"/>
                </a:solidFill>
                <a:latin typeface="Times New Roman" panose="02020603050405020304" pitchFamily="18" charset="0"/>
                <a:cs typeface="Times New Roman" panose="02020603050405020304" pitchFamily="18" charset="0"/>
              </a:rPr>
              <a:t>dễ</a:t>
            </a:r>
            <a:r>
              <a:rPr lang="en-US" b="1" kern="0" dirty="0" smtClean="0">
                <a:solidFill>
                  <a:srgbClr val="C00000"/>
                </a:solidFill>
                <a:latin typeface="Times New Roman" panose="02020603050405020304" pitchFamily="18" charset="0"/>
                <a:cs typeface="Times New Roman" panose="02020603050405020304" pitchFamily="18" charset="0"/>
              </a:rPr>
              <a:t> </a:t>
            </a:r>
            <a:r>
              <a:rPr lang="en-US" b="1" kern="0" dirty="0" err="1" smtClean="0">
                <a:solidFill>
                  <a:srgbClr val="C00000"/>
                </a:solidFill>
                <a:latin typeface="Times New Roman" panose="02020603050405020304" pitchFamily="18" charset="0"/>
                <a:cs typeface="Times New Roman" panose="02020603050405020304" pitchFamily="18" charset="0"/>
              </a:rPr>
              <a:t>sử</a:t>
            </a:r>
            <a:r>
              <a:rPr lang="en-US" b="1" kern="0" dirty="0" smtClean="0">
                <a:solidFill>
                  <a:srgbClr val="C00000"/>
                </a:solidFill>
                <a:latin typeface="Times New Roman" panose="02020603050405020304" pitchFamily="18" charset="0"/>
                <a:cs typeface="Times New Roman" panose="02020603050405020304" pitchFamily="18" charset="0"/>
              </a:rPr>
              <a:t> </a:t>
            </a:r>
            <a:r>
              <a:rPr lang="en-US" b="1" kern="0" dirty="0" err="1" smtClean="0">
                <a:solidFill>
                  <a:srgbClr val="C00000"/>
                </a:solidFill>
                <a:latin typeface="Times New Roman" panose="02020603050405020304" pitchFamily="18" charset="0"/>
                <a:cs typeface="Times New Roman" panose="02020603050405020304" pitchFamily="18" charset="0"/>
              </a:rPr>
              <a:t>dụng</a:t>
            </a:r>
            <a:endParaRPr lang="en-US" b="1" kern="0" dirty="0">
              <a:solidFill>
                <a:srgbClr val="C00000"/>
              </a:solidFill>
              <a:latin typeface="Times New Roman" panose="02020603050405020304" pitchFamily="18" charset="0"/>
              <a:cs typeface="Times New Roman" panose="02020603050405020304" pitchFamily="18" charset="0"/>
            </a:endParaRPr>
          </a:p>
        </p:txBody>
      </p:sp>
      <p:grpSp>
        <p:nvGrpSpPr>
          <p:cNvPr id="64" name="Group 89"/>
          <p:cNvGrpSpPr>
            <a:grpSpLocks/>
          </p:cNvGrpSpPr>
          <p:nvPr/>
        </p:nvGrpSpPr>
        <p:grpSpPr bwMode="auto">
          <a:xfrm flipH="1">
            <a:off x="7143868" y="5488848"/>
            <a:ext cx="1819275" cy="863571"/>
            <a:chOff x="2452688" y="2863775"/>
            <a:chExt cx="1819275" cy="662858"/>
          </a:xfrm>
        </p:grpSpPr>
        <p:sp>
          <p:nvSpPr>
            <p:cNvPr id="65" name="Freeform 64"/>
            <p:cNvSpPr/>
            <p:nvPr/>
          </p:nvSpPr>
          <p:spPr>
            <a:xfrm>
              <a:off x="2452688" y="2863775"/>
              <a:ext cx="1819275" cy="583569"/>
            </a:xfrm>
            <a:custGeom>
              <a:avLst/>
              <a:gdLst>
                <a:gd name="connsiteX0" fmla="*/ 1824037 w 1824037"/>
                <a:gd name="connsiteY0" fmla="*/ 300038 h 585788"/>
                <a:gd name="connsiteX1" fmla="*/ 1590675 w 1824037"/>
                <a:gd name="connsiteY1" fmla="*/ 71438 h 585788"/>
                <a:gd name="connsiteX2" fmla="*/ 500062 w 1824037"/>
                <a:gd name="connsiteY2" fmla="*/ 0 h 585788"/>
                <a:gd name="connsiteX3" fmla="*/ 9525 w 1824037"/>
                <a:gd name="connsiteY3" fmla="*/ 66675 h 585788"/>
                <a:gd name="connsiteX4" fmla="*/ 0 w 1824037"/>
                <a:gd name="connsiteY4" fmla="*/ 581025 h 585788"/>
                <a:gd name="connsiteX5" fmla="*/ 233362 w 1824037"/>
                <a:gd name="connsiteY5" fmla="*/ 500063 h 585788"/>
                <a:gd name="connsiteX6" fmla="*/ 842962 w 1824037"/>
                <a:gd name="connsiteY6" fmla="*/ 538163 h 585788"/>
                <a:gd name="connsiteX7" fmla="*/ 1614487 w 1824037"/>
                <a:gd name="connsiteY7" fmla="*/ 585788 h 585788"/>
                <a:gd name="connsiteX8" fmla="*/ 1824037 w 1824037"/>
                <a:gd name="connsiteY8" fmla="*/ 300038 h 585788"/>
                <a:gd name="connsiteX0" fmla="*/ 1824037 w 1824037"/>
                <a:gd name="connsiteY0" fmla="*/ 300038 h 585788"/>
                <a:gd name="connsiteX1" fmla="*/ 1590675 w 1824037"/>
                <a:gd name="connsiteY1" fmla="*/ 71438 h 585788"/>
                <a:gd name="connsiteX2" fmla="*/ 500062 w 1824037"/>
                <a:gd name="connsiteY2" fmla="*/ 0 h 585788"/>
                <a:gd name="connsiteX3" fmla="*/ 9525 w 1824037"/>
                <a:gd name="connsiteY3" fmla="*/ 66675 h 585788"/>
                <a:gd name="connsiteX4" fmla="*/ 0 w 1824037"/>
                <a:gd name="connsiteY4" fmla="*/ 581025 h 585788"/>
                <a:gd name="connsiteX5" fmla="*/ 233362 w 1824037"/>
                <a:gd name="connsiteY5" fmla="*/ 500063 h 585788"/>
                <a:gd name="connsiteX6" fmla="*/ 842962 w 1824037"/>
                <a:gd name="connsiteY6" fmla="*/ 538163 h 585788"/>
                <a:gd name="connsiteX7" fmla="*/ 1614487 w 1824037"/>
                <a:gd name="connsiteY7" fmla="*/ 585788 h 585788"/>
                <a:gd name="connsiteX8" fmla="*/ 1824037 w 1824037"/>
                <a:gd name="connsiteY8" fmla="*/ 300038 h 585788"/>
                <a:gd name="connsiteX0" fmla="*/ 1824037 w 1824037"/>
                <a:gd name="connsiteY0" fmla="*/ 303288 h 589038"/>
                <a:gd name="connsiteX1" fmla="*/ 1590675 w 1824037"/>
                <a:gd name="connsiteY1" fmla="*/ 74688 h 589038"/>
                <a:gd name="connsiteX2" fmla="*/ 500062 w 1824037"/>
                <a:gd name="connsiteY2" fmla="*/ 3250 h 589038"/>
                <a:gd name="connsiteX3" fmla="*/ 9525 w 1824037"/>
                <a:gd name="connsiteY3" fmla="*/ 69925 h 589038"/>
                <a:gd name="connsiteX4" fmla="*/ 0 w 1824037"/>
                <a:gd name="connsiteY4" fmla="*/ 584275 h 589038"/>
                <a:gd name="connsiteX5" fmla="*/ 233362 w 1824037"/>
                <a:gd name="connsiteY5" fmla="*/ 503313 h 589038"/>
                <a:gd name="connsiteX6" fmla="*/ 842962 w 1824037"/>
                <a:gd name="connsiteY6" fmla="*/ 541413 h 589038"/>
                <a:gd name="connsiteX7" fmla="*/ 1614487 w 1824037"/>
                <a:gd name="connsiteY7" fmla="*/ 589038 h 589038"/>
                <a:gd name="connsiteX8" fmla="*/ 1824037 w 1824037"/>
                <a:gd name="connsiteY8" fmla="*/ 303288 h 589038"/>
                <a:gd name="connsiteX0" fmla="*/ 1824037 w 1824037"/>
                <a:gd name="connsiteY0" fmla="*/ 303288 h 589038"/>
                <a:gd name="connsiteX1" fmla="*/ 1590675 w 1824037"/>
                <a:gd name="connsiteY1" fmla="*/ 74688 h 589038"/>
                <a:gd name="connsiteX2" fmla="*/ 500062 w 1824037"/>
                <a:gd name="connsiteY2" fmla="*/ 3250 h 589038"/>
                <a:gd name="connsiteX3" fmla="*/ 9525 w 1824037"/>
                <a:gd name="connsiteY3" fmla="*/ 69925 h 589038"/>
                <a:gd name="connsiteX4" fmla="*/ 0 w 1824037"/>
                <a:gd name="connsiteY4" fmla="*/ 584275 h 589038"/>
                <a:gd name="connsiteX5" fmla="*/ 233362 w 1824037"/>
                <a:gd name="connsiteY5" fmla="*/ 503313 h 589038"/>
                <a:gd name="connsiteX6" fmla="*/ 842962 w 1824037"/>
                <a:gd name="connsiteY6" fmla="*/ 541413 h 589038"/>
                <a:gd name="connsiteX7" fmla="*/ 1614487 w 1824037"/>
                <a:gd name="connsiteY7" fmla="*/ 589038 h 589038"/>
                <a:gd name="connsiteX8" fmla="*/ 1824037 w 1824037"/>
                <a:gd name="connsiteY8" fmla="*/ 303288 h 589038"/>
                <a:gd name="connsiteX0" fmla="*/ 1824037 w 1824037"/>
                <a:gd name="connsiteY0" fmla="*/ 303288 h 589038"/>
                <a:gd name="connsiteX1" fmla="*/ 1590675 w 1824037"/>
                <a:gd name="connsiteY1" fmla="*/ 74688 h 589038"/>
                <a:gd name="connsiteX2" fmla="*/ 500062 w 1824037"/>
                <a:gd name="connsiteY2" fmla="*/ 3250 h 589038"/>
                <a:gd name="connsiteX3" fmla="*/ 9525 w 1824037"/>
                <a:gd name="connsiteY3" fmla="*/ 69925 h 589038"/>
                <a:gd name="connsiteX4" fmla="*/ 0 w 1824037"/>
                <a:gd name="connsiteY4" fmla="*/ 584275 h 589038"/>
                <a:gd name="connsiteX5" fmla="*/ 233362 w 1824037"/>
                <a:gd name="connsiteY5" fmla="*/ 503313 h 589038"/>
                <a:gd name="connsiteX6" fmla="*/ 842962 w 1824037"/>
                <a:gd name="connsiteY6" fmla="*/ 541413 h 589038"/>
                <a:gd name="connsiteX7" fmla="*/ 1614487 w 1824037"/>
                <a:gd name="connsiteY7" fmla="*/ 589038 h 589038"/>
                <a:gd name="connsiteX8" fmla="*/ 1824037 w 1824037"/>
                <a:gd name="connsiteY8" fmla="*/ 303288 h 589038"/>
                <a:gd name="connsiteX0" fmla="*/ 1824037 w 1824037"/>
                <a:gd name="connsiteY0" fmla="*/ 303288 h 589038"/>
                <a:gd name="connsiteX1" fmla="*/ 1590675 w 1824037"/>
                <a:gd name="connsiteY1" fmla="*/ 74688 h 589038"/>
                <a:gd name="connsiteX2" fmla="*/ 500062 w 1824037"/>
                <a:gd name="connsiteY2" fmla="*/ 3250 h 589038"/>
                <a:gd name="connsiteX3" fmla="*/ 9525 w 1824037"/>
                <a:gd name="connsiteY3" fmla="*/ 69925 h 589038"/>
                <a:gd name="connsiteX4" fmla="*/ 0 w 1824037"/>
                <a:gd name="connsiteY4" fmla="*/ 577131 h 589038"/>
                <a:gd name="connsiteX5" fmla="*/ 233362 w 1824037"/>
                <a:gd name="connsiteY5" fmla="*/ 503313 h 589038"/>
                <a:gd name="connsiteX6" fmla="*/ 842962 w 1824037"/>
                <a:gd name="connsiteY6" fmla="*/ 541413 h 589038"/>
                <a:gd name="connsiteX7" fmla="*/ 1614487 w 1824037"/>
                <a:gd name="connsiteY7" fmla="*/ 589038 h 589038"/>
                <a:gd name="connsiteX8" fmla="*/ 1824037 w 1824037"/>
                <a:gd name="connsiteY8" fmla="*/ 303288 h 589038"/>
                <a:gd name="connsiteX0" fmla="*/ 1824037 w 1824037"/>
                <a:gd name="connsiteY0" fmla="*/ 303288 h 589038"/>
                <a:gd name="connsiteX1" fmla="*/ 1590675 w 1824037"/>
                <a:gd name="connsiteY1" fmla="*/ 74688 h 589038"/>
                <a:gd name="connsiteX2" fmla="*/ 500062 w 1824037"/>
                <a:gd name="connsiteY2" fmla="*/ 3250 h 589038"/>
                <a:gd name="connsiteX3" fmla="*/ 9525 w 1824037"/>
                <a:gd name="connsiteY3" fmla="*/ 69925 h 589038"/>
                <a:gd name="connsiteX4" fmla="*/ 0 w 1824037"/>
                <a:gd name="connsiteY4" fmla="*/ 577131 h 589038"/>
                <a:gd name="connsiteX5" fmla="*/ 233362 w 1824037"/>
                <a:gd name="connsiteY5" fmla="*/ 503313 h 589038"/>
                <a:gd name="connsiteX6" fmla="*/ 842962 w 1824037"/>
                <a:gd name="connsiteY6" fmla="*/ 541413 h 589038"/>
                <a:gd name="connsiteX7" fmla="*/ 1614487 w 1824037"/>
                <a:gd name="connsiteY7" fmla="*/ 589038 h 589038"/>
                <a:gd name="connsiteX8" fmla="*/ 1824037 w 1824037"/>
                <a:gd name="connsiteY8" fmla="*/ 303288 h 589038"/>
                <a:gd name="connsiteX0" fmla="*/ 1824037 w 1824037"/>
                <a:gd name="connsiteY0" fmla="*/ 303288 h 584276"/>
                <a:gd name="connsiteX1" fmla="*/ 1590675 w 1824037"/>
                <a:gd name="connsiteY1" fmla="*/ 74688 h 584276"/>
                <a:gd name="connsiteX2" fmla="*/ 500062 w 1824037"/>
                <a:gd name="connsiteY2" fmla="*/ 3250 h 584276"/>
                <a:gd name="connsiteX3" fmla="*/ 9525 w 1824037"/>
                <a:gd name="connsiteY3" fmla="*/ 69925 h 584276"/>
                <a:gd name="connsiteX4" fmla="*/ 0 w 1824037"/>
                <a:gd name="connsiteY4" fmla="*/ 577131 h 584276"/>
                <a:gd name="connsiteX5" fmla="*/ 233362 w 1824037"/>
                <a:gd name="connsiteY5" fmla="*/ 503313 h 584276"/>
                <a:gd name="connsiteX6" fmla="*/ 842962 w 1824037"/>
                <a:gd name="connsiteY6" fmla="*/ 541413 h 584276"/>
                <a:gd name="connsiteX7" fmla="*/ 1604962 w 1824037"/>
                <a:gd name="connsiteY7" fmla="*/ 584276 h 584276"/>
                <a:gd name="connsiteX8" fmla="*/ 1824037 w 1824037"/>
                <a:gd name="connsiteY8" fmla="*/ 303288 h 584276"/>
                <a:gd name="connsiteX0" fmla="*/ 1824037 w 1824037"/>
                <a:gd name="connsiteY0" fmla="*/ 303288 h 584276"/>
                <a:gd name="connsiteX1" fmla="*/ 1590675 w 1824037"/>
                <a:gd name="connsiteY1" fmla="*/ 74688 h 584276"/>
                <a:gd name="connsiteX2" fmla="*/ 500062 w 1824037"/>
                <a:gd name="connsiteY2" fmla="*/ 3250 h 584276"/>
                <a:gd name="connsiteX3" fmla="*/ 9525 w 1824037"/>
                <a:gd name="connsiteY3" fmla="*/ 69925 h 584276"/>
                <a:gd name="connsiteX4" fmla="*/ 0 w 1824037"/>
                <a:gd name="connsiteY4" fmla="*/ 577131 h 584276"/>
                <a:gd name="connsiteX5" fmla="*/ 233362 w 1824037"/>
                <a:gd name="connsiteY5" fmla="*/ 503313 h 584276"/>
                <a:gd name="connsiteX6" fmla="*/ 842962 w 1824037"/>
                <a:gd name="connsiteY6" fmla="*/ 541413 h 584276"/>
                <a:gd name="connsiteX7" fmla="*/ 1604962 w 1824037"/>
                <a:gd name="connsiteY7" fmla="*/ 584276 h 584276"/>
                <a:gd name="connsiteX8" fmla="*/ 1824037 w 1824037"/>
                <a:gd name="connsiteY8" fmla="*/ 303288 h 584276"/>
                <a:gd name="connsiteX0" fmla="*/ 1824037 w 1824037"/>
                <a:gd name="connsiteY0" fmla="*/ 303288 h 584276"/>
                <a:gd name="connsiteX1" fmla="*/ 1590675 w 1824037"/>
                <a:gd name="connsiteY1" fmla="*/ 74688 h 584276"/>
                <a:gd name="connsiteX2" fmla="*/ 500062 w 1824037"/>
                <a:gd name="connsiteY2" fmla="*/ 3250 h 584276"/>
                <a:gd name="connsiteX3" fmla="*/ 9525 w 1824037"/>
                <a:gd name="connsiteY3" fmla="*/ 69925 h 584276"/>
                <a:gd name="connsiteX4" fmla="*/ 0 w 1824037"/>
                <a:gd name="connsiteY4" fmla="*/ 577131 h 584276"/>
                <a:gd name="connsiteX5" fmla="*/ 233362 w 1824037"/>
                <a:gd name="connsiteY5" fmla="*/ 503313 h 584276"/>
                <a:gd name="connsiteX6" fmla="*/ 842962 w 1824037"/>
                <a:gd name="connsiteY6" fmla="*/ 541413 h 584276"/>
                <a:gd name="connsiteX7" fmla="*/ 1604962 w 1824037"/>
                <a:gd name="connsiteY7" fmla="*/ 584276 h 584276"/>
                <a:gd name="connsiteX8" fmla="*/ 1824037 w 1824037"/>
                <a:gd name="connsiteY8" fmla="*/ 303288 h 584276"/>
                <a:gd name="connsiteX0" fmla="*/ 1824037 w 1824037"/>
                <a:gd name="connsiteY0" fmla="*/ 303288 h 584276"/>
                <a:gd name="connsiteX1" fmla="*/ 1590675 w 1824037"/>
                <a:gd name="connsiteY1" fmla="*/ 74688 h 584276"/>
                <a:gd name="connsiteX2" fmla="*/ 500062 w 1824037"/>
                <a:gd name="connsiteY2" fmla="*/ 3250 h 584276"/>
                <a:gd name="connsiteX3" fmla="*/ 9525 w 1824037"/>
                <a:gd name="connsiteY3" fmla="*/ 69925 h 584276"/>
                <a:gd name="connsiteX4" fmla="*/ 0 w 1824037"/>
                <a:gd name="connsiteY4" fmla="*/ 577131 h 584276"/>
                <a:gd name="connsiteX5" fmla="*/ 233362 w 1824037"/>
                <a:gd name="connsiteY5" fmla="*/ 503313 h 584276"/>
                <a:gd name="connsiteX6" fmla="*/ 842962 w 1824037"/>
                <a:gd name="connsiteY6" fmla="*/ 541413 h 584276"/>
                <a:gd name="connsiteX7" fmla="*/ 1604962 w 1824037"/>
                <a:gd name="connsiteY7" fmla="*/ 584276 h 584276"/>
                <a:gd name="connsiteX8" fmla="*/ 1824037 w 1824037"/>
                <a:gd name="connsiteY8" fmla="*/ 303288 h 584276"/>
                <a:gd name="connsiteX0" fmla="*/ 1824037 w 1824037"/>
                <a:gd name="connsiteY0" fmla="*/ 303288 h 584276"/>
                <a:gd name="connsiteX1" fmla="*/ 1604962 w 1824037"/>
                <a:gd name="connsiteY1" fmla="*/ 74688 h 584276"/>
                <a:gd name="connsiteX2" fmla="*/ 500062 w 1824037"/>
                <a:gd name="connsiteY2" fmla="*/ 3250 h 584276"/>
                <a:gd name="connsiteX3" fmla="*/ 9525 w 1824037"/>
                <a:gd name="connsiteY3" fmla="*/ 69925 h 584276"/>
                <a:gd name="connsiteX4" fmla="*/ 0 w 1824037"/>
                <a:gd name="connsiteY4" fmla="*/ 577131 h 584276"/>
                <a:gd name="connsiteX5" fmla="*/ 233362 w 1824037"/>
                <a:gd name="connsiteY5" fmla="*/ 503313 h 584276"/>
                <a:gd name="connsiteX6" fmla="*/ 842962 w 1824037"/>
                <a:gd name="connsiteY6" fmla="*/ 541413 h 584276"/>
                <a:gd name="connsiteX7" fmla="*/ 1604962 w 1824037"/>
                <a:gd name="connsiteY7" fmla="*/ 584276 h 584276"/>
                <a:gd name="connsiteX8" fmla="*/ 1824037 w 1824037"/>
                <a:gd name="connsiteY8" fmla="*/ 303288 h 584276"/>
                <a:gd name="connsiteX0" fmla="*/ 1819275 w 1819275"/>
                <a:gd name="connsiteY0" fmla="*/ 312813 h 584276"/>
                <a:gd name="connsiteX1" fmla="*/ 1604962 w 1819275"/>
                <a:gd name="connsiteY1" fmla="*/ 74688 h 584276"/>
                <a:gd name="connsiteX2" fmla="*/ 500062 w 1819275"/>
                <a:gd name="connsiteY2" fmla="*/ 3250 h 584276"/>
                <a:gd name="connsiteX3" fmla="*/ 9525 w 1819275"/>
                <a:gd name="connsiteY3" fmla="*/ 69925 h 584276"/>
                <a:gd name="connsiteX4" fmla="*/ 0 w 1819275"/>
                <a:gd name="connsiteY4" fmla="*/ 577131 h 584276"/>
                <a:gd name="connsiteX5" fmla="*/ 233362 w 1819275"/>
                <a:gd name="connsiteY5" fmla="*/ 503313 h 584276"/>
                <a:gd name="connsiteX6" fmla="*/ 842962 w 1819275"/>
                <a:gd name="connsiteY6" fmla="*/ 541413 h 584276"/>
                <a:gd name="connsiteX7" fmla="*/ 1604962 w 1819275"/>
                <a:gd name="connsiteY7" fmla="*/ 584276 h 584276"/>
                <a:gd name="connsiteX8" fmla="*/ 1819275 w 1819275"/>
                <a:gd name="connsiteY8" fmla="*/ 312813 h 584276"/>
                <a:gd name="connsiteX0" fmla="*/ 1819275 w 1819275"/>
                <a:gd name="connsiteY0" fmla="*/ 312813 h 584276"/>
                <a:gd name="connsiteX1" fmla="*/ 1604962 w 1819275"/>
                <a:gd name="connsiteY1" fmla="*/ 74688 h 584276"/>
                <a:gd name="connsiteX2" fmla="*/ 500062 w 1819275"/>
                <a:gd name="connsiteY2" fmla="*/ 3250 h 584276"/>
                <a:gd name="connsiteX3" fmla="*/ 9525 w 1819275"/>
                <a:gd name="connsiteY3" fmla="*/ 69925 h 584276"/>
                <a:gd name="connsiteX4" fmla="*/ 0 w 1819275"/>
                <a:gd name="connsiteY4" fmla="*/ 577131 h 584276"/>
                <a:gd name="connsiteX5" fmla="*/ 233362 w 1819275"/>
                <a:gd name="connsiteY5" fmla="*/ 503313 h 584276"/>
                <a:gd name="connsiteX6" fmla="*/ 842962 w 1819275"/>
                <a:gd name="connsiteY6" fmla="*/ 541413 h 584276"/>
                <a:gd name="connsiteX7" fmla="*/ 1604962 w 1819275"/>
                <a:gd name="connsiteY7" fmla="*/ 584276 h 584276"/>
                <a:gd name="connsiteX8" fmla="*/ 1819275 w 1819275"/>
                <a:gd name="connsiteY8" fmla="*/ 312813 h 584276"/>
                <a:gd name="connsiteX0" fmla="*/ 1819275 w 1819275"/>
                <a:gd name="connsiteY0" fmla="*/ 312813 h 584276"/>
                <a:gd name="connsiteX1" fmla="*/ 1604962 w 1819275"/>
                <a:gd name="connsiteY1" fmla="*/ 74688 h 584276"/>
                <a:gd name="connsiteX2" fmla="*/ 500062 w 1819275"/>
                <a:gd name="connsiteY2" fmla="*/ 3250 h 584276"/>
                <a:gd name="connsiteX3" fmla="*/ 9525 w 1819275"/>
                <a:gd name="connsiteY3" fmla="*/ 69925 h 584276"/>
                <a:gd name="connsiteX4" fmla="*/ 0 w 1819275"/>
                <a:gd name="connsiteY4" fmla="*/ 577131 h 584276"/>
                <a:gd name="connsiteX5" fmla="*/ 233362 w 1819275"/>
                <a:gd name="connsiteY5" fmla="*/ 503313 h 584276"/>
                <a:gd name="connsiteX6" fmla="*/ 842962 w 1819275"/>
                <a:gd name="connsiteY6" fmla="*/ 541413 h 584276"/>
                <a:gd name="connsiteX7" fmla="*/ 1604962 w 1819275"/>
                <a:gd name="connsiteY7" fmla="*/ 584276 h 584276"/>
                <a:gd name="connsiteX8" fmla="*/ 1819275 w 1819275"/>
                <a:gd name="connsiteY8" fmla="*/ 312813 h 584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19275" h="584276">
                  <a:moveTo>
                    <a:pt x="1819275" y="312813"/>
                  </a:moveTo>
                  <a:lnTo>
                    <a:pt x="1604962" y="74688"/>
                  </a:lnTo>
                  <a:cubicBezTo>
                    <a:pt x="1243806" y="74688"/>
                    <a:pt x="868362" y="27063"/>
                    <a:pt x="500062" y="3250"/>
                  </a:cubicBezTo>
                  <a:cubicBezTo>
                    <a:pt x="348456" y="-718"/>
                    <a:pt x="108744" y="-14213"/>
                    <a:pt x="9525" y="69925"/>
                  </a:cubicBezTo>
                  <a:lnTo>
                    <a:pt x="0" y="577131"/>
                  </a:lnTo>
                  <a:cubicBezTo>
                    <a:pt x="23020" y="507281"/>
                    <a:pt x="191294" y="513631"/>
                    <a:pt x="233362" y="503313"/>
                  </a:cubicBezTo>
                  <a:cubicBezTo>
                    <a:pt x="477043" y="496963"/>
                    <a:pt x="658812" y="514426"/>
                    <a:pt x="842962" y="541413"/>
                  </a:cubicBezTo>
                  <a:cubicBezTo>
                    <a:pt x="1020762" y="560464"/>
                    <a:pt x="1350962" y="569988"/>
                    <a:pt x="1604962" y="584276"/>
                  </a:cubicBezTo>
                  <a:lnTo>
                    <a:pt x="1819275" y="312813"/>
                  </a:lnTo>
                  <a:close/>
                </a:path>
              </a:pathLst>
            </a:custGeom>
            <a:gradFill flip="none" rotWithShape="1">
              <a:gsLst>
                <a:gs pos="22000">
                  <a:srgbClr val="9DCA0D"/>
                </a:gs>
                <a:gs pos="0">
                  <a:srgbClr val="9DCA0D">
                    <a:lumMod val="95000"/>
                    <a:lumOff val="5000"/>
                  </a:srgbClr>
                </a:gs>
                <a:gs pos="49000">
                  <a:srgbClr val="9DCA0D">
                    <a:lumMod val="90000"/>
                  </a:srgbClr>
                </a:gs>
                <a:gs pos="60000">
                  <a:srgbClr val="9DCA0D"/>
                </a:gs>
                <a:gs pos="100000">
                  <a:srgbClr val="9DCA0D">
                    <a:lumMod val="80000"/>
                  </a:srgbClr>
                </a:gs>
                <a:gs pos="84000">
                  <a:srgbClr val="9DCA0D">
                    <a:lumMod val="50000"/>
                    <a:lumOff val="50000"/>
                  </a:srgbClr>
                </a:gs>
                <a:gs pos="80000">
                  <a:srgbClr val="9DCA0D">
                    <a:lumMod val="50000"/>
                    <a:lumOff val="50000"/>
                  </a:srgbClr>
                </a:gs>
              </a:gsLst>
              <a:lin ang="10800000" scaled="1"/>
              <a:tileRect/>
            </a:gradFill>
            <a:ln w="3175">
              <a:noFill/>
            </a:ln>
            <a:effectLst>
              <a:outerShdw blurRad="50800" dist="38100" dir="5400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66" name="Freeform 65"/>
            <p:cNvSpPr/>
            <p:nvPr/>
          </p:nvSpPr>
          <p:spPr>
            <a:xfrm>
              <a:off x="2452688" y="3369468"/>
              <a:ext cx="247755" cy="157165"/>
            </a:xfrm>
            <a:custGeom>
              <a:avLst/>
              <a:gdLst>
                <a:gd name="connsiteX0" fmla="*/ 233362 w 242887"/>
                <a:gd name="connsiteY0" fmla="*/ 138113 h 138113"/>
                <a:gd name="connsiteX1" fmla="*/ 242887 w 242887"/>
                <a:gd name="connsiteY1" fmla="*/ 0 h 138113"/>
                <a:gd name="connsiteX2" fmla="*/ 0 w 242887"/>
                <a:gd name="connsiteY2" fmla="*/ 66675 h 138113"/>
                <a:gd name="connsiteX3" fmla="*/ 233362 w 242887"/>
                <a:gd name="connsiteY3" fmla="*/ 138113 h 138113"/>
                <a:gd name="connsiteX0" fmla="*/ 235743 w 245268"/>
                <a:gd name="connsiteY0" fmla="*/ 138113 h 138113"/>
                <a:gd name="connsiteX1" fmla="*/ 245268 w 245268"/>
                <a:gd name="connsiteY1" fmla="*/ 0 h 138113"/>
                <a:gd name="connsiteX2" fmla="*/ 0 w 245268"/>
                <a:gd name="connsiteY2" fmla="*/ 78581 h 138113"/>
                <a:gd name="connsiteX3" fmla="*/ 235743 w 245268"/>
                <a:gd name="connsiteY3" fmla="*/ 138113 h 138113"/>
                <a:gd name="connsiteX0" fmla="*/ 235743 w 245268"/>
                <a:gd name="connsiteY0" fmla="*/ 138113 h 138113"/>
                <a:gd name="connsiteX1" fmla="*/ 245268 w 245268"/>
                <a:gd name="connsiteY1" fmla="*/ 0 h 138113"/>
                <a:gd name="connsiteX2" fmla="*/ 0 w 245268"/>
                <a:gd name="connsiteY2" fmla="*/ 78581 h 138113"/>
                <a:gd name="connsiteX3" fmla="*/ 235743 w 245268"/>
                <a:gd name="connsiteY3" fmla="*/ 138113 h 138113"/>
                <a:gd name="connsiteX0" fmla="*/ 240506 w 245268"/>
                <a:gd name="connsiteY0" fmla="*/ 159545 h 159545"/>
                <a:gd name="connsiteX1" fmla="*/ 245268 w 245268"/>
                <a:gd name="connsiteY1" fmla="*/ 0 h 159545"/>
                <a:gd name="connsiteX2" fmla="*/ 0 w 245268"/>
                <a:gd name="connsiteY2" fmla="*/ 78581 h 159545"/>
                <a:gd name="connsiteX3" fmla="*/ 240506 w 245268"/>
                <a:gd name="connsiteY3" fmla="*/ 159545 h 159545"/>
                <a:gd name="connsiteX0" fmla="*/ 240506 w 245268"/>
                <a:gd name="connsiteY0" fmla="*/ 159545 h 159545"/>
                <a:gd name="connsiteX1" fmla="*/ 245268 w 245268"/>
                <a:gd name="connsiteY1" fmla="*/ 0 h 159545"/>
                <a:gd name="connsiteX2" fmla="*/ 0 w 245268"/>
                <a:gd name="connsiteY2" fmla="*/ 78581 h 159545"/>
                <a:gd name="connsiteX3" fmla="*/ 240506 w 245268"/>
                <a:gd name="connsiteY3" fmla="*/ 159545 h 159545"/>
                <a:gd name="connsiteX0" fmla="*/ 240506 w 245268"/>
                <a:gd name="connsiteY0" fmla="*/ 159545 h 159545"/>
                <a:gd name="connsiteX1" fmla="*/ 245268 w 245268"/>
                <a:gd name="connsiteY1" fmla="*/ 0 h 159545"/>
                <a:gd name="connsiteX2" fmla="*/ 0 w 245268"/>
                <a:gd name="connsiteY2" fmla="*/ 78581 h 159545"/>
                <a:gd name="connsiteX3" fmla="*/ 240506 w 245268"/>
                <a:gd name="connsiteY3" fmla="*/ 159545 h 159545"/>
                <a:gd name="connsiteX0" fmla="*/ 240506 w 245268"/>
                <a:gd name="connsiteY0" fmla="*/ 159545 h 159545"/>
                <a:gd name="connsiteX1" fmla="*/ 245268 w 245268"/>
                <a:gd name="connsiteY1" fmla="*/ 0 h 159545"/>
                <a:gd name="connsiteX2" fmla="*/ 0 w 245268"/>
                <a:gd name="connsiteY2" fmla="*/ 78581 h 159545"/>
                <a:gd name="connsiteX3" fmla="*/ 240506 w 245268"/>
                <a:gd name="connsiteY3" fmla="*/ 159545 h 159545"/>
                <a:gd name="connsiteX0" fmla="*/ 240506 w 245268"/>
                <a:gd name="connsiteY0" fmla="*/ 159545 h 159545"/>
                <a:gd name="connsiteX1" fmla="*/ 245268 w 245268"/>
                <a:gd name="connsiteY1" fmla="*/ 0 h 159545"/>
                <a:gd name="connsiteX2" fmla="*/ 0 w 245268"/>
                <a:gd name="connsiteY2" fmla="*/ 78581 h 159545"/>
                <a:gd name="connsiteX3" fmla="*/ 240506 w 245268"/>
                <a:gd name="connsiteY3" fmla="*/ 159545 h 159545"/>
                <a:gd name="connsiteX0" fmla="*/ 240506 w 245268"/>
                <a:gd name="connsiteY0" fmla="*/ 159545 h 159545"/>
                <a:gd name="connsiteX1" fmla="*/ 245268 w 245268"/>
                <a:gd name="connsiteY1" fmla="*/ 0 h 159545"/>
                <a:gd name="connsiteX2" fmla="*/ 0 w 245268"/>
                <a:gd name="connsiteY2" fmla="*/ 78581 h 159545"/>
                <a:gd name="connsiteX3" fmla="*/ 240506 w 245268"/>
                <a:gd name="connsiteY3" fmla="*/ 159545 h 159545"/>
                <a:gd name="connsiteX0" fmla="*/ 240506 w 245268"/>
                <a:gd name="connsiteY0" fmla="*/ 159545 h 159545"/>
                <a:gd name="connsiteX1" fmla="*/ 245268 w 245268"/>
                <a:gd name="connsiteY1" fmla="*/ 0 h 159545"/>
                <a:gd name="connsiteX2" fmla="*/ 0 w 245268"/>
                <a:gd name="connsiteY2" fmla="*/ 78581 h 159545"/>
                <a:gd name="connsiteX3" fmla="*/ 240506 w 245268"/>
                <a:gd name="connsiteY3" fmla="*/ 159545 h 159545"/>
                <a:gd name="connsiteX0" fmla="*/ 240506 w 242887"/>
                <a:gd name="connsiteY0" fmla="*/ 147639 h 147639"/>
                <a:gd name="connsiteX1" fmla="*/ 242887 w 242887"/>
                <a:gd name="connsiteY1" fmla="*/ 0 h 147639"/>
                <a:gd name="connsiteX2" fmla="*/ 0 w 242887"/>
                <a:gd name="connsiteY2" fmla="*/ 66675 h 147639"/>
                <a:gd name="connsiteX3" fmla="*/ 240506 w 242887"/>
                <a:gd name="connsiteY3" fmla="*/ 147639 h 147639"/>
                <a:gd name="connsiteX0" fmla="*/ 240506 w 245268"/>
                <a:gd name="connsiteY0" fmla="*/ 154783 h 154783"/>
                <a:gd name="connsiteX1" fmla="*/ 245268 w 245268"/>
                <a:gd name="connsiteY1" fmla="*/ 0 h 154783"/>
                <a:gd name="connsiteX2" fmla="*/ 0 w 245268"/>
                <a:gd name="connsiteY2" fmla="*/ 73819 h 154783"/>
                <a:gd name="connsiteX3" fmla="*/ 240506 w 245268"/>
                <a:gd name="connsiteY3" fmla="*/ 154783 h 154783"/>
                <a:gd name="connsiteX0" fmla="*/ 247650 w 247755"/>
                <a:gd name="connsiteY0" fmla="*/ 157165 h 157165"/>
                <a:gd name="connsiteX1" fmla="*/ 245268 w 247755"/>
                <a:gd name="connsiteY1" fmla="*/ 0 h 157165"/>
                <a:gd name="connsiteX2" fmla="*/ 0 w 247755"/>
                <a:gd name="connsiteY2" fmla="*/ 73819 h 157165"/>
                <a:gd name="connsiteX3" fmla="*/ 247650 w 247755"/>
                <a:gd name="connsiteY3" fmla="*/ 157165 h 157165"/>
              </a:gdLst>
              <a:ahLst/>
              <a:cxnLst>
                <a:cxn ang="0">
                  <a:pos x="connsiteX0" y="connsiteY0"/>
                </a:cxn>
                <a:cxn ang="0">
                  <a:pos x="connsiteX1" y="connsiteY1"/>
                </a:cxn>
                <a:cxn ang="0">
                  <a:pos x="connsiteX2" y="connsiteY2"/>
                </a:cxn>
                <a:cxn ang="0">
                  <a:pos x="connsiteX3" y="connsiteY3"/>
                </a:cxn>
              </a:cxnLst>
              <a:rect l="l" t="t" r="r" b="b"/>
              <a:pathLst>
                <a:path w="247755" h="157165">
                  <a:moveTo>
                    <a:pt x="247650" y="157165"/>
                  </a:moveTo>
                  <a:cubicBezTo>
                    <a:pt x="248444" y="107952"/>
                    <a:pt x="244474" y="49213"/>
                    <a:pt x="245268" y="0"/>
                  </a:cubicBezTo>
                  <a:cubicBezTo>
                    <a:pt x="192087" y="2382"/>
                    <a:pt x="22225" y="4762"/>
                    <a:pt x="0" y="73819"/>
                  </a:cubicBezTo>
                  <a:cubicBezTo>
                    <a:pt x="35718" y="122238"/>
                    <a:pt x="178594" y="156371"/>
                    <a:pt x="247650" y="157165"/>
                  </a:cubicBezTo>
                  <a:close/>
                </a:path>
              </a:pathLst>
            </a:custGeom>
            <a:solidFill>
              <a:srgbClr val="7B9E0A"/>
            </a:solidFill>
            <a:ln w="3175">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grpSp>
      <p:sp>
        <p:nvSpPr>
          <p:cNvPr id="67" name="Rectangle 66"/>
          <p:cNvSpPr/>
          <p:nvPr/>
        </p:nvSpPr>
        <p:spPr>
          <a:xfrm>
            <a:off x="7257722" y="5597469"/>
            <a:ext cx="1491447" cy="646331"/>
          </a:xfrm>
          <a:prstGeom prst="rect">
            <a:avLst/>
          </a:prstGeom>
        </p:spPr>
        <p:txBody>
          <a:bodyPr anchor="ctr">
            <a:spAutoFit/>
          </a:bodyPr>
          <a:lstStyle/>
          <a:p>
            <a:pPr algn="ctr" fontAlgn="auto">
              <a:spcBef>
                <a:spcPts val="0"/>
              </a:spcBef>
              <a:spcAft>
                <a:spcPts val="0"/>
              </a:spcAft>
              <a:defRPr/>
            </a:pPr>
            <a:r>
              <a:rPr lang="en-US" b="1" kern="0" dirty="0">
                <a:solidFill>
                  <a:schemeClr val="bg1"/>
                </a:solidFill>
                <a:effectLst>
                  <a:glow rad="127000">
                    <a:srgbClr val="526907">
                      <a:alpha val="80000"/>
                    </a:srgbClr>
                  </a:glow>
                </a:effectLst>
                <a:latin typeface="Arial" pitchFamily="34" charset="0"/>
              </a:rPr>
              <a:t>2</a:t>
            </a:r>
            <a:r>
              <a:rPr lang="en-US" b="1" kern="0" dirty="0" smtClean="0">
                <a:solidFill>
                  <a:schemeClr val="bg1"/>
                </a:solidFill>
                <a:effectLst>
                  <a:glow rad="127000">
                    <a:srgbClr val="526907">
                      <a:alpha val="80000"/>
                    </a:srgbClr>
                  </a:glow>
                </a:effectLst>
                <a:latin typeface="Arial" pitchFamily="34" charset="0"/>
              </a:rPr>
              <a:t>.2 </a:t>
            </a:r>
            <a:r>
              <a:rPr lang="en-US" b="1" kern="0" dirty="0" err="1" smtClean="0">
                <a:solidFill>
                  <a:schemeClr val="bg1"/>
                </a:solidFill>
                <a:effectLst>
                  <a:glow rad="127000">
                    <a:srgbClr val="526907">
                      <a:alpha val="80000"/>
                    </a:srgbClr>
                  </a:glow>
                </a:effectLst>
                <a:latin typeface="Arial" pitchFamily="34" charset="0"/>
              </a:rPr>
              <a:t>Yêu</a:t>
            </a:r>
            <a:r>
              <a:rPr lang="en-US" b="1" kern="0" dirty="0" smtClean="0">
                <a:solidFill>
                  <a:schemeClr val="bg1"/>
                </a:solidFill>
                <a:effectLst>
                  <a:glow rad="127000">
                    <a:srgbClr val="526907">
                      <a:alpha val="80000"/>
                    </a:srgbClr>
                  </a:glow>
                </a:effectLst>
                <a:latin typeface="Arial" pitchFamily="34" charset="0"/>
              </a:rPr>
              <a:t> </a:t>
            </a:r>
            <a:r>
              <a:rPr lang="en-US" b="1" kern="0" dirty="0" err="1" smtClean="0">
                <a:solidFill>
                  <a:schemeClr val="bg1"/>
                </a:solidFill>
                <a:effectLst>
                  <a:glow rad="127000">
                    <a:srgbClr val="526907">
                      <a:alpha val="80000"/>
                    </a:srgbClr>
                  </a:glow>
                </a:effectLst>
                <a:latin typeface="Arial" pitchFamily="34" charset="0"/>
              </a:rPr>
              <a:t>cầu</a:t>
            </a:r>
            <a:r>
              <a:rPr lang="en-US" b="1" kern="0" dirty="0" smtClean="0">
                <a:solidFill>
                  <a:schemeClr val="bg1"/>
                </a:solidFill>
                <a:effectLst>
                  <a:glow rad="127000">
                    <a:srgbClr val="526907">
                      <a:alpha val="80000"/>
                    </a:srgbClr>
                  </a:glow>
                </a:effectLst>
                <a:latin typeface="Arial" pitchFamily="34" charset="0"/>
              </a:rPr>
              <a:t> </a:t>
            </a:r>
            <a:r>
              <a:rPr lang="en-US" b="1" kern="0" dirty="0" err="1" smtClean="0">
                <a:solidFill>
                  <a:schemeClr val="bg1"/>
                </a:solidFill>
                <a:effectLst>
                  <a:glow rad="127000">
                    <a:srgbClr val="526907">
                      <a:alpha val="80000"/>
                    </a:srgbClr>
                  </a:glow>
                </a:effectLst>
                <a:latin typeface="Arial" pitchFamily="34" charset="0"/>
              </a:rPr>
              <a:t>chức</a:t>
            </a:r>
            <a:r>
              <a:rPr lang="en-US" b="1" kern="0" dirty="0" smtClean="0">
                <a:solidFill>
                  <a:schemeClr val="bg1"/>
                </a:solidFill>
                <a:effectLst>
                  <a:glow rad="127000">
                    <a:srgbClr val="526907">
                      <a:alpha val="80000"/>
                    </a:srgbClr>
                  </a:glow>
                </a:effectLst>
                <a:latin typeface="Arial" pitchFamily="34" charset="0"/>
              </a:rPr>
              <a:t> </a:t>
            </a:r>
            <a:r>
              <a:rPr lang="en-US" b="1" kern="0" dirty="0" err="1" smtClean="0">
                <a:solidFill>
                  <a:schemeClr val="bg1"/>
                </a:solidFill>
                <a:effectLst>
                  <a:glow rad="127000">
                    <a:srgbClr val="526907">
                      <a:alpha val="80000"/>
                    </a:srgbClr>
                  </a:glow>
                </a:effectLst>
                <a:latin typeface="Arial" pitchFamily="34" charset="0"/>
              </a:rPr>
              <a:t>năng</a:t>
            </a:r>
            <a:r>
              <a:rPr lang="en-US" b="1" kern="0" dirty="0" smtClean="0">
                <a:solidFill>
                  <a:schemeClr val="bg1"/>
                </a:solidFill>
                <a:effectLst>
                  <a:glow rad="127000">
                    <a:srgbClr val="526907">
                      <a:alpha val="80000"/>
                    </a:srgbClr>
                  </a:glow>
                </a:effectLst>
                <a:latin typeface="Arial" pitchFamily="34" charset="0"/>
              </a:rPr>
              <a:t> </a:t>
            </a:r>
            <a:endParaRPr lang="en-US" b="1" kern="0" dirty="0">
              <a:solidFill>
                <a:schemeClr val="bg1"/>
              </a:solidFill>
              <a:effectLst>
                <a:glow rad="127000">
                  <a:srgbClr val="526907">
                    <a:alpha val="80000"/>
                  </a:srgbClr>
                </a:glow>
              </a:effectLst>
              <a:latin typeface="Arial" pitchFamily="34" charset="0"/>
            </a:endParaRPr>
          </a:p>
        </p:txBody>
      </p:sp>
    </p:spTree>
    <p:extLst>
      <p:ext uri="{BB962C8B-B14F-4D97-AF65-F5344CB8AC3E}">
        <p14:creationId xmlns:p14="http://schemas.microsoft.com/office/powerpoint/2010/main" val="317392724"/>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32"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ircle(out)">
                                      <p:cBhvr>
                                        <p:cTn id="7" dur="2000"/>
                                        <p:tgtEl>
                                          <p:spTgt spid="6"/>
                                        </p:tgtEl>
                                      </p:cBhvr>
                                    </p:animEffect>
                                  </p:childTnLst>
                                </p:cTn>
                              </p:par>
                              <p:par>
                                <p:cTn id="8" presetID="6" presetClass="entr" presetSubtype="16"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circle(in)">
                                      <p:cBhvr>
                                        <p:cTn id="10" dur="2000"/>
                                        <p:tgtEl>
                                          <p:spTgt spid="15"/>
                                        </p:tgtEl>
                                      </p:cBhvr>
                                    </p:animEffect>
                                  </p:childTnLst>
                                </p:cTn>
                              </p:par>
                              <p:par>
                                <p:cTn id="11" presetID="6" presetClass="entr" presetSubtype="32"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circle(out)">
                                      <p:cBhvr>
                                        <p:cTn id="13" dur="750"/>
                                        <p:tgtEl>
                                          <p:spTgt spid="18"/>
                                        </p:tgtEl>
                                      </p:cBhvr>
                                    </p:animEffect>
                                  </p:childTnLst>
                                </p:cTn>
                              </p:par>
                            </p:childTnLst>
                          </p:cTn>
                        </p:par>
                      </p:childTnLst>
                    </p:cTn>
                  </p:par>
                  <p:par>
                    <p:cTn id="14" fill="hold">
                      <p:stCondLst>
                        <p:cond delay="indefinite"/>
                      </p:stCondLst>
                      <p:childTnLst>
                        <p:par>
                          <p:cTn id="15" fill="hold">
                            <p:stCondLst>
                              <p:cond delay="0"/>
                            </p:stCondLst>
                            <p:childTnLst>
                              <p:par>
                                <p:cTn id="16" presetID="6" presetClass="entr" presetSubtype="16" fill="hold"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circle(in)">
                                      <p:cBhvr>
                                        <p:cTn id="18" dur="2000"/>
                                        <p:tgtEl>
                                          <p:spTgt spid="9"/>
                                        </p:tgtEl>
                                      </p:cBhvr>
                                    </p:animEffect>
                                  </p:childTnLst>
                                </p:cTn>
                              </p:par>
                              <p:par>
                                <p:cTn id="19" presetID="6" presetClass="entr" presetSubtype="16"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circle(in)">
                                      <p:cBhvr>
                                        <p:cTn id="21" dur="2000"/>
                                        <p:tgtEl>
                                          <p:spTgt spid="12"/>
                                        </p:tgtEl>
                                      </p:cBhvr>
                                    </p:animEffect>
                                  </p:childTnLst>
                                </p:cTn>
                              </p:par>
                              <p:par>
                                <p:cTn id="22" presetID="6" presetClass="entr" presetSubtype="16" fill="hold" grpId="0" nodeType="with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circle(in)">
                                      <p:cBhvr>
                                        <p:cTn id="24" dur="2000"/>
                                        <p:tgtEl>
                                          <p:spTgt spid="19"/>
                                        </p:tgtEl>
                                      </p:cBhvr>
                                    </p:animEffect>
                                  </p:childTnLst>
                                </p:cTn>
                              </p:par>
                              <p:par>
                                <p:cTn id="25" presetID="6" presetClass="entr" presetSubtype="16" fill="hold" nodeType="with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circle(in)">
                                      <p:cBhvr>
                                        <p:cTn id="27" dur="2000"/>
                                        <p:tgtEl>
                                          <p:spTgt spid="20"/>
                                        </p:tgtEl>
                                      </p:cBhvr>
                                    </p:animEffect>
                                  </p:childTnLst>
                                </p:cTn>
                              </p:par>
                              <p:par>
                                <p:cTn id="28" presetID="6" presetClass="entr" presetSubtype="16" fill="hold" grpId="0" nodeType="withEffect">
                                  <p:stCondLst>
                                    <p:cond delay="0"/>
                                  </p:stCondLst>
                                  <p:childTnLst>
                                    <p:set>
                                      <p:cBhvr>
                                        <p:cTn id="29" dur="1" fill="hold">
                                          <p:stCondLst>
                                            <p:cond delay="0"/>
                                          </p:stCondLst>
                                        </p:cTn>
                                        <p:tgtEl>
                                          <p:spTgt spid="23"/>
                                        </p:tgtEl>
                                        <p:attrNameLst>
                                          <p:attrName>style.visibility</p:attrName>
                                        </p:attrNameLst>
                                      </p:cBhvr>
                                      <p:to>
                                        <p:strVal val="visible"/>
                                      </p:to>
                                    </p:set>
                                    <p:animEffect transition="in" filter="circle(in)">
                                      <p:cBhvr>
                                        <p:cTn id="30" dur="2000"/>
                                        <p:tgtEl>
                                          <p:spTgt spid="23"/>
                                        </p:tgtEl>
                                      </p:cBhvr>
                                    </p:animEffect>
                                  </p:childTnLst>
                                </p:cTn>
                              </p:par>
                            </p:childTnLst>
                          </p:cTn>
                        </p:par>
                      </p:childTnLst>
                    </p:cTn>
                  </p:par>
                  <p:par>
                    <p:cTn id="31" fill="hold">
                      <p:stCondLst>
                        <p:cond delay="indefinite"/>
                      </p:stCondLst>
                      <p:childTnLst>
                        <p:par>
                          <p:cTn id="32" fill="hold">
                            <p:stCondLst>
                              <p:cond delay="0"/>
                            </p:stCondLst>
                            <p:childTnLst>
                              <p:par>
                                <p:cTn id="33" presetID="6" presetClass="entr" presetSubtype="16" fill="hold" nodeType="clickEffect">
                                  <p:stCondLst>
                                    <p:cond delay="0"/>
                                  </p:stCondLst>
                                  <p:childTnLst>
                                    <p:set>
                                      <p:cBhvr>
                                        <p:cTn id="34" dur="1" fill="hold">
                                          <p:stCondLst>
                                            <p:cond delay="0"/>
                                          </p:stCondLst>
                                        </p:cTn>
                                        <p:tgtEl>
                                          <p:spTgt spid="57"/>
                                        </p:tgtEl>
                                        <p:attrNameLst>
                                          <p:attrName>style.visibility</p:attrName>
                                        </p:attrNameLst>
                                      </p:cBhvr>
                                      <p:to>
                                        <p:strVal val="visible"/>
                                      </p:to>
                                    </p:set>
                                    <p:animEffect transition="in" filter="circle(in)">
                                      <p:cBhvr>
                                        <p:cTn id="35" dur="2000"/>
                                        <p:tgtEl>
                                          <p:spTgt spid="57"/>
                                        </p:tgtEl>
                                      </p:cBhvr>
                                    </p:animEffect>
                                  </p:childTnLst>
                                </p:cTn>
                              </p:par>
                              <p:par>
                                <p:cTn id="36" presetID="6" presetClass="entr" presetSubtype="16" fill="hold" nodeType="withEffect">
                                  <p:stCondLst>
                                    <p:cond delay="0"/>
                                  </p:stCondLst>
                                  <p:childTnLst>
                                    <p:set>
                                      <p:cBhvr>
                                        <p:cTn id="37" dur="1" fill="hold">
                                          <p:stCondLst>
                                            <p:cond delay="0"/>
                                          </p:stCondLst>
                                        </p:cTn>
                                        <p:tgtEl>
                                          <p:spTgt spid="60"/>
                                        </p:tgtEl>
                                        <p:attrNameLst>
                                          <p:attrName>style.visibility</p:attrName>
                                        </p:attrNameLst>
                                      </p:cBhvr>
                                      <p:to>
                                        <p:strVal val="visible"/>
                                      </p:to>
                                    </p:set>
                                    <p:animEffect transition="in" filter="circle(in)">
                                      <p:cBhvr>
                                        <p:cTn id="38" dur="2000"/>
                                        <p:tgtEl>
                                          <p:spTgt spid="60"/>
                                        </p:tgtEl>
                                      </p:cBhvr>
                                    </p:animEffect>
                                  </p:childTnLst>
                                </p:cTn>
                              </p:par>
                              <p:par>
                                <p:cTn id="39" presetID="6" presetClass="entr" presetSubtype="16" fill="hold" grpId="0" nodeType="withEffect">
                                  <p:stCondLst>
                                    <p:cond delay="0"/>
                                  </p:stCondLst>
                                  <p:childTnLst>
                                    <p:set>
                                      <p:cBhvr>
                                        <p:cTn id="40" dur="1" fill="hold">
                                          <p:stCondLst>
                                            <p:cond delay="0"/>
                                          </p:stCondLst>
                                        </p:cTn>
                                        <p:tgtEl>
                                          <p:spTgt spid="63"/>
                                        </p:tgtEl>
                                        <p:attrNameLst>
                                          <p:attrName>style.visibility</p:attrName>
                                        </p:attrNameLst>
                                      </p:cBhvr>
                                      <p:to>
                                        <p:strVal val="visible"/>
                                      </p:to>
                                    </p:set>
                                    <p:animEffect transition="in" filter="circle(in)">
                                      <p:cBhvr>
                                        <p:cTn id="41" dur="2000"/>
                                        <p:tgtEl>
                                          <p:spTgt spid="63"/>
                                        </p:tgtEl>
                                      </p:cBhvr>
                                    </p:animEffect>
                                  </p:childTnLst>
                                </p:cTn>
                              </p:par>
                              <p:par>
                                <p:cTn id="42" presetID="6" presetClass="entr" presetSubtype="16" fill="hold" nodeType="withEffect">
                                  <p:stCondLst>
                                    <p:cond delay="0"/>
                                  </p:stCondLst>
                                  <p:childTnLst>
                                    <p:set>
                                      <p:cBhvr>
                                        <p:cTn id="43" dur="1" fill="hold">
                                          <p:stCondLst>
                                            <p:cond delay="0"/>
                                          </p:stCondLst>
                                        </p:cTn>
                                        <p:tgtEl>
                                          <p:spTgt spid="64"/>
                                        </p:tgtEl>
                                        <p:attrNameLst>
                                          <p:attrName>style.visibility</p:attrName>
                                        </p:attrNameLst>
                                      </p:cBhvr>
                                      <p:to>
                                        <p:strVal val="visible"/>
                                      </p:to>
                                    </p:set>
                                    <p:animEffect transition="in" filter="circle(in)">
                                      <p:cBhvr>
                                        <p:cTn id="44" dur="2000"/>
                                        <p:tgtEl>
                                          <p:spTgt spid="64"/>
                                        </p:tgtEl>
                                      </p:cBhvr>
                                    </p:animEffect>
                                  </p:childTnLst>
                                </p:cTn>
                              </p:par>
                              <p:par>
                                <p:cTn id="45" presetID="6" presetClass="entr" presetSubtype="16" fill="hold" grpId="0" nodeType="withEffect">
                                  <p:stCondLst>
                                    <p:cond delay="0"/>
                                  </p:stCondLst>
                                  <p:childTnLst>
                                    <p:set>
                                      <p:cBhvr>
                                        <p:cTn id="46" dur="1" fill="hold">
                                          <p:stCondLst>
                                            <p:cond delay="0"/>
                                          </p:stCondLst>
                                        </p:cTn>
                                        <p:tgtEl>
                                          <p:spTgt spid="67"/>
                                        </p:tgtEl>
                                        <p:attrNameLst>
                                          <p:attrName>style.visibility</p:attrName>
                                        </p:attrNameLst>
                                      </p:cBhvr>
                                      <p:to>
                                        <p:strVal val="visible"/>
                                      </p:to>
                                    </p:set>
                                    <p:animEffect transition="in" filter="circle(in)">
                                      <p:cBhvr>
                                        <p:cTn id="47" dur="20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3" grpId="0"/>
      <p:bldP spid="63" grpId="0"/>
      <p:bldP spid="6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64900" y="-47237"/>
            <a:ext cx="11827100" cy="559557"/>
          </a:xfrm>
        </p:spPr>
        <p:txBody>
          <a:bodyPr>
            <a:normAutofit/>
          </a:bodyPr>
          <a:lstStyle/>
          <a:p>
            <a:pPr algn="ctr"/>
            <a:r>
              <a:rPr lang="en-US" sz="2400" b="1" dirty="0" err="1" smtClean="0">
                <a:solidFill>
                  <a:srgbClr val="FFFF00"/>
                </a:solidFill>
                <a:latin typeface="Times New Roman" panose="02020603050405020304" pitchFamily="18" charset="0"/>
                <a:cs typeface="Times New Roman" panose="02020603050405020304" pitchFamily="18" charset="0"/>
              </a:rPr>
              <a:t>Báo</a:t>
            </a:r>
            <a:r>
              <a:rPr lang="en-US" sz="2400" b="1" dirty="0" smtClean="0">
                <a:solidFill>
                  <a:srgbClr val="FFFF00"/>
                </a:solidFill>
                <a:latin typeface="Times New Roman" panose="02020603050405020304" pitchFamily="18" charset="0"/>
                <a:cs typeface="Times New Roman" panose="02020603050405020304" pitchFamily="18" charset="0"/>
              </a:rPr>
              <a:t> </a:t>
            </a:r>
            <a:r>
              <a:rPr lang="en-US" sz="2400" b="1" dirty="0" err="1" smtClean="0">
                <a:solidFill>
                  <a:srgbClr val="FFFF00"/>
                </a:solidFill>
                <a:latin typeface="Times New Roman" panose="02020603050405020304" pitchFamily="18" charset="0"/>
                <a:cs typeface="Times New Roman" panose="02020603050405020304" pitchFamily="18" charset="0"/>
              </a:rPr>
              <a:t>cáo</a:t>
            </a:r>
            <a:r>
              <a:rPr lang="en-US" sz="2400" b="1" dirty="0" smtClean="0">
                <a:solidFill>
                  <a:srgbClr val="FFFF00"/>
                </a:solidFill>
                <a:latin typeface="Times New Roman" panose="02020603050405020304" pitchFamily="18" charset="0"/>
                <a:cs typeface="Times New Roman" panose="02020603050405020304" pitchFamily="18" charset="0"/>
              </a:rPr>
              <a:t> BTL </a:t>
            </a:r>
            <a:r>
              <a:rPr lang="en-US" sz="2400" b="1" dirty="0" err="1" smtClean="0">
                <a:solidFill>
                  <a:srgbClr val="FFFF00"/>
                </a:solidFill>
                <a:latin typeface="Times New Roman" panose="02020603050405020304" pitchFamily="18" charset="0"/>
                <a:cs typeface="Times New Roman" panose="02020603050405020304" pitchFamily="18" charset="0"/>
              </a:rPr>
              <a:t>Môn</a:t>
            </a:r>
            <a:r>
              <a:rPr lang="en-US" sz="2400" b="1" dirty="0" smtClean="0">
                <a:solidFill>
                  <a:srgbClr val="FFFF00"/>
                </a:solidFill>
                <a:latin typeface="Times New Roman" panose="02020603050405020304" pitchFamily="18" charset="0"/>
                <a:cs typeface="Times New Roman" panose="02020603050405020304" pitchFamily="18" charset="0"/>
              </a:rPr>
              <a:t> </a:t>
            </a:r>
            <a:r>
              <a:rPr lang="en-US" sz="2400" b="1" dirty="0" err="1" smtClean="0">
                <a:solidFill>
                  <a:srgbClr val="FFFF00"/>
                </a:solidFill>
                <a:latin typeface="Times New Roman" panose="02020603050405020304" pitchFamily="18" charset="0"/>
                <a:cs typeface="Times New Roman" panose="02020603050405020304" pitchFamily="18" charset="0"/>
              </a:rPr>
              <a:t>Lập</a:t>
            </a:r>
            <a:r>
              <a:rPr lang="en-US" sz="2400" b="1" dirty="0" smtClean="0">
                <a:solidFill>
                  <a:srgbClr val="FFFF00"/>
                </a:solidFill>
                <a:latin typeface="Times New Roman" panose="02020603050405020304" pitchFamily="18" charset="0"/>
                <a:cs typeface="Times New Roman" panose="02020603050405020304" pitchFamily="18" charset="0"/>
              </a:rPr>
              <a:t> </a:t>
            </a:r>
            <a:r>
              <a:rPr lang="en-US" sz="2400" b="1" dirty="0" err="1" smtClean="0">
                <a:solidFill>
                  <a:srgbClr val="FFFF00"/>
                </a:solidFill>
                <a:latin typeface="Times New Roman" panose="02020603050405020304" pitchFamily="18" charset="0"/>
                <a:cs typeface="Times New Roman" panose="02020603050405020304" pitchFamily="18" charset="0"/>
              </a:rPr>
              <a:t>trình</a:t>
            </a:r>
            <a:r>
              <a:rPr lang="en-US" sz="2400" b="1" dirty="0" smtClean="0">
                <a:solidFill>
                  <a:srgbClr val="FFFF00"/>
                </a:solidFill>
                <a:latin typeface="Times New Roman" panose="02020603050405020304" pitchFamily="18" charset="0"/>
                <a:cs typeface="Times New Roman" panose="02020603050405020304" pitchFamily="18" charset="0"/>
              </a:rPr>
              <a:t> Java</a:t>
            </a:r>
            <a:endParaRPr lang="en-US" sz="2400" b="1" dirty="0">
              <a:solidFill>
                <a:srgbClr val="FFFF00"/>
              </a:solidFill>
              <a:latin typeface="Times New Roman" panose="02020603050405020304" pitchFamily="18" charset="0"/>
              <a:cs typeface="Times New Roman" panose="02020603050405020304" pitchFamily="18" charset="0"/>
            </a:endParaRPr>
          </a:p>
        </p:txBody>
      </p:sp>
      <p:sp>
        <p:nvSpPr>
          <p:cNvPr id="57" name="Slide Number Placeholder 56"/>
          <p:cNvSpPr>
            <a:spLocks noGrp="1"/>
          </p:cNvSpPr>
          <p:nvPr>
            <p:ph type="sldNum" sz="quarter" idx="12"/>
          </p:nvPr>
        </p:nvSpPr>
        <p:spPr>
          <a:xfrm>
            <a:off x="11086630" y="6239064"/>
            <a:ext cx="551167" cy="377825"/>
          </a:xfrm>
        </p:spPr>
        <p:txBody>
          <a:bodyPr/>
          <a:lstStyle/>
          <a:p>
            <a:fld id="{A0AC084A-07DC-4DC8-B67B-8D77BC0A4CFC}" type="slidenum">
              <a:rPr lang="en-US" sz="1400" b="1" smtClean="0">
                <a:solidFill>
                  <a:srgbClr val="FFFF00"/>
                </a:solidFill>
                <a:latin typeface="Times New Roman" panose="02020603050405020304" pitchFamily="18" charset="0"/>
                <a:cs typeface="Times New Roman" panose="02020603050405020304" pitchFamily="18" charset="0"/>
              </a:rPr>
              <a:t>8</a:t>
            </a:fld>
            <a:endParaRPr lang="en-US" sz="1400" b="1" dirty="0">
              <a:solidFill>
                <a:srgbClr val="FFFF00"/>
              </a:solidFill>
              <a:latin typeface="Times New Roman" panose="02020603050405020304" pitchFamily="18" charset="0"/>
              <a:cs typeface="Times New Roman" panose="02020603050405020304" pitchFamily="18" charset="0"/>
            </a:endParaRPr>
          </a:p>
        </p:txBody>
      </p:sp>
      <p:grpSp>
        <p:nvGrpSpPr>
          <p:cNvPr id="5" name="Group 83"/>
          <p:cNvGrpSpPr>
            <a:grpSpLocks/>
          </p:cNvGrpSpPr>
          <p:nvPr/>
        </p:nvGrpSpPr>
        <p:grpSpPr bwMode="auto">
          <a:xfrm>
            <a:off x="2877418" y="777133"/>
            <a:ext cx="6496050" cy="558800"/>
            <a:chOff x="1631147" y="1316985"/>
            <a:chExt cx="5761832" cy="559049"/>
          </a:xfrm>
        </p:grpSpPr>
        <p:sp>
          <p:nvSpPr>
            <p:cNvPr id="6" name="Freeform 5"/>
            <p:cNvSpPr/>
            <p:nvPr/>
          </p:nvSpPr>
          <p:spPr>
            <a:xfrm>
              <a:off x="1631147" y="1316985"/>
              <a:ext cx="5761832" cy="559049"/>
            </a:xfrm>
            <a:custGeom>
              <a:avLst/>
              <a:gdLst>
                <a:gd name="connsiteX0" fmla="*/ 12700 w 5759450"/>
                <a:gd name="connsiteY0" fmla="*/ 0 h 565150"/>
                <a:gd name="connsiteX1" fmla="*/ 374650 w 5759450"/>
                <a:gd name="connsiteY1" fmla="*/ 38100 h 565150"/>
                <a:gd name="connsiteX2" fmla="*/ 5073650 w 5759450"/>
                <a:gd name="connsiteY2" fmla="*/ 38100 h 565150"/>
                <a:gd name="connsiteX3" fmla="*/ 5759450 w 5759450"/>
                <a:gd name="connsiteY3" fmla="*/ 6350 h 565150"/>
                <a:gd name="connsiteX4" fmla="*/ 5594350 w 5759450"/>
                <a:gd name="connsiteY4" fmla="*/ 279400 h 565150"/>
                <a:gd name="connsiteX5" fmla="*/ 5759450 w 5759450"/>
                <a:gd name="connsiteY5" fmla="*/ 552450 h 565150"/>
                <a:gd name="connsiteX6" fmla="*/ 5251450 w 5759450"/>
                <a:gd name="connsiteY6" fmla="*/ 565150 h 565150"/>
                <a:gd name="connsiteX7" fmla="*/ 654050 w 5759450"/>
                <a:gd name="connsiteY7" fmla="*/ 552450 h 565150"/>
                <a:gd name="connsiteX8" fmla="*/ 0 w 5759450"/>
                <a:gd name="connsiteY8" fmla="*/ 533400 h 565150"/>
                <a:gd name="connsiteX9" fmla="*/ 190500 w 5759450"/>
                <a:gd name="connsiteY9" fmla="*/ 254000 h 565150"/>
                <a:gd name="connsiteX10" fmla="*/ 12700 w 5759450"/>
                <a:gd name="connsiteY10" fmla="*/ 0 h 565150"/>
                <a:gd name="connsiteX0" fmla="*/ 12700 w 5759450"/>
                <a:gd name="connsiteY0" fmla="*/ 0 h 565150"/>
                <a:gd name="connsiteX1" fmla="*/ 374650 w 5759450"/>
                <a:gd name="connsiteY1" fmla="*/ 38100 h 565150"/>
                <a:gd name="connsiteX2" fmla="*/ 5073650 w 5759450"/>
                <a:gd name="connsiteY2" fmla="*/ 38100 h 565150"/>
                <a:gd name="connsiteX3" fmla="*/ 5759450 w 5759450"/>
                <a:gd name="connsiteY3" fmla="*/ 6350 h 565150"/>
                <a:gd name="connsiteX4" fmla="*/ 5594350 w 5759450"/>
                <a:gd name="connsiteY4" fmla="*/ 279400 h 565150"/>
                <a:gd name="connsiteX5" fmla="*/ 5759450 w 5759450"/>
                <a:gd name="connsiteY5" fmla="*/ 552450 h 565150"/>
                <a:gd name="connsiteX6" fmla="*/ 5251450 w 5759450"/>
                <a:gd name="connsiteY6" fmla="*/ 565150 h 565150"/>
                <a:gd name="connsiteX7" fmla="*/ 654050 w 5759450"/>
                <a:gd name="connsiteY7" fmla="*/ 552450 h 565150"/>
                <a:gd name="connsiteX8" fmla="*/ 0 w 5759450"/>
                <a:gd name="connsiteY8" fmla="*/ 533400 h 565150"/>
                <a:gd name="connsiteX9" fmla="*/ 190500 w 5759450"/>
                <a:gd name="connsiteY9" fmla="*/ 254000 h 565150"/>
                <a:gd name="connsiteX10" fmla="*/ 12700 w 5759450"/>
                <a:gd name="connsiteY10" fmla="*/ 0 h 565150"/>
                <a:gd name="connsiteX0" fmla="*/ 12700 w 5759450"/>
                <a:gd name="connsiteY0" fmla="*/ 0 h 565150"/>
                <a:gd name="connsiteX1" fmla="*/ 374650 w 5759450"/>
                <a:gd name="connsiteY1" fmla="*/ 38100 h 565150"/>
                <a:gd name="connsiteX2" fmla="*/ 5073650 w 5759450"/>
                <a:gd name="connsiteY2" fmla="*/ 38100 h 565150"/>
                <a:gd name="connsiteX3" fmla="*/ 5759450 w 5759450"/>
                <a:gd name="connsiteY3" fmla="*/ 6350 h 565150"/>
                <a:gd name="connsiteX4" fmla="*/ 5594350 w 5759450"/>
                <a:gd name="connsiteY4" fmla="*/ 279400 h 565150"/>
                <a:gd name="connsiteX5" fmla="*/ 5759450 w 5759450"/>
                <a:gd name="connsiteY5" fmla="*/ 552450 h 565150"/>
                <a:gd name="connsiteX6" fmla="*/ 5251450 w 5759450"/>
                <a:gd name="connsiteY6" fmla="*/ 565150 h 565150"/>
                <a:gd name="connsiteX7" fmla="*/ 654050 w 5759450"/>
                <a:gd name="connsiteY7" fmla="*/ 552450 h 565150"/>
                <a:gd name="connsiteX8" fmla="*/ 0 w 5759450"/>
                <a:gd name="connsiteY8" fmla="*/ 533400 h 565150"/>
                <a:gd name="connsiteX9" fmla="*/ 190500 w 5759450"/>
                <a:gd name="connsiteY9" fmla="*/ 254000 h 565150"/>
                <a:gd name="connsiteX10" fmla="*/ 12700 w 5759450"/>
                <a:gd name="connsiteY10" fmla="*/ 0 h 565150"/>
                <a:gd name="connsiteX0" fmla="*/ 22225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190500 w 5759450"/>
                <a:gd name="connsiteY9" fmla="*/ 247650 h 558800"/>
                <a:gd name="connsiteX10" fmla="*/ 22225 w 5759450"/>
                <a:gd name="connsiteY10" fmla="*/ 7938 h 558800"/>
                <a:gd name="connsiteX0" fmla="*/ 22225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190500 w 5759450"/>
                <a:gd name="connsiteY9" fmla="*/ 247650 h 558800"/>
                <a:gd name="connsiteX10" fmla="*/ 30956 w 5759450"/>
                <a:gd name="connsiteY10" fmla="*/ 28575 h 558800"/>
                <a:gd name="connsiteX11" fmla="*/ 22225 w 5759450"/>
                <a:gd name="connsiteY11" fmla="*/ 7938 h 558800"/>
                <a:gd name="connsiteX0" fmla="*/ 22225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190500 w 5759450"/>
                <a:gd name="connsiteY9" fmla="*/ 247650 h 558800"/>
                <a:gd name="connsiteX10" fmla="*/ 19050 w 5759450"/>
                <a:gd name="connsiteY10" fmla="*/ 35719 h 558800"/>
                <a:gd name="connsiteX11" fmla="*/ 22225 w 5759450"/>
                <a:gd name="connsiteY11" fmla="*/ 7938 h 558800"/>
                <a:gd name="connsiteX0" fmla="*/ 24606 w 5761831"/>
                <a:gd name="connsiteY0" fmla="*/ 7938 h 558800"/>
                <a:gd name="connsiteX1" fmla="*/ 377031 w 5761831"/>
                <a:gd name="connsiteY1" fmla="*/ 31750 h 558800"/>
                <a:gd name="connsiteX2" fmla="*/ 5076031 w 5761831"/>
                <a:gd name="connsiteY2" fmla="*/ 31750 h 558800"/>
                <a:gd name="connsiteX3" fmla="*/ 5761831 w 5761831"/>
                <a:gd name="connsiteY3" fmla="*/ 0 h 558800"/>
                <a:gd name="connsiteX4" fmla="*/ 5596731 w 5761831"/>
                <a:gd name="connsiteY4" fmla="*/ 273050 h 558800"/>
                <a:gd name="connsiteX5" fmla="*/ 5761831 w 5761831"/>
                <a:gd name="connsiteY5" fmla="*/ 546100 h 558800"/>
                <a:gd name="connsiteX6" fmla="*/ 5253831 w 5761831"/>
                <a:gd name="connsiteY6" fmla="*/ 558800 h 558800"/>
                <a:gd name="connsiteX7" fmla="*/ 656431 w 5761831"/>
                <a:gd name="connsiteY7" fmla="*/ 546100 h 558800"/>
                <a:gd name="connsiteX8" fmla="*/ 2381 w 5761831"/>
                <a:gd name="connsiteY8" fmla="*/ 527050 h 558800"/>
                <a:gd name="connsiteX9" fmla="*/ 192881 w 5761831"/>
                <a:gd name="connsiteY9" fmla="*/ 247650 h 558800"/>
                <a:gd name="connsiteX10" fmla="*/ 0 w 5761831"/>
                <a:gd name="connsiteY10" fmla="*/ 30957 h 558800"/>
                <a:gd name="connsiteX11" fmla="*/ 24606 w 5761831"/>
                <a:gd name="connsiteY11" fmla="*/ 7938 h 558800"/>
                <a:gd name="connsiteX0" fmla="*/ 22225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190500 w 5759450"/>
                <a:gd name="connsiteY9" fmla="*/ 247650 h 558800"/>
                <a:gd name="connsiteX10" fmla="*/ 22225 w 5759450"/>
                <a:gd name="connsiteY10" fmla="*/ 7938 h 558800"/>
                <a:gd name="connsiteX0" fmla="*/ 793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190500 w 5759450"/>
                <a:gd name="connsiteY9" fmla="*/ 247650 h 558800"/>
                <a:gd name="connsiteX10" fmla="*/ 793 w 5759450"/>
                <a:gd name="connsiteY10" fmla="*/ 7938 h 558800"/>
                <a:gd name="connsiteX0" fmla="*/ 793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190500 w 5759450"/>
                <a:gd name="connsiteY9" fmla="*/ 247650 h 558800"/>
                <a:gd name="connsiteX10" fmla="*/ 793 w 5759450"/>
                <a:gd name="connsiteY10" fmla="*/ 7938 h 558800"/>
                <a:gd name="connsiteX0" fmla="*/ 793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200025 w 5759450"/>
                <a:gd name="connsiteY9" fmla="*/ 271463 h 558800"/>
                <a:gd name="connsiteX10" fmla="*/ 793 w 5759450"/>
                <a:gd name="connsiteY10" fmla="*/ 7938 h 558800"/>
                <a:gd name="connsiteX0" fmla="*/ 793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200025 w 5759450"/>
                <a:gd name="connsiteY9" fmla="*/ 271463 h 558800"/>
                <a:gd name="connsiteX10" fmla="*/ 793 w 5759450"/>
                <a:gd name="connsiteY10" fmla="*/ 7938 h 558800"/>
                <a:gd name="connsiteX0" fmla="*/ 793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200025 w 5759450"/>
                <a:gd name="connsiteY9" fmla="*/ 271463 h 558800"/>
                <a:gd name="connsiteX10" fmla="*/ 793 w 5759450"/>
                <a:gd name="connsiteY10" fmla="*/ 7938 h 558800"/>
                <a:gd name="connsiteX0" fmla="*/ 793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200025 w 5759450"/>
                <a:gd name="connsiteY9" fmla="*/ 271463 h 558800"/>
                <a:gd name="connsiteX10" fmla="*/ 793 w 5759450"/>
                <a:gd name="connsiteY10" fmla="*/ 7938 h 558800"/>
                <a:gd name="connsiteX0" fmla="*/ 793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200025 w 5759450"/>
                <a:gd name="connsiteY9" fmla="*/ 271463 h 558800"/>
                <a:gd name="connsiteX10" fmla="*/ 793 w 5759450"/>
                <a:gd name="connsiteY10" fmla="*/ 7938 h 558800"/>
                <a:gd name="connsiteX0" fmla="*/ 793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61194 w 5759450"/>
                <a:gd name="connsiteY7" fmla="*/ 553244 h 558800"/>
                <a:gd name="connsiteX8" fmla="*/ 0 w 5759450"/>
                <a:gd name="connsiteY8" fmla="*/ 527050 h 558800"/>
                <a:gd name="connsiteX9" fmla="*/ 200025 w 5759450"/>
                <a:gd name="connsiteY9" fmla="*/ 271463 h 558800"/>
                <a:gd name="connsiteX10" fmla="*/ 793 w 5759450"/>
                <a:gd name="connsiteY10" fmla="*/ 7938 h 558800"/>
                <a:gd name="connsiteX0" fmla="*/ 793 w 5759450"/>
                <a:gd name="connsiteY0" fmla="*/ 7938 h 559049"/>
                <a:gd name="connsiteX1" fmla="*/ 374650 w 5759450"/>
                <a:gd name="connsiteY1" fmla="*/ 31750 h 559049"/>
                <a:gd name="connsiteX2" fmla="*/ 5073650 w 5759450"/>
                <a:gd name="connsiteY2" fmla="*/ 31750 h 559049"/>
                <a:gd name="connsiteX3" fmla="*/ 5759450 w 5759450"/>
                <a:gd name="connsiteY3" fmla="*/ 0 h 559049"/>
                <a:gd name="connsiteX4" fmla="*/ 5594350 w 5759450"/>
                <a:gd name="connsiteY4" fmla="*/ 273050 h 559049"/>
                <a:gd name="connsiteX5" fmla="*/ 5759450 w 5759450"/>
                <a:gd name="connsiteY5" fmla="*/ 546100 h 559049"/>
                <a:gd name="connsiteX6" fmla="*/ 5251450 w 5759450"/>
                <a:gd name="connsiteY6" fmla="*/ 558800 h 559049"/>
                <a:gd name="connsiteX7" fmla="*/ 661194 w 5759450"/>
                <a:gd name="connsiteY7" fmla="*/ 553244 h 559049"/>
                <a:gd name="connsiteX8" fmla="*/ 0 w 5759450"/>
                <a:gd name="connsiteY8" fmla="*/ 527050 h 559049"/>
                <a:gd name="connsiteX9" fmla="*/ 200025 w 5759450"/>
                <a:gd name="connsiteY9" fmla="*/ 271463 h 559049"/>
                <a:gd name="connsiteX10" fmla="*/ 793 w 5759450"/>
                <a:gd name="connsiteY10" fmla="*/ 7938 h 559049"/>
                <a:gd name="connsiteX0" fmla="*/ 793 w 5759450"/>
                <a:gd name="connsiteY0" fmla="*/ 7938 h 559049"/>
                <a:gd name="connsiteX1" fmla="*/ 374650 w 5759450"/>
                <a:gd name="connsiteY1" fmla="*/ 31750 h 559049"/>
                <a:gd name="connsiteX2" fmla="*/ 919163 w 5759450"/>
                <a:gd name="connsiteY2" fmla="*/ 28575 h 559049"/>
                <a:gd name="connsiteX3" fmla="*/ 5073650 w 5759450"/>
                <a:gd name="connsiteY3" fmla="*/ 31750 h 559049"/>
                <a:gd name="connsiteX4" fmla="*/ 5759450 w 5759450"/>
                <a:gd name="connsiteY4" fmla="*/ 0 h 559049"/>
                <a:gd name="connsiteX5" fmla="*/ 5594350 w 5759450"/>
                <a:gd name="connsiteY5" fmla="*/ 273050 h 559049"/>
                <a:gd name="connsiteX6" fmla="*/ 5759450 w 5759450"/>
                <a:gd name="connsiteY6" fmla="*/ 546100 h 559049"/>
                <a:gd name="connsiteX7" fmla="*/ 5251450 w 5759450"/>
                <a:gd name="connsiteY7" fmla="*/ 558800 h 559049"/>
                <a:gd name="connsiteX8" fmla="*/ 661194 w 5759450"/>
                <a:gd name="connsiteY8" fmla="*/ 553244 h 559049"/>
                <a:gd name="connsiteX9" fmla="*/ 0 w 5759450"/>
                <a:gd name="connsiteY9" fmla="*/ 527050 h 559049"/>
                <a:gd name="connsiteX10" fmla="*/ 200025 w 5759450"/>
                <a:gd name="connsiteY10" fmla="*/ 271463 h 559049"/>
                <a:gd name="connsiteX11" fmla="*/ 793 w 5759450"/>
                <a:gd name="connsiteY11"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5073650 w 5759450"/>
                <a:gd name="connsiteY3" fmla="*/ 31750 h 559049"/>
                <a:gd name="connsiteX4" fmla="*/ 5759450 w 5759450"/>
                <a:gd name="connsiteY4" fmla="*/ 0 h 559049"/>
                <a:gd name="connsiteX5" fmla="*/ 5594350 w 5759450"/>
                <a:gd name="connsiteY5" fmla="*/ 273050 h 559049"/>
                <a:gd name="connsiteX6" fmla="*/ 5759450 w 5759450"/>
                <a:gd name="connsiteY6" fmla="*/ 546100 h 559049"/>
                <a:gd name="connsiteX7" fmla="*/ 5251450 w 5759450"/>
                <a:gd name="connsiteY7" fmla="*/ 558800 h 559049"/>
                <a:gd name="connsiteX8" fmla="*/ 661194 w 5759450"/>
                <a:gd name="connsiteY8" fmla="*/ 553244 h 559049"/>
                <a:gd name="connsiteX9" fmla="*/ 0 w 5759450"/>
                <a:gd name="connsiteY9" fmla="*/ 527050 h 559049"/>
                <a:gd name="connsiteX10" fmla="*/ 200025 w 5759450"/>
                <a:gd name="connsiteY10" fmla="*/ 271463 h 559049"/>
                <a:gd name="connsiteX11" fmla="*/ 793 w 5759450"/>
                <a:gd name="connsiteY11"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5073650 w 5759450"/>
                <a:gd name="connsiteY3" fmla="*/ 31750 h 559049"/>
                <a:gd name="connsiteX4" fmla="*/ 5759450 w 5759450"/>
                <a:gd name="connsiteY4" fmla="*/ 0 h 559049"/>
                <a:gd name="connsiteX5" fmla="*/ 5594350 w 5759450"/>
                <a:gd name="connsiteY5" fmla="*/ 273050 h 559049"/>
                <a:gd name="connsiteX6" fmla="*/ 5759450 w 5759450"/>
                <a:gd name="connsiteY6" fmla="*/ 546100 h 559049"/>
                <a:gd name="connsiteX7" fmla="*/ 5251450 w 5759450"/>
                <a:gd name="connsiteY7" fmla="*/ 558800 h 559049"/>
                <a:gd name="connsiteX8" fmla="*/ 661194 w 5759450"/>
                <a:gd name="connsiteY8" fmla="*/ 553244 h 559049"/>
                <a:gd name="connsiteX9" fmla="*/ 0 w 5759450"/>
                <a:gd name="connsiteY9" fmla="*/ 527050 h 559049"/>
                <a:gd name="connsiteX10" fmla="*/ 200025 w 5759450"/>
                <a:gd name="connsiteY10" fmla="*/ 271463 h 559049"/>
                <a:gd name="connsiteX11" fmla="*/ 793 w 5759450"/>
                <a:gd name="connsiteY11"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5073650 w 5759450"/>
                <a:gd name="connsiteY3" fmla="*/ 31750 h 559049"/>
                <a:gd name="connsiteX4" fmla="*/ 5759450 w 5759450"/>
                <a:gd name="connsiteY4" fmla="*/ 0 h 559049"/>
                <a:gd name="connsiteX5" fmla="*/ 5594350 w 5759450"/>
                <a:gd name="connsiteY5" fmla="*/ 273050 h 559049"/>
                <a:gd name="connsiteX6" fmla="*/ 5759450 w 5759450"/>
                <a:gd name="connsiteY6" fmla="*/ 546100 h 559049"/>
                <a:gd name="connsiteX7" fmla="*/ 5251450 w 5759450"/>
                <a:gd name="connsiteY7" fmla="*/ 558800 h 559049"/>
                <a:gd name="connsiteX8" fmla="*/ 661194 w 5759450"/>
                <a:gd name="connsiteY8" fmla="*/ 553244 h 559049"/>
                <a:gd name="connsiteX9" fmla="*/ 0 w 5759450"/>
                <a:gd name="connsiteY9" fmla="*/ 527050 h 559049"/>
                <a:gd name="connsiteX10" fmla="*/ 200025 w 5759450"/>
                <a:gd name="connsiteY10" fmla="*/ 271463 h 559049"/>
                <a:gd name="connsiteX11" fmla="*/ 793 w 5759450"/>
                <a:gd name="connsiteY11"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5073650 w 5759450"/>
                <a:gd name="connsiteY3" fmla="*/ 31750 h 559049"/>
                <a:gd name="connsiteX4" fmla="*/ 5759450 w 5759450"/>
                <a:gd name="connsiteY4" fmla="*/ 0 h 559049"/>
                <a:gd name="connsiteX5" fmla="*/ 5594350 w 5759450"/>
                <a:gd name="connsiteY5" fmla="*/ 273050 h 559049"/>
                <a:gd name="connsiteX6" fmla="*/ 5759450 w 5759450"/>
                <a:gd name="connsiteY6" fmla="*/ 546100 h 559049"/>
                <a:gd name="connsiteX7" fmla="*/ 5251450 w 5759450"/>
                <a:gd name="connsiteY7" fmla="*/ 558800 h 559049"/>
                <a:gd name="connsiteX8" fmla="*/ 919163 w 5759450"/>
                <a:gd name="connsiteY8" fmla="*/ 554831 h 559049"/>
                <a:gd name="connsiteX9" fmla="*/ 661194 w 5759450"/>
                <a:gd name="connsiteY9" fmla="*/ 553244 h 559049"/>
                <a:gd name="connsiteX10" fmla="*/ 0 w 5759450"/>
                <a:gd name="connsiteY10" fmla="*/ 527050 h 559049"/>
                <a:gd name="connsiteX11" fmla="*/ 200025 w 5759450"/>
                <a:gd name="connsiteY11" fmla="*/ 271463 h 559049"/>
                <a:gd name="connsiteX12" fmla="*/ 793 w 5759450"/>
                <a:gd name="connsiteY12"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5073650 w 5759450"/>
                <a:gd name="connsiteY3" fmla="*/ 31750 h 559049"/>
                <a:gd name="connsiteX4" fmla="*/ 5759450 w 5759450"/>
                <a:gd name="connsiteY4" fmla="*/ 0 h 559049"/>
                <a:gd name="connsiteX5" fmla="*/ 5594350 w 5759450"/>
                <a:gd name="connsiteY5" fmla="*/ 273050 h 559049"/>
                <a:gd name="connsiteX6" fmla="*/ 5759450 w 5759450"/>
                <a:gd name="connsiteY6" fmla="*/ 546100 h 559049"/>
                <a:gd name="connsiteX7" fmla="*/ 5251450 w 5759450"/>
                <a:gd name="connsiteY7" fmla="*/ 558800 h 559049"/>
                <a:gd name="connsiteX8" fmla="*/ 919163 w 5759450"/>
                <a:gd name="connsiteY8" fmla="*/ 550068 h 559049"/>
                <a:gd name="connsiteX9" fmla="*/ 661194 w 5759450"/>
                <a:gd name="connsiteY9" fmla="*/ 553244 h 559049"/>
                <a:gd name="connsiteX10" fmla="*/ 0 w 5759450"/>
                <a:gd name="connsiteY10" fmla="*/ 527050 h 559049"/>
                <a:gd name="connsiteX11" fmla="*/ 200025 w 5759450"/>
                <a:gd name="connsiteY11" fmla="*/ 271463 h 559049"/>
                <a:gd name="connsiteX12" fmla="*/ 793 w 5759450"/>
                <a:gd name="connsiteY12"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0131 w 5759450"/>
                <a:gd name="connsiteY3" fmla="*/ 30956 h 559049"/>
                <a:gd name="connsiteX4" fmla="*/ 5073650 w 5759450"/>
                <a:gd name="connsiteY4" fmla="*/ 31750 h 559049"/>
                <a:gd name="connsiteX5" fmla="*/ 5759450 w 5759450"/>
                <a:gd name="connsiteY5" fmla="*/ 0 h 559049"/>
                <a:gd name="connsiteX6" fmla="*/ 5594350 w 5759450"/>
                <a:gd name="connsiteY6" fmla="*/ 273050 h 559049"/>
                <a:gd name="connsiteX7" fmla="*/ 5759450 w 5759450"/>
                <a:gd name="connsiteY7" fmla="*/ 546100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3650 w 5759450"/>
                <a:gd name="connsiteY4" fmla="*/ 31750 h 559049"/>
                <a:gd name="connsiteX5" fmla="*/ 5759450 w 5759450"/>
                <a:gd name="connsiteY5" fmla="*/ 0 h 559049"/>
                <a:gd name="connsiteX6" fmla="*/ 5594350 w 5759450"/>
                <a:gd name="connsiteY6" fmla="*/ 273050 h 559049"/>
                <a:gd name="connsiteX7" fmla="*/ 5759450 w 5759450"/>
                <a:gd name="connsiteY7" fmla="*/ 546100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6032 w 5759450"/>
                <a:gd name="connsiteY4" fmla="*/ 26988 h 559049"/>
                <a:gd name="connsiteX5" fmla="*/ 5759450 w 5759450"/>
                <a:gd name="connsiteY5" fmla="*/ 0 h 559049"/>
                <a:gd name="connsiteX6" fmla="*/ 5594350 w 5759450"/>
                <a:gd name="connsiteY6" fmla="*/ 273050 h 559049"/>
                <a:gd name="connsiteX7" fmla="*/ 5759450 w 5759450"/>
                <a:gd name="connsiteY7" fmla="*/ 546100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6032 w 5759450"/>
                <a:gd name="connsiteY4" fmla="*/ 26988 h 559049"/>
                <a:gd name="connsiteX5" fmla="*/ 5759450 w 5759450"/>
                <a:gd name="connsiteY5" fmla="*/ 0 h 559049"/>
                <a:gd name="connsiteX6" fmla="*/ 5594350 w 5759450"/>
                <a:gd name="connsiteY6" fmla="*/ 273050 h 559049"/>
                <a:gd name="connsiteX7" fmla="*/ 5759450 w 5759450"/>
                <a:gd name="connsiteY7" fmla="*/ 546100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6032 w 5759450"/>
                <a:gd name="connsiteY4" fmla="*/ 26988 h 559049"/>
                <a:gd name="connsiteX5" fmla="*/ 5759450 w 5759450"/>
                <a:gd name="connsiteY5" fmla="*/ 0 h 559049"/>
                <a:gd name="connsiteX6" fmla="*/ 5594350 w 5759450"/>
                <a:gd name="connsiteY6" fmla="*/ 273050 h 559049"/>
                <a:gd name="connsiteX7" fmla="*/ 5759450 w 5759450"/>
                <a:gd name="connsiteY7" fmla="*/ 546100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6032 w 5759450"/>
                <a:gd name="connsiteY4" fmla="*/ 26988 h 559049"/>
                <a:gd name="connsiteX5" fmla="*/ 5759450 w 5759450"/>
                <a:gd name="connsiteY5" fmla="*/ 0 h 559049"/>
                <a:gd name="connsiteX6" fmla="*/ 5594350 w 5759450"/>
                <a:gd name="connsiteY6" fmla="*/ 273050 h 559049"/>
                <a:gd name="connsiteX7" fmla="*/ 5759450 w 5759450"/>
                <a:gd name="connsiteY7" fmla="*/ 546100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6032 w 5759450"/>
                <a:gd name="connsiteY4" fmla="*/ 26988 h 559049"/>
                <a:gd name="connsiteX5" fmla="*/ 5759450 w 5759450"/>
                <a:gd name="connsiteY5" fmla="*/ 0 h 559049"/>
                <a:gd name="connsiteX6" fmla="*/ 5577681 w 5759450"/>
                <a:gd name="connsiteY6" fmla="*/ 273050 h 559049"/>
                <a:gd name="connsiteX7" fmla="*/ 5759450 w 5759450"/>
                <a:gd name="connsiteY7" fmla="*/ 546100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6032 w 5759450"/>
                <a:gd name="connsiteY4" fmla="*/ 26988 h 559049"/>
                <a:gd name="connsiteX5" fmla="*/ 5759450 w 5759450"/>
                <a:gd name="connsiteY5" fmla="*/ 0 h 559049"/>
                <a:gd name="connsiteX6" fmla="*/ 5577681 w 5759450"/>
                <a:gd name="connsiteY6" fmla="*/ 273050 h 559049"/>
                <a:gd name="connsiteX7" fmla="*/ 5759450 w 5759450"/>
                <a:gd name="connsiteY7" fmla="*/ 546100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6032 w 5759450"/>
                <a:gd name="connsiteY4" fmla="*/ 26988 h 559049"/>
                <a:gd name="connsiteX5" fmla="*/ 5759450 w 5759450"/>
                <a:gd name="connsiteY5" fmla="*/ 0 h 559049"/>
                <a:gd name="connsiteX6" fmla="*/ 5577681 w 5759450"/>
                <a:gd name="connsiteY6" fmla="*/ 273050 h 559049"/>
                <a:gd name="connsiteX7" fmla="*/ 5754688 w 5759450"/>
                <a:gd name="connsiteY7" fmla="*/ 517525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6032 w 5759450"/>
                <a:gd name="connsiteY4" fmla="*/ 26988 h 559049"/>
                <a:gd name="connsiteX5" fmla="*/ 5759450 w 5759450"/>
                <a:gd name="connsiteY5" fmla="*/ 0 h 559049"/>
                <a:gd name="connsiteX6" fmla="*/ 5577681 w 5759450"/>
                <a:gd name="connsiteY6" fmla="*/ 273050 h 559049"/>
                <a:gd name="connsiteX7" fmla="*/ 5754688 w 5759450"/>
                <a:gd name="connsiteY7" fmla="*/ 517525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61529"/>
                <a:gd name="connsiteX1" fmla="*/ 374650 w 5759450"/>
                <a:gd name="connsiteY1" fmla="*/ 31750 h 561529"/>
                <a:gd name="connsiteX2" fmla="*/ 916782 w 5759450"/>
                <a:gd name="connsiteY2" fmla="*/ 19050 h 561529"/>
                <a:gd name="connsiteX3" fmla="*/ 4862512 w 5759450"/>
                <a:gd name="connsiteY3" fmla="*/ 19050 h 561529"/>
                <a:gd name="connsiteX4" fmla="*/ 5076032 w 5759450"/>
                <a:gd name="connsiteY4" fmla="*/ 26988 h 561529"/>
                <a:gd name="connsiteX5" fmla="*/ 5759450 w 5759450"/>
                <a:gd name="connsiteY5" fmla="*/ 0 h 561529"/>
                <a:gd name="connsiteX6" fmla="*/ 5577681 w 5759450"/>
                <a:gd name="connsiteY6" fmla="*/ 273050 h 561529"/>
                <a:gd name="connsiteX7" fmla="*/ 5754688 w 5759450"/>
                <a:gd name="connsiteY7" fmla="*/ 517525 h 561529"/>
                <a:gd name="connsiteX8" fmla="*/ 5251450 w 5759450"/>
                <a:gd name="connsiteY8" fmla="*/ 558800 h 561529"/>
                <a:gd name="connsiteX9" fmla="*/ 919163 w 5759450"/>
                <a:gd name="connsiteY9" fmla="*/ 550068 h 561529"/>
                <a:gd name="connsiteX10" fmla="*/ 661194 w 5759450"/>
                <a:gd name="connsiteY10" fmla="*/ 553244 h 561529"/>
                <a:gd name="connsiteX11" fmla="*/ 0 w 5759450"/>
                <a:gd name="connsiteY11" fmla="*/ 527050 h 561529"/>
                <a:gd name="connsiteX12" fmla="*/ 200025 w 5759450"/>
                <a:gd name="connsiteY12" fmla="*/ 271463 h 561529"/>
                <a:gd name="connsiteX13" fmla="*/ 793 w 5759450"/>
                <a:gd name="connsiteY13" fmla="*/ 7938 h 561529"/>
                <a:gd name="connsiteX0" fmla="*/ 793 w 5759450"/>
                <a:gd name="connsiteY0" fmla="*/ 7938 h 562791"/>
                <a:gd name="connsiteX1" fmla="*/ 374650 w 5759450"/>
                <a:gd name="connsiteY1" fmla="*/ 31750 h 562791"/>
                <a:gd name="connsiteX2" fmla="*/ 916782 w 5759450"/>
                <a:gd name="connsiteY2" fmla="*/ 19050 h 562791"/>
                <a:gd name="connsiteX3" fmla="*/ 4862512 w 5759450"/>
                <a:gd name="connsiteY3" fmla="*/ 19050 h 562791"/>
                <a:gd name="connsiteX4" fmla="*/ 5076032 w 5759450"/>
                <a:gd name="connsiteY4" fmla="*/ 26988 h 562791"/>
                <a:gd name="connsiteX5" fmla="*/ 5759450 w 5759450"/>
                <a:gd name="connsiteY5" fmla="*/ 0 h 562791"/>
                <a:gd name="connsiteX6" fmla="*/ 5577681 w 5759450"/>
                <a:gd name="connsiteY6" fmla="*/ 273050 h 562791"/>
                <a:gd name="connsiteX7" fmla="*/ 5754688 w 5759450"/>
                <a:gd name="connsiteY7" fmla="*/ 517525 h 562791"/>
                <a:gd name="connsiteX8" fmla="*/ 5251450 w 5759450"/>
                <a:gd name="connsiteY8" fmla="*/ 558800 h 562791"/>
                <a:gd name="connsiteX9" fmla="*/ 919163 w 5759450"/>
                <a:gd name="connsiteY9" fmla="*/ 550068 h 562791"/>
                <a:gd name="connsiteX10" fmla="*/ 661194 w 5759450"/>
                <a:gd name="connsiteY10" fmla="*/ 553244 h 562791"/>
                <a:gd name="connsiteX11" fmla="*/ 0 w 5759450"/>
                <a:gd name="connsiteY11" fmla="*/ 527050 h 562791"/>
                <a:gd name="connsiteX12" fmla="*/ 200025 w 5759450"/>
                <a:gd name="connsiteY12" fmla="*/ 271463 h 562791"/>
                <a:gd name="connsiteX13" fmla="*/ 793 w 5759450"/>
                <a:gd name="connsiteY13" fmla="*/ 7938 h 562791"/>
                <a:gd name="connsiteX0" fmla="*/ 793 w 5761832"/>
                <a:gd name="connsiteY0" fmla="*/ 7938 h 563259"/>
                <a:gd name="connsiteX1" fmla="*/ 374650 w 5761832"/>
                <a:gd name="connsiteY1" fmla="*/ 31750 h 563259"/>
                <a:gd name="connsiteX2" fmla="*/ 916782 w 5761832"/>
                <a:gd name="connsiteY2" fmla="*/ 19050 h 563259"/>
                <a:gd name="connsiteX3" fmla="*/ 4862512 w 5761832"/>
                <a:gd name="connsiteY3" fmla="*/ 19050 h 563259"/>
                <a:gd name="connsiteX4" fmla="*/ 5076032 w 5761832"/>
                <a:gd name="connsiteY4" fmla="*/ 26988 h 563259"/>
                <a:gd name="connsiteX5" fmla="*/ 5759450 w 5761832"/>
                <a:gd name="connsiteY5" fmla="*/ 0 h 563259"/>
                <a:gd name="connsiteX6" fmla="*/ 5577681 w 5761832"/>
                <a:gd name="connsiteY6" fmla="*/ 273050 h 563259"/>
                <a:gd name="connsiteX7" fmla="*/ 5761832 w 5761832"/>
                <a:gd name="connsiteY7" fmla="*/ 522287 h 563259"/>
                <a:gd name="connsiteX8" fmla="*/ 5251450 w 5761832"/>
                <a:gd name="connsiteY8" fmla="*/ 558800 h 563259"/>
                <a:gd name="connsiteX9" fmla="*/ 919163 w 5761832"/>
                <a:gd name="connsiteY9" fmla="*/ 550068 h 563259"/>
                <a:gd name="connsiteX10" fmla="*/ 661194 w 5761832"/>
                <a:gd name="connsiteY10" fmla="*/ 553244 h 563259"/>
                <a:gd name="connsiteX11" fmla="*/ 0 w 5761832"/>
                <a:gd name="connsiteY11" fmla="*/ 527050 h 563259"/>
                <a:gd name="connsiteX12" fmla="*/ 200025 w 5761832"/>
                <a:gd name="connsiteY12" fmla="*/ 271463 h 563259"/>
                <a:gd name="connsiteX13" fmla="*/ 793 w 5761832"/>
                <a:gd name="connsiteY13" fmla="*/ 7938 h 563259"/>
                <a:gd name="connsiteX0" fmla="*/ 793 w 5761832"/>
                <a:gd name="connsiteY0" fmla="*/ 7938 h 563781"/>
                <a:gd name="connsiteX1" fmla="*/ 374650 w 5761832"/>
                <a:gd name="connsiteY1" fmla="*/ 31750 h 563781"/>
                <a:gd name="connsiteX2" fmla="*/ 916782 w 5761832"/>
                <a:gd name="connsiteY2" fmla="*/ 19050 h 563781"/>
                <a:gd name="connsiteX3" fmla="*/ 4862512 w 5761832"/>
                <a:gd name="connsiteY3" fmla="*/ 19050 h 563781"/>
                <a:gd name="connsiteX4" fmla="*/ 5076032 w 5761832"/>
                <a:gd name="connsiteY4" fmla="*/ 26988 h 563781"/>
                <a:gd name="connsiteX5" fmla="*/ 5759450 w 5761832"/>
                <a:gd name="connsiteY5" fmla="*/ 0 h 563781"/>
                <a:gd name="connsiteX6" fmla="*/ 5577681 w 5761832"/>
                <a:gd name="connsiteY6" fmla="*/ 273050 h 563781"/>
                <a:gd name="connsiteX7" fmla="*/ 5761832 w 5761832"/>
                <a:gd name="connsiteY7" fmla="*/ 522287 h 563781"/>
                <a:gd name="connsiteX8" fmla="*/ 5251450 w 5761832"/>
                <a:gd name="connsiteY8" fmla="*/ 558800 h 563781"/>
                <a:gd name="connsiteX9" fmla="*/ 919163 w 5761832"/>
                <a:gd name="connsiteY9" fmla="*/ 550068 h 563781"/>
                <a:gd name="connsiteX10" fmla="*/ 661194 w 5761832"/>
                <a:gd name="connsiteY10" fmla="*/ 553244 h 563781"/>
                <a:gd name="connsiteX11" fmla="*/ 0 w 5761832"/>
                <a:gd name="connsiteY11" fmla="*/ 527050 h 563781"/>
                <a:gd name="connsiteX12" fmla="*/ 200025 w 5761832"/>
                <a:gd name="connsiteY12" fmla="*/ 271463 h 563781"/>
                <a:gd name="connsiteX13" fmla="*/ 793 w 5761832"/>
                <a:gd name="connsiteY13" fmla="*/ 7938 h 563781"/>
                <a:gd name="connsiteX0" fmla="*/ 793 w 5761832"/>
                <a:gd name="connsiteY0" fmla="*/ 7938 h 559049"/>
                <a:gd name="connsiteX1" fmla="*/ 374650 w 5761832"/>
                <a:gd name="connsiteY1" fmla="*/ 31750 h 559049"/>
                <a:gd name="connsiteX2" fmla="*/ 916782 w 5761832"/>
                <a:gd name="connsiteY2" fmla="*/ 19050 h 559049"/>
                <a:gd name="connsiteX3" fmla="*/ 4862512 w 5761832"/>
                <a:gd name="connsiteY3" fmla="*/ 19050 h 559049"/>
                <a:gd name="connsiteX4" fmla="*/ 5076032 w 5761832"/>
                <a:gd name="connsiteY4" fmla="*/ 26988 h 559049"/>
                <a:gd name="connsiteX5" fmla="*/ 5759450 w 5761832"/>
                <a:gd name="connsiteY5" fmla="*/ 0 h 559049"/>
                <a:gd name="connsiteX6" fmla="*/ 5577681 w 5761832"/>
                <a:gd name="connsiteY6" fmla="*/ 273050 h 559049"/>
                <a:gd name="connsiteX7" fmla="*/ 5761832 w 5761832"/>
                <a:gd name="connsiteY7" fmla="*/ 522287 h 559049"/>
                <a:gd name="connsiteX8" fmla="*/ 5251450 w 5761832"/>
                <a:gd name="connsiteY8" fmla="*/ 558800 h 559049"/>
                <a:gd name="connsiteX9" fmla="*/ 919163 w 5761832"/>
                <a:gd name="connsiteY9" fmla="*/ 550068 h 559049"/>
                <a:gd name="connsiteX10" fmla="*/ 661194 w 5761832"/>
                <a:gd name="connsiteY10" fmla="*/ 553244 h 559049"/>
                <a:gd name="connsiteX11" fmla="*/ 0 w 5761832"/>
                <a:gd name="connsiteY11" fmla="*/ 527050 h 559049"/>
                <a:gd name="connsiteX12" fmla="*/ 200025 w 5761832"/>
                <a:gd name="connsiteY12" fmla="*/ 271463 h 559049"/>
                <a:gd name="connsiteX13" fmla="*/ 793 w 5761832"/>
                <a:gd name="connsiteY13" fmla="*/ 7938 h 559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761832" h="559049">
                  <a:moveTo>
                    <a:pt x="793" y="7938"/>
                  </a:moveTo>
                  <a:cubicBezTo>
                    <a:pt x="123031" y="32544"/>
                    <a:pt x="250031" y="23813"/>
                    <a:pt x="374650" y="31750"/>
                  </a:cubicBezTo>
                  <a:cubicBezTo>
                    <a:pt x="555361" y="27517"/>
                    <a:pt x="750359" y="32808"/>
                    <a:pt x="916782" y="19050"/>
                  </a:cubicBezTo>
                  <a:lnTo>
                    <a:pt x="4862512" y="19050"/>
                  </a:lnTo>
                  <a:lnTo>
                    <a:pt x="5076032" y="26988"/>
                  </a:lnTo>
                  <a:cubicBezTo>
                    <a:pt x="5303838" y="39423"/>
                    <a:pt x="5643562" y="28046"/>
                    <a:pt x="5759450" y="0"/>
                  </a:cubicBezTo>
                  <a:cubicBezTo>
                    <a:pt x="5713942" y="126736"/>
                    <a:pt x="5635095" y="193939"/>
                    <a:pt x="5577681" y="273050"/>
                  </a:cubicBezTo>
                  <a:lnTo>
                    <a:pt x="5761832" y="522287"/>
                  </a:lnTo>
                  <a:cubicBezTo>
                    <a:pt x="5652030" y="552713"/>
                    <a:pt x="5526881" y="557212"/>
                    <a:pt x="5251450" y="558800"/>
                  </a:cubicBezTo>
                  <a:lnTo>
                    <a:pt x="919163" y="550068"/>
                  </a:lnTo>
                  <a:lnTo>
                    <a:pt x="661194" y="553244"/>
                  </a:lnTo>
                  <a:cubicBezTo>
                    <a:pt x="526521" y="556419"/>
                    <a:pt x="206111" y="573881"/>
                    <a:pt x="0" y="527050"/>
                  </a:cubicBezTo>
                  <a:lnTo>
                    <a:pt x="200025" y="271463"/>
                  </a:lnTo>
                  <a:cubicBezTo>
                    <a:pt x="124089" y="193146"/>
                    <a:pt x="79110" y="136261"/>
                    <a:pt x="793" y="7938"/>
                  </a:cubicBezTo>
                  <a:close/>
                </a:path>
              </a:pathLst>
            </a:custGeom>
            <a:gradFill flip="none" rotWithShape="1">
              <a:gsLst>
                <a:gs pos="1000">
                  <a:srgbClr val="9DCA0D"/>
                </a:gs>
                <a:gs pos="14000">
                  <a:srgbClr val="84AA0B"/>
                </a:gs>
                <a:gs pos="50000">
                  <a:srgbClr val="9DCA0D"/>
                </a:gs>
                <a:gs pos="99000">
                  <a:srgbClr val="9DCA0D"/>
                </a:gs>
                <a:gs pos="86000">
                  <a:srgbClr val="9DCA0D">
                    <a:lumMod val="84000"/>
                  </a:srgbClr>
                </a:gs>
              </a:gsLst>
              <a:lin ang="0" scaled="1"/>
              <a:tileRect/>
            </a:gra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 name="Freeform 6"/>
            <p:cNvSpPr/>
            <p:nvPr/>
          </p:nvSpPr>
          <p:spPr>
            <a:xfrm>
              <a:off x="1732528" y="1374160"/>
              <a:ext cx="5563294" cy="452640"/>
            </a:xfrm>
            <a:custGeom>
              <a:avLst/>
              <a:gdLst>
                <a:gd name="connsiteX0" fmla="*/ 12700 w 5759450"/>
                <a:gd name="connsiteY0" fmla="*/ 0 h 565150"/>
                <a:gd name="connsiteX1" fmla="*/ 374650 w 5759450"/>
                <a:gd name="connsiteY1" fmla="*/ 38100 h 565150"/>
                <a:gd name="connsiteX2" fmla="*/ 5073650 w 5759450"/>
                <a:gd name="connsiteY2" fmla="*/ 38100 h 565150"/>
                <a:gd name="connsiteX3" fmla="*/ 5759450 w 5759450"/>
                <a:gd name="connsiteY3" fmla="*/ 6350 h 565150"/>
                <a:gd name="connsiteX4" fmla="*/ 5594350 w 5759450"/>
                <a:gd name="connsiteY4" fmla="*/ 279400 h 565150"/>
                <a:gd name="connsiteX5" fmla="*/ 5759450 w 5759450"/>
                <a:gd name="connsiteY5" fmla="*/ 552450 h 565150"/>
                <a:gd name="connsiteX6" fmla="*/ 5251450 w 5759450"/>
                <a:gd name="connsiteY6" fmla="*/ 565150 h 565150"/>
                <a:gd name="connsiteX7" fmla="*/ 654050 w 5759450"/>
                <a:gd name="connsiteY7" fmla="*/ 552450 h 565150"/>
                <a:gd name="connsiteX8" fmla="*/ 0 w 5759450"/>
                <a:gd name="connsiteY8" fmla="*/ 533400 h 565150"/>
                <a:gd name="connsiteX9" fmla="*/ 190500 w 5759450"/>
                <a:gd name="connsiteY9" fmla="*/ 254000 h 565150"/>
                <a:gd name="connsiteX10" fmla="*/ 12700 w 5759450"/>
                <a:gd name="connsiteY10" fmla="*/ 0 h 565150"/>
                <a:gd name="connsiteX0" fmla="*/ 12700 w 5759450"/>
                <a:gd name="connsiteY0" fmla="*/ 0 h 565150"/>
                <a:gd name="connsiteX1" fmla="*/ 374650 w 5759450"/>
                <a:gd name="connsiteY1" fmla="*/ 38100 h 565150"/>
                <a:gd name="connsiteX2" fmla="*/ 5073650 w 5759450"/>
                <a:gd name="connsiteY2" fmla="*/ 38100 h 565150"/>
                <a:gd name="connsiteX3" fmla="*/ 5759450 w 5759450"/>
                <a:gd name="connsiteY3" fmla="*/ 6350 h 565150"/>
                <a:gd name="connsiteX4" fmla="*/ 5594350 w 5759450"/>
                <a:gd name="connsiteY4" fmla="*/ 279400 h 565150"/>
                <a:gd name="connsiteX5" fmla="*/ 5759450 w 5759450"/>
                <a:gd name="connsiteY5" fmla="*/ 552450 h 565150"/>
                <a:gd name="connsiteX6" fmla="*/ 5251450 w 5759450"/>
                <a:gd name="connsiteY6" fmla="*/ 565150 h 565150"/>
                <a:gd name="connsiteX7" fmla="*/ 654050 w 5759450"/>
                <a:gd name="connsiteY7" fmla="*/ 552450 h 565150"/>
                <a:gd name="connsiteX8" fmla="*/ 0 w 5759450"/>
                <a:gd name="connsiteY8" fmla="*/ 533400 h 565150"/>
                <a:gd name="connsiteX9" fmla="*/ 190500 w 5759450"/>
                <a:gd name="connsiteY9" fmla="*/ 254000 h 565150"/>
                <a:gd name="connsiteX10" fmla="*/ 12700 w 5759450"/>
                <a:gd name="connsiteY10" fmla="*/ 0 h 565150"/>
                <a:gd name="connsiteX0" fmla="*/ 12700 w 5759450"/>
                <a:gd name="connsiteY0" fmla="*/ 0 h 565150"/>
                <a:gd name="connsiteX1" fmla="*/ 374650 w 5759450"/>
                <a:gd name="connsiteY1" fmla="*/ 38100 h 565150"/>
                <a:gd name="connsiteX2" fmla="*/ 5073650 w 5759450"/>
                <a:gd name="connsiteY2" fmla="*/ 38100 h 565150"/>
                <a:gd name="connsiteX3" fmla="*/ 5759450 w 5759450"/>
                <a:gd name="connsiteY3" fmla="*/ 6350 h 565150"/>
                <a:gd name="connsiteX4" fmla="*/ 5594350 w 5759450"/>
                <a:gd name="connsiteY4" fmla="*/ 279400 h 565150"/>
                <a:gd name="connsiteX5" fmla="*/ 5759450 w 5759450"/>
                <a:gd name="connsiteY5" fmla="*/ 552450 h 565150"/>
                <a:gd name="connsiteX6" fmla="*/ 5251450 w 5759450"/>
                <a:gd name="connsiteY6" fmla="*/ 565150 h 565150"/>
                <a:gd name="connsiteX7" fmla="*/ 654050 w 5759450"/>
                <a:gd name="connsiteY7" fmla="*/ 552450 h 565150"/>
                <a:gd name="connsiteX8" fmla="*/ 0 w 5759450"/>
                <a:gd name="connsiteY8" fmla="*/ 533400 h 565150"/>
                <a:gd name="connsiteX9" fmla="*/ 190500 w 5759450"/>
                <a:gd name="connsiteY9" fmla="*/ 254000 h 565150"/>
                <a:gd name="connsiteX10" fmla="*/ 12700 w 5759450"/>
                <a:gd name="connsiteY10" fmla="*/ 0 h 565150"/>
                <a:gd name="connsiteX0" fmla="*/ 22225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190500 w 5759450"/>
                <a:gd name="connsiteY9" fmla="*/ 247650 h 558800"/>
                <a:gd name="connsiteX10" fmla="*/ 22225 w 5759450"/>
                <a:gd name="connsiteY10" fmla="*/ 7938 h 558800"/>
                <a:gd name="connsiteX0" fmla="*/ 22225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190500 w 5759450"/>
                <a:gd name="connsiteY9" fmla="*/ 247650 h 558800"/>
                <a:gd name="connsiteX10" fmla="*/ 30956 w 5759450"/>
                <a:gd name="connsiteY10" fmla="*/ 28575 h 558800"/>
                <a:gd name="connsiteX11" fmla="*/ 22225 w 5759450"/>
                <a:gd name="connsiteY11" fmla="*/ 7938 h 558800"/>
                <a:gd name="connsiteX0" fmla="*/ 22225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190500 w 5759450"/>
                <a:gd name="connsiteY9" fmla="*/ 247650 h 558800"/>
                <a:gd name="connsiteX10" fmla="*/ 19050 w 5759450"/>
                <a:gd name="connsiteY10" fmla="*/ 35719 h 558800"/>
                <a:gd name="connsiteX11" fmla="*/ 22225 w 5759450"/>
                <a:gd name="connsiteY11" fmla="*/ 7938 h 558800"/>
                <a:gd name="connsiteX0" fmla="*/ 24606 w 5761831"/>
                <a:gd name="connsiteY0" fmla="*/ 7938 h 558800"/>
                <a:gd name="connsiteX1" fmla="*/ 377031 w 5761831"/>
                <a:gd name="connsiteY1" fmla="*/ 31750 h 558800"/>
                <a:gd name="connsiteX2" fmla="*/ 5076031 w 5761831"/>
                <a:gd name="connsiteY2" fmla="*/ 31750 h 558800"/>
                <a:gd name="connsiteX3" fmla="*/ 5761831 w 5761831"/>
                <a:gd name="connsiteY3" fmla="*/ 0 h 558800"/>
                <a:gd name="connsiteX4" fmla="*/ 5596731 w 5761831"/>
                <a:gd name="connsiteY4" fmla="*/ 273050 h 558800"/>
                <a:gd name="connsiteX5" fmla="*/ 5761831 w 5761831"/>
                <a:gd name="connsiteY5" fmla="*/ 546100 h 558800"/>
                <a:gd name="connsiteX6" fmla="*/ 5253831 w 5761831"/>
                <a:gd name="connsiteY6" fmla="*/ 558800 h 558800"/>
                <a:gd name="connsiteX7" fmla="*/ 656431 w 5761831"/>
                <a:gd name="connsiteY7" fmla="*/ 546100 h 558800"/>
                <a:gd name="connsiteX8" fmla="*/ 2381 w 5761831"/>
                <a:gd name="connsiteY8" fmla="*/ 527050 h 558800"/>
                <a:gd name="connsiteX9" fmla="*/ 192881 w 5761831"/>
                <a:gd name="connsiteY9" fmla="*/ 247650 h 558800"/>
                <a:gd name="connsiteX10" fmla="*/ 0 w 5761831"/>
                <a:gd name="connsiteY10" fmla="*/ 30957 h 558800"/>
                <a:gd name="connsiteX11" fmla="*/ 24606 w 5761831"/>
                <a:gd name="connsiteY11" fmla="*/ 7938 h 558800"/>
                <a:gd name="connsiteX0" fmla="*/ 22225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190500 w 5759450"/>
                <a:gd name="connsiteY9" fmla="*/ 247650 h 558800"/>
                <a:gd name="connsiteX10" fmla="*/ 22225 w 5759450"/>
                <a:gd name="connsiteY10" fmla="*/ 7938 h 558800"/>
                <a:gd name="connsiteX0" fmla="*/ 793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190500 w 5759450"/>
                <a:gd name="connsiteY9" fmla="*/ 247650 h 558800"/>
                <a:gd name="connsiteX10" fmla="*/ 793 w 5759450"/>
                <a:gd name="connsiteY10" fmla="*/ 7938 h 558800"/>
                <a:gd name="connsiteX0" fmla="*/ 793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190500 w 5759450"/>
                <a:gd name="connsiteY9" fmla="*/ 247650 h 558800"/>
                <a:gd name="connsiteX10" fmla="*/ 793 w 5759450"/>
                <a:gd name="connsiteY10" fmla="*/ 7938 h 558800"/>
                <a:gd name="connsiteX0" fmla="*/ 793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200025 w 5759450"/>
                <a:gd name="connsiteY9" fmla="*/ 271463 h 558800"/>
                <a:gd name="connsiteX10" fmla="*/ 793 w 5759450"/>
                <a:gd name="connsiteY10" fmla="*/ 7938 h 558800"/>
                <a:gd name="connsiteX0" fmla="*/ 793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200025 w 5759450"/>
                <a:gd name="connsiteY9" fmla="*/ 271463 h 558800"/>
                <a:gd name="connsiteX10" fmla="*/ 793 w 5759450"/>
                <a:gd name="connsiteY10" fmla="*/ 7938 h 558800"/>
                <a:gd name="connsiteX0" fmla="*/ 793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200025 w 5759450"/>
                <a:gd name="connsiteY9" fmla="*/ 271463 h 558800"/>
                <a:gd name="connsiteX10" fmla="*/ 793 w 5759450"/>
                <a:gd name="connsiteY10" fmla="*/ 7938 h 558800"/>
                <a:gd name="connsiteX0" fmla="*/ 793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200025 w 5759450"/>
                <a:gd name="connsiteY9" fmla="*/ 271463 h 558800"/>
                <a:gd name="connsiteX10" fmla="*/ 793 w 5759450"/>
                <a:gd name="connsiteY10" fmla="*/ 7938 h 558800"/>
                <a:gd name="connsiteX0" fmla="*/ 793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200025 w 5759450"/>
                <a:gd name="connsiteY9" fmla="*/ 271463 h 558800"/>
                <a:gd name="connsiteX10" fmla="*/ 793 w 5759450"/>
                <a:gd name="connsiteY10" fmla="*/ 7938 h 558800"/>
                <a:gd name="connsiteX0" fmla="*/ 793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61194 w 5759450"/>
                <a:gd name="connsiteY7" fmla="*/ 553244 h 558800"/>
                <a:gd name="connsiteX8" fmla="*/ 0 w 5759450"/>
                <a:gd name="connsiteY8" fmla="*/ 527050 h 558800"/>
                <a:gd name="connsiteX9" fmla="*/ 200025 w 5759450"/>
                <a:gd name="connsiteY9" fmla="*/ 271463 h 558800"/>
                <a:gd name="connsiteX10" fmla="*/ 793 w 5759450"/>
                <a:gd name="connsiteY10" fmla="*/ 7938 h 558800"/>
                <a:gd name="connsiteX0" fmla="*/ 793 w 5759450"/>
                <a:gd name="connsiteY0" fmla="*/ 7938 h 559049"/>
                <a:gd name="connsiteX1" fmla="*/ 374650 w 5759450"/>
                <a:gd name="connsiteY1" fmla="*/ 31750 h 559049"/>
                <a:gd name="connsiteX2" fmla="*/ 5073650 w 5759450"/>
                <a:gd name="connsiteY2" fmla="*/ 31750 h 559049"/>
                <a:gd name="connsiteX3" fmla="*/ 5759450 w 5759450"/>
                <a:gd name="connsiteY3" fmla="*/ 0 h 559049"/>
                <a:gd name="connsiteX4" fmla="*/ 5594350 w 5759450"/>
                <a:gd name="connsiteY4" fmla="*/ 273050 h 559049"/>
                <a:gd name="connsiteX5" fmla="*/ 5759450 w 5759450"/>
                <a:gd name="connsiteY5" fmla="*/ 546100 h 559049"/>
                <a:gd name="connsiteX6" fmla="*/ 5251450 w 5759450"/>
                <a:gd name="connsiteY6" fmla="*/ 558800 h 559049"/>
                <a:gd name="connsiteX7" fmla="*/ 661194 w 5759450"/>
                <a:gd name="connsiteY7" fmla="*/ 553244 h 559049"/>
                <a:gd name="connsiteX8" fmla="*/ 0 w 5759450"/>
                <a:gd name="connsiteY8" fmla="*/ 527050 h 559049"/>
                <a:gd name="connsiteX9" fmla="*/ 200025 w 5759450"/>
                <a:gd name="connsiteY9" fmla="*/ 271463 h 559049"/>
                <a:gd name="connsiteX10" fmla="*/ 793 w 5759450"/>
                <a:gd name="connsiteY10" fmla="*/ 7938 h 559049"/>
                <a:gd name="connsiteX0" fmla="*/ 793 w 5759450"/>
                <a:gd name="connsiteY0" fmla="*/ 7938 h 559049"/>
                <a:gd name="connsiteX1" fmla="*/ 374650 w 5759450"/>
                <a:gd name="connsiteY1" fmla="*/ 31750 h 559049"/>
                <a:gd name="connsiteX2" fmla="*/ 919163 w 5759450"/>
                <a:gd name="connsiteY2" fmla="*/ 28575 h 559049"/>
                <a:gd name="connsiteX3" fmla="*/ 5073650 w 5759450"/>
                <a:gd name="connsiteY3" fmla="*/ 31750 h 559049"/>
                <a:gd name="connsiteX4" fmla="*/ 5759450 w 5759450"/>
                <a:gd name="connsiteY4" fmla="*/ 0 h 559049"/>
                <a:gd name="connsiteX5" fmla="*/ 5594350 w 5759450"/>
                <a:gd name="connsiteY5" fmla="*/ 273050 h 559049"/>
                <a:gd name="connsiteX6" fmla="*/ 5759450 w 5759450"/>
                <a:gd name="connsiteY6" fmla="*/ 546100 h 559049"/>
                <a:gd name="connsiteX7" fmla="*/ 5251450 w 5759450"/>
                <a:gd name="connsiteY7" fmla="*/ 558800 h 559049"/>
                <a:gd name="connsiteX8" fmla="*/ 661194 w 5759450"/>
                <a:gd name="connsiteY8" fmla="*/ 553244 h 559049"/>
                <a:gd name="connsiteX9" fmla="*/ 0 w 5759450"/>
                <a:gd name="connsiteY9" fmla="*/ 527050 h 559049"/>
                <a:gd name="connsiteX10" fmla="*/ 200025 w 5759450"/>
                <a:gd name="connsiteY10" fmla="*/ 271463 h 559049"/>
                <a:gd name="connsiteX11" fmla="*/ 793 w 5759450"/>
                <a:gd name="connsiteY11"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5073650 w 5759450"/>
                <a:gd name="connsiteY3" fmla="*/ 31750 h 559049"/>
                <a:gd name="connsiteX4" fmla="*/ 5759450 w 5759450"/>
                <a:gd name="connsiteY4" fmla="*/ 0 h 559049"/>
                <a:gd name="connsiteX5" fmla="*/ 5594350 w 5759450"/>
                <a:gd name="connsiteY5" fmla="*/ 273050 h 559049"/>
                <a:gd name="connsiteX6" fmla="*/ 5759450 w 5759450"/>
                <a:gd name="connsiteY6" fmla="*/ 546100 h 559049"/>
                <a:gd name="connsiteX7" fmla="*/ 5251450 w 5759450"/>
                <a:gd name="connsiteY7" fmla="*/ 558800 h 559049"/>
                <a:gd name="connsiteX8" fmla="*/ 661194 w 5759450"/>
                <a:gd name="connsiteY8" fmla="*/ 553244 h 559049"/>
                <a:gd name="connsiteX9" fmla="*/ 0 w 5759450"/>
                <a:gd name="connsiteY9" fmla="*/ 527050 h 559049"/>
                <a:gd name="connsiteX10" fmla="*/ 200025 w 5759450"/>
                <a:gd name="connsiteY10" fmla="*/ 271463 h 559049"/>
                <a:gd name="connsiteX11" fmla="*/ 793 w 5759450"/>
                <a:gd name="connsiteY11"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5073650 w 5759450"/>
                <a:gd name="connsiteY3" fmla="*/ 31750 h 559049"/>
                <a:gd name="connsiteX4" fmla="*/ 5759450 w 5759450"/>
                <a:gd name="connsiteY4" fmla="*/ 0 h 559049"/>
                <a:gd name="connsiteX5" fmla="*/ 5594350 w 5759450"/>
                <a:gd name="connsiteY5" fmla="*/ 273050 h 559049"/>
                <a:gd name="connsiteX6" fmla="*/ 5759450 w 5759450"/>
                <a:gd name="connsiteY6" fmla="*/ 546100 h 559049"/>
                <a:gd name="connsiteX7" fmla="*/ 5251450 w 5759450"/>
                <a:gd name="connsiteY7" fmla="*/ 558800 h 559049"/>
                <a:gd name="connsiteX8" fmla="*/ 661194 w 5759450"/>
                <a:gd name="connsiteY8" fmla="*/ 553244 h 559049"/>
                <a:gd name="connsiteX9" fmla="*/ 0 w 5759450"/>
                <a:gd name="connsiteY9" fmla="*/ 527050 h 559049"/>
                <a:gd name="connsiteX10" fmla="*/ 200025 w 5759450"/>
                <a:gd name="connsiteY10" fmla="*/ 271463 h 559049"/>
                <a:gd name="connsiteX11" fmla="*/ 793 w 5759450"/>
                <a:gd name="connsiteY11"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5073650 w 5759450"/>
                <a:gd name="connsiteY3" fmla="*/ 31750 h 559049"/>
                <a:gd name="connsiteX4" fmla="*/ 5759450 w 5759450"/>
                <a:gd name="connsiteY4" fmla="*/ 0 h 559049"/>
                <a:gd name="connsiteX5" fmla="*/ 5594350 w 5759450"/>
                <a:gd name="connsiteY5" fmla="*/ 273050 h 559049"/>
                <a:gd name="connsiteX6" fmla="*/ 5759450 w 5759450"/>
                <a:gd name="connsiteY6" fmla="*/ 546100 h 559049"/>
                <a:gd name="connsiteX7" fmla="*/ 5251450 w 5759450"/>
                <a:gd name="connsiteY7" fmla="*/ 558800 h 559049"/>
                <a:gd name="connsiteX8" fmla="*/ 661194 w 5759450"/>
                <a:gd name="connsiteY8" fmla="*/ 553244 h 559049"/>
                <a:gd name="connsiteX9" fmla="*/ 0 w 5759450"/>
                <a:gd name="connsiteY9" fmla="*/ 527050 h 559049"/>
                <a:gd name="connsiteX10" fmla="*/ 200025 w 5759450"/>
                <a:gd name="connsiteY10" fmla="*/ 271463 h 559049"/>
                <a:gd name="connsiteX11" fmla="*/ 793 w 5759450"/>
                <a:gd name="connsiteY11"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5073650 w 5759450"/>
                <a:gd name="connsiteY3" fmla="*/ 31750 h 559049"/>
                <a:gd name="connsiteX4" fmla="*/ 5759450 w 5759450"/>
                <a:gd name="connsiteY4" fmla="*/ 0 h 559049"/>
                <a:gd name="connsiteX5" fmla="*/ 5594350 w 5759450"/>
                <a:gd name="connsiteY5" fmla="*/ 273050 h 559049"/>
                <a:gd name="connsiteX6" fmla="*/ 5759450 w 5759450"/>
                <a:gd name="connsiteY6" fmla="*/ 546100 h 559049"/>
                <a:gd name="connsiteX7" fmla="*/ 5251450 w 5759450"/>
                <a:gd name="connsiteY7" fmla="*/ 558800 h 559049"/>
                <a:gd name="connsiteX8" fmla="*/ 919163 w 5759450"/>
                <a:gd name="connsiteY8" fmla="*/ 554831 h 559049"/>
                <a:gd name="connsiteX9" fmla="*/ 661194 w 5759450"/>
                <a:gd name="connsiteY9" fmla="*/ 553244 h 559049"/>
                <a:gd name="connsiteX10" fmla="*/ 0 w 5759450"/>
                <a:gd name="connsiteY10" fmla="*/ 527050 h 559049"/>
                <a:gd name="connsiteX11" fmla="*/ 200025 w 5759450"/>
                <a:gd name="connsiteY11" fmla="*/ 271463 h 559049"/>
                <a:gd name="connsiteX12" fmla="*/ 793 w 5759450"/>
                <a:gd name="connsiteY12"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5073650 w 5759450"/>
                <a:gd name="connsiteY3" fmla="*/ 31750 h 559049"/>
                <a:gd name="connsiteX4" fmla="*/ 5759450 w 5759450"/>
                <a:gd name="connsiteY4" fmla="*/ 0 h 559049"/>
                <a:gd name="connsiteX5" fmla="*/ 5594350 w 5759450"/>
                <a:gd name="connsiteY5" fmla="*/ 273050 h 559049"/>
                <a:gd name="connsiteX6" fmla="*/ 5759450 w 5759450"/>
                <a:gd name="connsiteY6" fmla="*/ 546100 h 559049"/>
                <a:gd name="connsiteX7" fmla="*/ 5251450 w 5759450"/>
                <a:gd name="connsiteY7" fmla="*/ 558800 h 559049"/>
                <a:gd name="connsiteX8" fmla="*/ 919163 w 5759450"/>
                <a:gd name="connsiteY8" fmla="*/ 550068 h 559049"/>
                <a:gd name="connsiteX9" fmla="*/ 661194 w 5759450"/>
                <a:gd name="connsiteY9" fmla="*/ 553244 h 559049"/>
                <a:gd name="connsiteX10" fmla="*/ 0 w 5759450"/>
                <a:gd name="connsiteY10" fmla="*/ 527050 h 559049"/>
                <a:gd name="connsiteX11" fmla="*/ 200025 w 5759450"/>
                <a:gd name="connsiteY11" fmla="*/ 271463 h 559049"/>
                <a:gd name="connsiteX12" fmla="*/ 793 w 5759450"/>
                <a:gd name="connsiteY12"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0131 w 5759450"/>
                <a:gd name="connsiteY3" fmla="*/ 30956 h 559049"/>
                <a:gd name="connsiteX4" fmla="*/ 5073650 w 5759450"/>
                <a:gd name="connsiteY4" fmla="*/ 31750 h 559049"/>
                <a:gd name="connsiteX5" fmla="*/ 5759450 w 5759450"/>
                <a:gd name="connsiteY5" fmla="*/ 0 h 559049"/>
                <a:gd name="connsiteX6" fmla="*/ 5594350 w 5759450"/>
                <a:gd name="connsiteY6" fmla="*/ 273050 h 559049"/>
                <a:gd name="connsiteX7" fmla="*/ 5759450 w 5759450"/>
                <a:gd name="connsiteY7" fmla="*/ 546100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3650 w 5759450"/>
                <a:gd name="connsiteY4" fmla="*/ 31750 h 559049"/>
                <a:gd name="connsiteX5" fmla="*/ 5759450 w 5759450"/>
                <a:gd name="connsiteY5" fmla="*/ 0 h 559049"/>
                <a:gd name="connsiteX6" fmla="*/ 5594350 w 5759450"/>
                <a:gd name="connsiteY6" fmla="*/ 273050 h 559049"/>
                <a:gd name="connsiteX7" fmla="*/ 5759450 w 5759450"/>
                <a:gd name="connsiteY7" fmla="*/ 546100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6032 w 5759450"/>
                <a:gd name="connsiteY4" fmla="*/ 26988 h 559049"/>
                <a:gd name="connsiteX5" fmla="*/ 5759450 w 5759450"/>
                <a:gd name="connsiteY5" fmla="*/ 0 h 559049"/>
                <a:gd name="connsiteX6" fmla="*/ 5594350 w 5759450"/>
                <a:gd name="connsiteY6" fmla="*/ 273050 h 559049"/>
                <a:gd name="connsiteX7" fmla="*/ 5759450 w 5759450"/>
                <a:gd name="connsiteY7" fmla="*/ 546100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6032 w 5759450"/>
                <a:gd name="connsiteY4" fmla="*/ 26988 h 559049"/>
                <a:gd name="connsiteX5" fmla="*/ 5759450 w 5759450"/>
                <a:gd name="connsiteY5" fmla="*/ 0 h 559049"/>
                <a:gd name="connsiteX6" fmla="*/ 5594350 w 5759450"/>
                <a:gd name="connsiteY6" fmla="*/ 273050 h 559049"/>
                <a:gd name="connsiteX7" fmla="*/ 5759450 w 5759450"/>
                <a:gd name="connsiteY7" fmla="*/ 546100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6032 w 5759450"/>
                <a:gd name="connsiteY4" fmla="*/ 26988 h 559049"/>
                <a:gd name="connsiteX5" fmla="*/ 5759450 w 5759450"/>
                <a:gd name="connsiteY5" fmla="*/ 0 h 559049"/>
                <a:gd name="connsiteX6" fmla="*/ 5594350 w 5759450"/>
                <a:gd name="connsiteY6" fmla="*/ 273050 h 559049"/>
                <a:gd name="connsiteX7" fmla="*/ 5759450 w 5759450"/>
                <a:gd name="connsiteY7" fmla="*/ 546100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6032 w 5759450"/>
                <a:gd name="connsiteY4" fmla="*/ 26988 h 559049"/>
                <a:gd name="connsiteX5" fmla="*/ 5759450 w 5759450"/>
                <a:gd name="connsiteY5" fmla="*/ 0 h 559049"/>
                <a:gd name="connsiteX6" fmla="*/ 5594350 w 5759450"/>
                <a:gd name="connsiteY6" fmla="*/ 273050 h 559049"/>
                <a:gd name="connsiteX7" fmla="*/ 5759450 w 5759450"/>
                <a:gd name="connsiteY7" fmla="*/ 546100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6032 w 5759450"/>
                <a:gd name="connsiteY4" fmla="*/ 26988 h 559049"/>
                <a:gd name="connsiteX5" fmla="*/ 5759450 w 5759450"/>
                <a:gd name="connsiteY5" fmla="*/ 0 h 559049"/>
                <a:gd name="connsiteX6" fmla="*/ 5577681 w 5759450"/>
                <a:gd name="connsiteY6" fmla="*/ 273050 h 559049"/>
                <a:gd name="connsiteX7" fmla="*/ 5759450 w 5759450"/>
                <a:gd name="connsiteY7" fmla="*/ 546100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6032 w 5759450"/>
                <a:gd name="connsiteY4" fmla="*/ 26988 h 559049"/>
                <a:gd name="connsiteX5" fmla="*/ 5759450 w 5759450"/>
                <a:gd name="connsiteY5" fmla="*/ 0 h 559049"/>
                <a:gd name="connsiteX6" fmla="*/ 5577681 w 5759450"/>
                <a:gd name="connsiteY6" fmla="*/ 273050 h 559049"/>
                <a:gd name="connsiteX7" fmla="*/ 5759450 w 5759450"/>
                <a:gd name="connsiteY7" fmla="*/ 546100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6032 w 5759450"/>
                <a:gd name="connsiteY4" fmla="*/ 26988 h 559049"/>
                <a:gd name="connsiteX5" fmla="*/ 5759450 w 5759450"/>
                <a:gd name="connsiteY5" fmla="*/ 0 h 559049"/>
                <a:gd name="connsiteX6" fmla="*/ 5577681 w 5759450"/>
                <a:gd name="connsiteY6" fmla="*/ 273050 h 559049"/>
                <a:gd name="connsiteX7" fmla="*/ 5754688 w 5759450"/>
                <a:gd name="connsiteY7" fmla="*/ 517525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6032 w 5759450"/>
                <a:gd name="connsiteY4" fmla="*/ 26988 h 559049"/>
                <a:gd name="connsiteX5" fmla="*/ 5759450 w 5759450"/>
                <a:gd name="connsiteY5" fmla="*/ 0 h 559049"/>
                <a:gd name="connsiteX6" fmla="*/ 5577681 w 5759450"/>
                <a:gd name="connsiteY6" fmla="*/ 273050 h 559049"/>
                <a:gd name="connsiteX7" fmla="*/ 5754688 w 5759450"/>
                <a:gd name="connsiteY7" fmla="*/ 517525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61529"/>
                <a:gd name="connsiteX1" fmla="*/ 374650 w 5759450"/>
                <a:gd name="connsiteY1" fmla="*/ 31750 h 561529"/>
                <a:gd name="connsiteX2" fmla="*/ 916782 w 5759450"/>
                <a:gd name="connsiteY2" fmla="*/ 19050 h 561529"/>
                <a:gd name="connsiteX3" fmla="*/ 4862512 w 5759450"/>
                <a:gd name="connsiteY3" fmla="*/ 19050 h 561529"/>
                <a:gd name="connsiteX4" fmla="*/ 5076032 w 5759450"/>
                <a:gd name="connsiteY4" fmla="*/ 26988 h 561529"/>
                <a:gd name="connsiteX5" fmla="*/ 5759450 w 5759450"/>
                <a:gd name="connsiteY5" fmla="*/ 0 h 561529"/>
                <a:gd name="connsiteX6" fmla="*/ 5577681 w 5759450"/>
                <a:gd name="connsiteY6" fmla="*/ 273050 h 561529"/>
                <a:gd name="connsiteX7" fmla="*/ 5754688 w 5759450"/>
                <a:gd name="connsiteY7" fmla="*/ 517525 h 561529"/>
                <a:gd name="connsiteX8" fmla="*/ 5251450 w 5759450"/>
                <a:gd name="connsiteY8" fmla="*/ 558800 h 561529"/>
                <a:gd name="connsiteX9" fmla="*/ 919163 w 5759450"/>
                <a:gd name="connsiteY9" fmla="*/ 550068 h 561529"/>
                <a:gd name="connsiteX10" fmla="*/ 661194 w 5759450"/>
                <a:gd name="connsiteY10" fmla="*/ 553244 h 561529"/>
                <a:gd name="connsiteX11" fmla="*/ 0 w 5759450"/>
                <a:gd name="connsiteY11" fmla="*/ 527050 h 561529"/>
                <a:gd name="connsiteX12" fmla="*/ 200025 w 5759450"/>
                <a:gd name="connsiteY12" fmla="*/ 271463 h 561529"/>
                <a:gd name="connsiteX13" fmla="*/ 793 w 5759450"/>
                <a:gd name="connsiteY13" fmla="*/ 7938 h 561529"/>
                <a:gd name="connsiteX0" fmla="*/ 793 w 5759450"/>
                <a:gd name="connsiteY0" fmla="*/ 7938 h 562791"/>
                <a:gd name="connsiteX1" fmla="*/ 374650 w 5759450"/>
                <a:gd name="connsiteY1" fmla="*/ 31750 h 562791"/>
                <a:gd name="connsiteX2" fmla="*/ 916782 w 5759450"/>
                <a:gd name="connsiteY2" fmla="*/ 19050 h 562791"/>
                <a:gd name="connsiteX3" fmla="*/ 4862512 w 5759450"/>
                <a:gd name="connsiteY3" fmla="*/ 19050 h 562791"/>
                <a:gd name="connsiteX4" fmla="*/ 5076032 w 5759450"/>
                <a:gd name="connsiteY4" fmla="*/ 26988 h 562791"/>
                <a:gd name="connsiteX5" fmla="*/ 5759450 w 5759450"/>
                <a:gd name="connsiteY5" fmla="*/ 0 h 562791"/>
                <a:gd name="connsiteX6" fmla="*/ 5577681 w 5759450"/>
                <a:gd name="connsiteY6" fmla="*/ 273050 h 562791"/>
                <a:gd name="connsiteX7" fmla="*/ 5754688 w 5759450"/>
                <a:gd name="connsiteY7" fmla="*/ 517525 h 562791"/>
                <a:gd name="connsiteX8" fmla="*/ 5251450 w 5759450"/>
                <a:gd name="connsiteY8" fmla="*/ 558800 h 562791"/>
                <a:gd name="connsiteX9" fmla="*/ 919163 w 5759450"/>
                <a:gd name="connsiteY9" fmla="*/ 550068 h 562791"/>
                <a:gd name="connsiteX10" fmla="*/ 661194 w 5759450"/>
                <a:gd name="connsiteY10" fmla="*/ 553244 h 562791"/>
                <a:gd name="connsiteX11" fmla="*/ 0 w 5759450"/>
                <a:gd name="connsiteY11" fmla="*/ 527050 h 562791"/>
                <a:gd name="connsiteX12" fmla="*/ 200025 w 5759450"/>
                <a:gd name="connsiteY12" fmla="*/ 271463 h 562791"/>
                <a:gd name="connsiteX13" fmla="*/ 793 w 5759450"/>
                <a:gd name="connsiteY13" fmla="*/ 7938 h 562791"/>
                <a:gd name="connsiteX0" fmla="*/ 793 w 5761832"/>
                <a:gd name="connsiteY0" fmla="*/ 7938 h 563259"/>
                <a:gd name="connsiteX1" fmla="*/ 374650 w 5761832"/>
                <a:gd name="connsiteY1" fmla="*/ 31750 h 563259"/>
                <a:gd name="connsiteX2" fmla="*/ 916782 w 5761832"/>
                <a:gd name="connsiteY2" fmla="*/ 19050 h 563259"/>
                <a:gd name="connsiteX3" fmla="*/ 4862512 w 5761832"/>
                <a:gd name="connsiteY3" fmla="*/ 19050 h 563259"/>
                <a:gd name="connsiteX4" fmla="*/ 5076032 w 5761832"/>
                <a:gd name="connsiteY4" fmla="*/ 26988 h 563259"/>
                <a:gd name="connsiteX5" fmla="*/ 5759450 w 5761832"/>
                <a:gd name="connsiteY5" fmla="*/ 0 h 563259"/>
                <a:gd name="connsiteX6" fmla="*/ 5577681 w 5761832"/>
                <a:gd name="connsiteY6" fmla="*/ 273050 h 563259"/>
                <a:gd name="connsiteX7" fmla="*/ 5761832 w 5761832"/>
                <a:gd name="connsiteY7" fmla="*/ 522287 h 563259"/>
                <a:gd name="connsiteX8" fmla="*/ 5251450 w 5761832"/>
                <a:gd name="connsiteY8" fmla="*/ 558800 h 563259"/>
                <a:gd name="connsiteX9" fmla="*/ 919163 w 5761832"/>
                <a:gd name="connsiteY9" fmla="*/ 550068 h 563259"/>
                <a:gd name="connsiteX10" fmla="*/ 661194 w 5761832"/>
                <a:gd name="connsiteY10" fmla="*/ 553244 h 563259"/>
                <a:gd name="connsiteX11" fmla="*/ 0 w 5761832"/>
                <a:gd name="connsiteY11" fmla="*/ 527050 h 563259"/>
                <a:gd name="connsiteX12" fmla="*/ 200025 w 5761832"/>
                <a:gd name="connsiteY12" fmla="*/ 271463 h 563259"/>
                <a:gd name="connsiteX13" fmla="*/ 793 w 5761832"/>
                <a:gd name="connsiteY13" fmla="*/ 7938 h 563259"/>
                <a:gd name="connsiteX0" fmla="*/ 793 w 5761832"/>
                <a:gd name="connsiteY0" fmla="*/ 7938 h 563781"/>
                <a:gd name="connsiteX1" fmla="*/ 374650 w 5761832"/>
                <a:gd name="connsiteY1" fmla="*/ 31750 h 563781"/>
                <a:gd name="connsiteX2" fmla="*/ 916782 w 5761832"/>
                <a:gd name="connsiteY2" fmla="*/ 19050 h 563781"/>
                <a:gd name="connsiteX3" fmla="*/ 4862512 w 5761832"/>
                <a:gd name="connsiteY3" fmla="*/ 19050 h 563781"/>
                <a:gd name="connsiteX4" fmla="*/ 5076032 w 5761832"/>
                <a:gd name="connsiteY4" fmla="*/ 26988 h 563781"/>
                <a:gd name="connsiteX5" fmla="*/ 5759450 w 5761832"/>
                <a:gd name="connsiteY5" fmla="*/ 0 h 563781"/>
                <a:gd name="connsiteX6" fmla="*/ 5577681 w 5761832"/>
                <a:gd name="connsiteY6" fmla="*/ 273050 h 563781"/>
                <a:gd name="connsiteX7" fmla="*/ 5761832 w 5761832"/>
                <a:gd name="connsiteY7" fmla="*/ 522287 h 563781"/>
                <a:gd name="connsiteX8" fmla="*/ 5251450 w 5761832"/>
                <a:gd name="connsiteY8" fmla="*/ 558800 h 563781"/>
                <a:gd name="connsiteX9" fmla="*/ 919163 w 5761832"/>
                <a:gd name="connsiteY9" fmla="*/ 550068 h 563781"/>
                <a:gd name="connsiteX10" fmla="*/ 661194 w 5761832"/>
                <a:gd name="connsiteY10" fmla="*/ 553244 h 563781"/>
                <a:gd name="connsiteX11" fmla="*/ 0 w 5761832"/>
                <a:gd name="connsiteY11" fmla="*/ 527050 h 563781"/>
                <a:gd name="connsiteX12" fmla="*/ 200025 w 5761832"/>
                <a:gd name="connsiteY12" fmla="*/ 271463 h 563781"/>
                <a:gd name="connsiteX13" fmla="*/ 793 w 5761832"/>
                <a:gd name="connsiteY13" fmla="*/ 7938 h 563781"/>
                <a:gd name="connsiteX0" fmla="*/ 793 w 5761832"/>
                <a:gd name="connsiteY0" fmla="*/ 7938 h 559049"/>
                <a:gd name="connsiteX1" fmla="*/ 374650 w 5761832"/>
                <a:gd name="connsiteY1" fmla="*/ 31750 h 559049"/>
                <a:gd name="connsiteX2" fmla="*/ 916782 w 5761832"/>
                <a:gd name="connsiteY2" fmla="*/ 19050 h 559049"/>
                <a:gd name="connsiteX3" fmla="*/ 4862512 w 5761832"/>
                <a:gd name="connsiteY3" fmla="*/ 19050 h 559049"/>
                <a:gd name="connsiteX4" fmla="*/ 5076032 w 5761832"/>
                <a:gd name="connsiteY4" fmla="*/ 26988 h 559049"/>
                <a:gd name="connsiteX5" fmla="*/ 5759450 w 5761832"/>
                <a:gd name="connsiteY5" fmla="*/ 0 h 559049"/>
                <a:gd name="connsiteX6" fmla="*/ 5577681 w 5761832"/>
                <a:gd name="connsiteY6" fmla="*/ 273050 h 559049"/>
                <a:gd name="connsiteX7" fmla="*/ 5761832 w 5761832"/>
                <a:gd name="connsiteY7" fmla="*/ 522287 h 559049"/>
                <a:gd name="connsiteX8" fmla="*/ 5251450 w 5761832"/>
                <a:gd name="connsiteY8" fmla="*/ 558800 h 559049"/>
                <a:gd name="connsiteX9" fmla="*/ 919163 w 5761832"/>
                <a:gd name="connsiteY9" fmla="*/ 550068 h 559049"/>
                <a:gd name="connsiteX10" fmla="*/ 661194 w 5761832"/>
                <a:gd name="connsiteY10" fmla="*/ 553244 h 559049"/>
                <a:gd name="connsiteX11" fmla="*/ 0 w 5761832"/>
                <a:gd name="connsiteY11" fmla="*/ 527050 h 559049"/>
                <a:gd name="connsiteX12" fmla="*/ 200025 w 5761832"/>
                <a:gd name="connsiteY12" fmla="*/ 271463 h 559049"/>
                <a:gd name="connsiteX13" fmla="*/ 793 w 5761832"/>
                <a:gd name="connsiteY13" fmla="*/ 7938 h 559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761832" h="559049">
                  <a:moveTo>
                    <a:pt x="793" y="7938"/>
                  </a:moveTo>
                  <a:cubicBezTo>
                    <a:pt x="123031" y="32544"/>
                    <a:pt x="250031" y="23813"/>
                    <a:pt x="374650" y="31750"/>
                  </a:cubicBezTo>
                  <a:cubicBezTo>
                    <a:pt x="555361" y="27517"/>
                    <a:pt x="750359" y="32808"/>
                    <a:pt x="916782" y="19050"/>
                  </a:cubicBezTo>
                  <a:lnTo>
                    <a:pt x="4862512" y="19050"/>
                  </a:lnTo>
                  <a:lnTo>
                    <a:pt x="5076032" y="26988"/>
                  </a:lnTo>
                  <a:cubicBezTo>
                    <a:pt x="5303838" y="39423"/>
                    <a:pt x="5643562" y="28046"/>
                    <a:pt x="5759450" y="0"/>
                  </a:cubicBezTo>
                  <a:cubicBezTo>
                    <a:pt x="5713942" y="126736"/>
                    <a:pt x="5635095" y="193939"/>
                    <a:pt x="5577681" y="273050"/>
                  </a:cubicBezTo>
                  <a:lnTo>
                    <a:pt x="5761832" y="522287"/>
                  </a:lnTo>
                  <a:cubicBezTo>
                    <a:pt x="5652030" y="552713"/>
                    <a:pt x="5526881" y="557212"/>
                    <a:pt x="5251450" y="558800"/>
                  </a:cubicBezTo>
                  <a:lnTo>
                    <a:pt x="919163" y="550068"/>
                  </a:lnTo>
                  <a:lnTo>
                    <a:pt x="661194" y="553244"/>
                  </a:lnTo>
                  <a:cubicBezTo>
                    <a:pt x="526521" y="556419"/>
                    <a:pt x="206111" y="573881"/>
                    <a:pt x="0" y="527050"/>
                  </a:cubicBezTo>
                  <a:lnTo>
                    <a:pt x="200025" y="271463"/>
                  </a:lnTo>
                  <a:cubicBezTo>
                    <a:pt x="124089" y="193146"/>
                    <a:pt x="79110" y="136261"/>
                    <a:pt x="793" y="7938"/>
                  </a:cubicBezTo>
                  <a:close/>
                </a:path>
              </a:pathLst>
            </a:custGeom>
            <a:noFill/>
            <a:ln w="19050">
              <a:solidFill>
                <a:srgbClr val="CBF34B"/>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grpSp>
      <p:grpSp>
        <p:nvGrpSpPr>
          <p:cNvPr id="8" name="Group 50"/>
          <p:cNvGrpSpPr>
            <a:grpSpLocks/>
          </p:cNvGrpSpPr>
          <p:nvPr/>
        </p:nvGrpSpPr>
        <p:grpSpPr bwMode="auto">
          <a:xfrm flipH="1">
            <a:off x="8361522" y="2145462"/>
            <a:ext cx="1047750" cy="495300"/>
            <a:chOff x="1714500" y="3094038"/>
            <a:chExt cx="1047750" cy="551111"/>
          </a:xfrm>
        </p:grpSpPr>
        <p:sp>
          <p:nvSpPr>
            <p:cNvPr id="9" name="Freeform 8"/>
            <p:cNvSpPr/>
            <p:nvPr/>
          </p:nvSpPr>
          <p:spPr>
            <a:xfrm>
              <a:off x="1714500" y="3094038"/>
              <a:ext cx="1047750" cy="551111"/>
            </a:xfrm>
            <a:custGeom>
              <a:avLst/>
              <a:gdLst>
                <a:gd name="connsiteX0" fmla="*/ 12700 w 5759450"/>
                <a:gd name="connsiteY0" fmla="*/ 0 h 565150"/>
                <a:gd name="connsiteX1" fmla="*/ 374650 w 5759450"/>
                <a:gd name="connsiteY1" fmla="*/ 38100 h 565150"/>
                <a:gd name="connsiteX2" fmla="*/ 5073650 w 5759450"/>
                <a:gd name="connsiteY2" fmla="*/ 38100 h 565150"/>
                <a:gd name="connsiteX3" fmla="*/ 5759450 w 5759450"/>
                <a:gd name="connsiteY3" fmla="*/ 6350 h 565150"/>
                <a:gd name="connsiteX4" fmla="*/ 5594350 w 5759450"/>
                <a:gd name="connsiteY4" fmla="*/ 279400 h 565150"/>
                <a:gd name="connsiteX5" fmla="*/ 5759450 w 5759450"/>
                <a:gd name="connsiteY5" fmla="*/ 552450 h 565150"/>
                <a:gd name="connsiteX6" fmla="*/ 5251450 w 5759450"/>
                <a:gd name="connsiteY6" fmla="*/ 565150 h 565150"/>
                <a:gd name="connsiteX7" fmla="*/ 654050 w 5759450"/>
                <a:gd name="connsiteY7" fmla="*/ 552450 h 565150"/>
                <a:gd name="connsiteX8" fmla="*/ 0 w 5759450"/>
                <a:gd name="connsiteY8" fmla="*/ 533400 h 565150"/>
                <a:gd name="connsiteX9" fmla="*/ 190500 w 5759450"/>
                <a:gd name="connsiteY9" fmla="*/ 254000 h 565150"/>
                <a:gd name="connsiteX10" fmla="*/ 12700 w 5759450"/>
                <a:gd name="connsiteY10" fmla="*/ 0 h 565150"/>
                <a:gd name="connsiteX0" fmla="*/ 12700 w 5759450"/>
                <a:gd name="connsiteY0" fmla="*/ 0 h 565150"/>
                <a:gd name="connsiteX1" fmla="*/ 374650 w 5759450"/>
                <a:gd name="connsiteY1" fmla="*/ 38100 h 565150"/>
                <a:gd name="connsiteX2" fmla="*/ 5073650 w 5759450"/>
                <a:gd name="connsiteY2" fmla="*/ 38100 h 565150"/>
                <a:gd name="connsiteX3" fmla="*/ 5759450 w 5759450"/>
                <a:gd name="connsiteY3" fmla="*/ 6350 h 565150"/>
                <a:gd name="connsiteX4" fmla="*/ 5594350 w 5759450"/>
                <a:gd name="connsiteY4" fmla="*/ 279400 h 565150"/>
                <a:gd name="connsiteX5" fmla="*/ 5759450 w 5759450"/>
                <a:gd name="connsiteY5" fmla="*/ 552450 h 565150"/>
                <a:gd name="connsiteX6" fmla="*/ 5251450 w 5759450"/>
                <a:gd name="connsiteY6" fmla="*/ 565150 h 565150"/>
                <a:gd name="connsiteX7" fmla="*/ 654050 w 5759450"/>
                <a:gd name="connsiteY7" fmla="*/ 552450 h 565150"/>
                <a:gd name="connsiteX8" fmla="*/ 0 w 5759450"/>
                <a:gd name="connsiteY8" fmla="*/ 533400 h 565150"/>
                <a:gd name="connsiteX9" fmla="*/ 190500 w 5759450"/>
                <a:gd name="connsiteY9" fmla="*/ 254000 h 565150"/>
                <a:gd name="connsiteX10" fmla="*/ 12700 w 5759450"/>
                <a:gd name="connsiteY10" fmla="*/ 0 h 565150"/>
                <a:gd name="connsiteX0" fmla="*/ 12700 w 5759450"/>
                <a:gd name="connsiteY0" fmla="*/ 0 h 565150"/>
                <a:gd name="connsiteX1" fmla="*/ 374650 w 5759450"/>
                <a:gd name="connsiteY1" fmla="*/ 38100 h 565150"/>
                <a:gd name="connsiteX2" fmla="*/ 5073650 w 5759450"/>
                <a:gd name="connsiteY2" fmla="*/ 38100 h 565150"/>
                <a:gd name="connsiteX3" fmla="*/ 5759450 w 5759450"/>
                <a:gd name="connsiteY3" fmla="*/ 6350 h 565150"/>
                <a:gd name="connsiteX4" fmla="*/ 5594350 w 5759450"/>
                <a:gd name="connsiteY4" fmla="*/ 279400 h 565150"/>
                <a:gd name="connsiteX5" fmla="*/ 5759450 w 5759450"/>
                <a:gd name="connsiteY5" fmla="*/ 552450 h 565150"/>
                <a:gd name="connsiteX6" fmla="*/ 5251450 w 5759450"/>
                <a:gd name="connsiteY6" fmla="*/ 565150 h 565150"/>
                <a:gd name="connsiteX7" fmla="*/ 654050 w 5759450"/>
                <a:gd name="connsiteY7" fmla="*/ 552450 h 565150"/>
                <a:gd name="connsiteX8" fmla="*/ 0 w 5759450"/>
                <a:gd name="connsiteY8" fmla="*/ 533400 h 565150"/>
                <a:gd name="connsiteX9" fmla="*/ 190500 w 5759450"/>
                <a:gd name="connsiteY9" fmla="*/ 254000 h 565150"/>
                <a:gd name="connsiteX10" fmla="*/ 12700 w 5759450"/>
                <a:gd name="connsiteY10" fmla="*/ 0 h 565150"/>
                <a:gd name="connsiteX0" fmla="*/ 22225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190500 w 5759450"/>
                <a:gd name="connsiteY9" fmla="*/ 247650 h 558800"/>
                <a:gd name="connsiteX10" fmla="*/ 22225 w 5759450"/>
                <a:gd name="connsiteY10" fmla="*/ 7938 h 558800"/>
                <a:gd name="connsiteX0" fmla="*/ 22225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190500 w 5759450"/>
                <a:gd name="connsiteY9" fmla="*/ 247650 h 558800"/>
                <a:gd name="connsiteX10" fmla="*/ 30956 w 5759450"/>
                <a:gd name="connsiteY10" fmla="*/ 28575 h 558800"/>
                <a:gd name="connsiteX11" fmla="*/ 22225 w 5759450"/>
                <a:gd name="connsiteY11" fmla="*/ 7938 h 558800"/>
                <a:gd name="connsiteX0" fmla="*/ 22225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190500 w 5759450"/>
                <a:gd name="connsiteY9" fmla="*/ 247650 h 558800"/>
                <a:gd name="connsiteX10" fmla="*/ 19050 w 5759450"/>
                <a:gd name="connsiteY10" fmla="*/ 35719 h 558800"/>
                <a:gd name="connsiteX11" fmla="*/ 22225 w 5759450"/>
                <a:gd name="connsiteY11" fmla="*/ 7938 h 558800"/>
                <a:gd name="connsiteX0" fmla="*/ 24606 w 5761831"/>
                <a:gd name="connsiteY0" fmla="*/ 7938 h 558800"/>
                <a:gd name="connsiteX1" fmla="*/ 377031 w 5761831"/>
                <a:gd name="connsiteY1" fmla="*/ 31750 h 558800"/>
                <a:gd name="connsiteX2" fmla="*/ 5076031 w 5761831"/>
                <a:gd name="connsiteY2" fmla="*/ 31750 h 558800"/>
                <a:gd name="connsiteX3" fmla="*/ 5761831 w 5761831"/>
                <a:gd name="connsiteY3" fmla="*/ 0 h 558800"/>
                <a:gd name="connsiteX4" fmla="*/ 5596731 w 5761831"/>
                <a:gd name="connsiteY4" fmla="*/ 273050 h 558800"/>
                <a:gd name="connsiteX5" fmla="*/ 5761831 w 5761831"/>
                <a:gd name="connsiteY5" fmla="*/ 546100 h 558800"/>
                <a:gd name="connsiteX6" fmla="*/ 5253831 w 5761831"/>
                <a:gd name="connsiteY6" fmla="*/ 558800 h 558800"/>
                <a:gd name="connsiteX7" fmla="*/ 656431 w 5761831"/>
                <a:gd name="connsiteY7" fmla="*/ 546100 h 558800"/>
                <a:gd name="connsiteX8" fmla="*/ 2381 w 5761831"/>
                <a:gd name="connsiteY8" fmla="*/ 527050 h 558800"/>
                <a:gd name="connsiteX9" fmla="*/ 192881 w 5761831"/>
                <a:gd name="connsiteY9" fmla="*/ 247650 h 558800"/>
                <a:gd name="connsiteX10" fmla="*/ 0 w 5761831"/>
                <a:gd name="connsiteY10" fmla="*/ 30957 h 558800"/>
                <a:gd name="connsiteX11" fmla="*/ 24606 w 5761831"/>
                <a:gd name="connsiteY11" fmla="*/ 7938 h 558800"/>
                <a:gd name="connsiteX0" fmla="*/ 22225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190500 w 5759450"/>
                <a:gd name="connsiteY9" fmla="*/ 247650 h 558800"/>
                <a:gd name="connsiteX10" fmla="*/ 22225 w 5759450"/>
                <a:gd name="connsiteY10" fmla="*/ 7938 h 558800"/>
                <a:gd name="connsiteX0" fmla="*/ 793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190500 w 5759450"/>
                <a:gd name="connsiteY9" fmla="*/ 247650 h 558800"/>
                <a:gd name="connsiteX10" fmla="*/ 793 w 5759450"/>
                <a:gd name="connsiteY10" fmla="*/ 7938 h 558800"/>
                <a:gd name="connsiteX0" fmla="*/ 793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190500 w 5759450"/>
                <a:gd name="connsiteY9" fmla="*/ 247650 h 558800"/>
                <a:gd name="connsiteX10" fmla="*/ 793 w 5759450"/>
                <a:gd name="connsiteY10" fmla="*/ 7938 h 558800"/>
                <a:gd name="connsiteX0" fmla="*/ 793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200025 w 5759450"/>
                <a:gd name="connsiteY9" fmla="*/ 271463 h 558800"/>
                <a:gd name="connsiteX10" fmla="*/ 793 w 5759450"/>
                <a:gd name="connsiteY10" fmla="*/ 7938 h 558800"/>
                <a:gd name="connsiteX0" fmla="*/ 793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200025 w 5759450"/>
                <a:gd name="connsiteY9" fmla="*/ 271463 h 558800"/>
                <a:gd name="connsiteX10" fmla="*/ 793 w 5759450"/>
                <a:gd name="connsiteY10" fmla="*/ 7938 h 558800"/>
                <a:gd name="connsiteX0" fmla="*/ 793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200025 w 5759450"/>
                <a:gd name="connsiteY9" fmla="*/ 271463 h 558800"/>
                <a:gd name="connsiteX10" fmla="*/ 793 w 5759450"/>
                <a:gd name="connsiteY10" fmla="*/ 7938 h 558800"/>
                <a:gd name="connsiteX0" fmla="*/ 793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200025 w 5759450"/>
                <a:gd name="connsiteY9" fmla="*/ 271463 h 558800"/>
                <a:gd name="connsiteX10" fmla="*/ 793 w 5759450"/>
                <a:gd name="connsiteY10" fmla="*/ 7938 h 558800"/>
                <a:gd name="connsiteX0" fmla="*/ 793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200025 w 5759450"/>
                <a:gd name="connsiteY9" fmla="*/ 271463 h 558800"/>
                <a:gd name="connsiteX10" fmla="*/ 793 w 5759450"/>
                <a:gd name="connsiteY10" fmla="*/ 7938 h 558800"/>
                <a:gd name="connsiteX0" fmla="*/ 793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61194 w 5759450"/>
                <a:gd name="connsiteY7" fmla="*/ 553244 h 558800"/>
                <a:gd name="connsiteX8" fmla="*/ 0 w 5759450"/>
                <a:gd name="connsiteY8" fmla="*/ 527050 h 558800"/>
                <a:gd name="connsiteX9" fmla="*/ 200025 w 5759450"/>
                <a:gd name="connsiteY9" fmla="*/ 271463 h 558800"/>
                <a:gd name="connsiteX10" fmla="*/ 793 w 5759450"/>
                <a:gd name="connsiteY10" fmla="*/ 7938 h 558800"/>
                <a:gd name="connsiteX0" fmla="*/ 793 w 5759450"/>
                <a:gd name="connsiteY0" fmla="*/ 7938 h 559049"/>
                <a:gd name="connsiteX1" fmla="*/ 374650 w 5759450"/>
                <a:gd name="connsiteY1" fmla="*/ 31750 h 559049"/>
                <a:gd name="connsiteX2" fmla="*/ 5073650 w 5759450"/>
                <a:gd name="connsiteY2" fmla="*/ 31750 h 559049"/>
                <a:gd name="connsiteX3" fmla="*/ 5759450 w 5759450"/>
                <a:gd name="connsiteY3" fmla="*/ 0 h 559049"/>
                <a:gd name="connsiteX4" fmla="*/ 5594350 w 5759450"/>
                <a:gd name="connsiteY4" fmla="*/ 273050 h 559049"/>
                <a:gd name="connsiteX5" fmla="*/ 5759450 w 5759450"/>
                <a:gd name="connsiteY5" fmla="*/ 546100 h 559049"/>
                <a:gd name="connsiteX6" fmla="*/ 5251450 w 5759450"/>
                <a:gd name="connsiteY6" fmla="*/ 558800 h 559049"/>
                <a:gd name="connsiteX7" fmla="*/ 661194 w 5759450"/>
                <a:gd name="connsiteY7" fmla="*/ 553244 h 559049"/>
                <a:gd name="connsiteX8" fmla="*/ 0 w 5759450"/>
                <a:gd name="connsiteY8" fmla="*/ 527050 h 559049"/>
                <a:gd name="connsiteX9" fmla="*/ 200025 w 5759450"/>
                <a:gd name="connsiteY9" fmla="*/ 271463 h 559049"/>
                <a:gd name="connsiteX10" fmla="*/ 793 w 5759450"/>
                <a:gd name="connsiteY10" fmla="*/ 7938 h 559049"/>
                <a:gd name="connsiteX0" fmla="*/ 793 w 5759450"/>
                <a:gd name="connsiteY0" fmla="*/ 7938 h 559049"/>
                <a:gd name="connsiteX1" fmla="*/ 374650 w 5759450"/>
                <a:gd name="connsiteY1" fmla="*/ 31750 h 559049"/>
                <a:gd name="connsiteX2" fmla="*/ 919163 w 5759450"/>
                <a:gd name="connsiteY2" fmla="*/ 28575 h 559049"/>
                <a:gd name="connsiteX3" fmla="*/ 5073650 w 5759450"/>
                <a:gd name="connsiteY3" fmla="*/ 31750 h 559049"/>
                <a:gd name="connsiteX4" fmla="*/ 5759450 w 5759450"/>
                <a:gd name="connsiteY4" fmla="*/ 0 h 559049"/>
                <a:gd name="connsiteX5" fmla="*/ 5594350 w 5759450"/>
                <a:gd name="connsiteY5" fmla="*/ 273050 h 559049"/>
                <a:gd name="connsiteX6" fmla="*/ 5759450 w 5759450"/>
                <a:gd name="connsiteY6" fmla="*/ 546100 h 559049"/>
                <a:gd name="connsiteX7" fmla="*/ 5251450 w 5759450"/>
                <a:gd name="connsiteY7" fmla="*/ 558800 h 559049"/>
                <a:gd name="connsiteX8" fmla="*/ 661194 w 5759450"/>
                <a:gd name="connsiteY8" fmla="*/ 553244 h 559049"/>
                <a:gd name="connsiteX9" fmla="*/ 0 w 5759450"/>
                <a:gd name="connsiteY9" fmla="*/ 527050 h 559049"/>
                <a:gd name="connsiteX10" fmla="*/ 200025 w 5759450"/>
                <a:gd name="connsiteY10" fmla="*/ 271463 h 559049"/>
                <a:gd name="connsiteX11" fmla="*/ 793 w 5759450"/>
                <a:gd name="connsiteY11"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5073650 w 5759450"/>
                <a:gd name="connsiteY3" fmla="*/ 31750 h 559049"/>
                <a:gd name="connsiteX4" fmla="*/ 5759450 w 5759450"/>
                <a:gd name="connsiteY4" fmla="*/ 0 h 559049"/>
                <a:gd name="connsiteX5" fmla="*/ 5594350 w 5759450"/>
                <a:gd name="connsiteY5" fmla="*/ 273050 h 559049"/>
                <a:gd name="connsiteX6" fmla="*/ 5759450 w 5759450"/>
                <a:gd name="connsiteY6" fmla="*/ 546100 h 559049"/>
                <a:gd name="connsiteX7" fmla="*/ 5251450 w 5759450"/>
                <a:gd name="connsiteY7" fmla="*/ 558800 h 559049"/>
                <a:gd name="connsiteX8" fmla="*/ 661194 w 5759450"/>
                <a:gd name="connsiteY8" fmla="*/ 553244 h 559049"/>
                <a:gd name="connsiteX9" fmla="*/ 0 w 5759450"/>
                <a:gd name="connsiteY9" fmla="*/ 527050 h 559049"/>
                <a:gd name="connsiteX10" fmla="*/ 200025 w 5759450"/>
                <a:gd name="connsiteY10" fmla="*/ 271463 h 559049"/>
                <a:gd name="connsiteX11" fmla="*/ 793 w 5759450"/>
                <a:gd name="connsiteY11"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5073650 w 5759450"/>
                <a:gd name="connsiteY3" fmla="*/ 31750 h 559049"/>
                <a:gd name="connsiteX4" fmla="*/ 5759450 w 5759450"/>
                <a:gd name="connsiteY4" fmla="*/ 0 h 559049"/>
                <a:gd name="connsiteX5" fmla="*/ 5594350 w 5759450"/>
                <a:gd name="connsiteY5" fmla="*/ 273050 h 559049"/>
                <a:gd name="connsiteX6" fmla="*/ 5759450 w 5759450"/>
                <a:gd name="connsiteY6" fmla="*/ 546100 h 559049"/>
                <a:gd name="connsiteX7" fmla="*/ 5251450 w 5759450"/>
                <a:gd name="connsiteY7" fmla="*/ 558800 h 559049"/>
                <a:gd name="connsiteX8" fmla="*/ 661194 w 5759450"/>
                <a:gd name="connsiteY8" fmla="*/ 553244 h 559049"/>
                <a:gd name="connsiteX9" fmla="*/ 0 w 5759450"/>
                <a:gd name="connsiteY9" fmla="*/ 527050 h 559049"/>
                <a:gd name="connsiteX10" fmla="*/ 200025 w 5759450"/>
                <a:gd name="connsiteY10" fmla="*/ 271463 h 559049"/>
                <a:gd name="connsiteX11" fmla="*/ 793 w 5759450"/>
                <a:gd name="connsiteY11"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5073650 w 5759450"/>
                <a:gd name="connsiteY3" fmla="*/ 31750 h 559049"/>
                <a:gd name="connsiteX4" fmla="*/ 5759450 w 5759450"/>
                <a:gd name="connsiteY4" fmla="*/ 0 h 559049"/>
                <a:gd name="connsiteX5" fmla="*/ 5594350 w 5759450"/>
                <a:gd name="connsiteY5" fmla="*/ 273050 h 559049"/>
                <a:gd name="connsiteX6" fmla="*/ 5759450 w 5759450"/>
                <a:gd name="connsiteY6" fmla="*/ 546100 h 559049"/>
                <a:gd name="connsiteX7" fmla="*/ 5251450 w 5759450"/>
                <a:gd name="connsiteY7" fmla="*/ 558800 h 559049"/>
                <a:gd name="connsiteX8" fmla="*/ 661194 w 5759450"/>
                <a:gd name="connsiteY8" fmla="*/ 553244 h 559049"/>
                <a:gd name="connsiteX9" fmla="*/ 0 w 5759450"/>
                <a:gd name="connsiteY9" fmla="*/ 527050 h 559049"/>
                <a:gd name="connsiteX10" fmla="*/ 200025 w 5759450"/>
                <a:gd name="connsiteY10" fmla="*/ 271463 h 559049"/>
                <a:gd name="connsiteX11" fmla="*/ 793 w 5759450"/>
                <a:gd name="connsiteY11"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5073650 w 5759450"/>
                <a:gd name="connsiteY3" fmla="*/ 31750 h 559049"/>
                <a:gd name="connsiteX4" fmla="*/ 5759450 w 5759450"/>
                <a:gd name="connsiteY4" fmla="*/ 0 h 559049"/>
                <a:gd name="connsiteX5" fmla="*/ 5594350 w 5759450"/>
                <a:gd name="connsiteY5" fmla="*/ 273050 h 559049"/>
                <a:gd name="connsiteX6" fmla="*/ 5759450 w 5759450"/>
                <a:gd name="connsiteY6" fmla="*/ 546100 h 559049"/>
                <a:gd name="connsiteX7" fmla="*/ 5251450 w 5759450"/>
                <a:gd name="connsiteY7" fmla="*/ 558800 h 559049"/>
                <a:gd name="connsiteX8" fmla="*/ 919163 w 5759450"/>
                <a:gd name="connsiteY8" fmla="*/ 554831 h 559049"/>
                <a:gd name="connsiteX9" fmla="*/ 661194 w 5759450"/>
                <a:gd name="connsiteY9" fmla="*/ 553244 h 559049"/>
                <a:gd name="connsiteX10" fmla="*/ 0 w 5759450"/>
                <a:gd name="connsiteY10" fmla="*/ 527050 h 559049"/>
                <a:gd name="connsiteX11" fmla="*/ 200025 w 5759450"/>
                <a:gd name="connsiteY11" fmla="*/ 271463 h 559049"/>
                <a:gd name="connsiteX12" fmla="*/ 793 w 5759450"/>
                <a:gd name="connsiteY12"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5073650 w 5759450"/>
                <a:gd name="connsiteY3" fmla="*/ 31750 h 559049"/>
                <a:gd name="connsiteX4" fmla="*/ 5759450 w 5759450"/>
                <a:gd name="connsiteY4" fmla="*/ 0 h 559049"/>
                <a:gd name="connsiteX5" fmla="*/ 5594350 w 5759450"/>
                <a:gd name="connsiteY5" fmla="*/ 273050 h 559049"/>
                <a:gd name="connsiteX6" fmla="*/ 5759450 w 5759450"/>
                <a:gd name="connsiteY6" fmla="*/ 546100 h 559049"/>
                <a:gd name="connsiteX7" fmla="*/ 5251450 w 5759450"/>
                <a:gd name="connsiteY7" fmla="*/ 558800 h 559049"/>
                <a:gd name="connsiteX8" fmla="*/ 919163 w 5759450"/>
                <a:gd name="connsiteY8" fmla="*/ 550068 h 559049"/>
                <a:gd name="connsiteX9" fmla="*/ 661194 w 5759450"/>
                <a:gd name="connsiteY9" fmla="*/ 553244 h 559049"/>
                <a:gd name="connsiteX10" fmla="*/ 0 w 5759450"/>
                <a:gd name="connsiteY10" fmla="*/ 527050 h 559049"/>
                <a:gd name="connsiteX11" fmla="*/ 200025 w 5759450"/>
                <a:gd name="connsiteY11" fmla="*/ 271463 h 559049"/>
                <a:gd name="connsiteX12" fmla="*/ 793 w 5759450"/>
                <a:gd name="connsiteY12"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0131 w 5759450"/>
                <a:gd name="connsiteY3" fmla="*/ 30956 h 559049"/>
                <a:gd name="connsiteX4" fmla="*/ 5073650 w 5759450"/>
                <a:gd name="connsiteY4" fmla="*/ 31750 h 559049"/>
                <a:gd name="connsiteX5" fmla="*/ 5759450 w 5759450"/>
                <a:gd name="connsiteY5" fmla="*/ 0 h 559049"/>
                <a:gd name="connsiteX6" fmla="*/ 5594350 w 5759450"/>
                <a:gd name="connsiteY6" fmla="*/ 273050 h 559049"/>
                <a:gd name="connsiteX7" fmla="*/ 5759450 w 5759450"/>
                <a:gd name="connsiteY7" fmla="*/ 546100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3650 w 5759450"/>
                <a:gd name="connsiteY4" fmla="*/ 31750 h 559049"/>
                <a:gd name="connsiteX5" fmla="*/ 5759450 w 5759450"/>
                <a:gd name="connsiteY5" fmla="*/ 0 h 559049"/>
                <a:gd name="connsiteX6" fmla="*/ 5594350 w 5759450"/>
                <a:gd name="connsiteY6" fmla="*/ 273050 h 559049"/>
                <a:gd name="connsiteX7" fmla="*/ 5759450 w 5759450"/>
                <a:gd name="connsiteY7" fmla="*/ 546100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6032 w 5759450"/>
                <a:gd name="connsiteY4" fmla="*/ 26988 h 559049"/>
                <a:gd name="connsiteX5" fmla="*/ 5759450 w 5759450"/>
                <a:gd name="connsiteY5" fmla="*/ 0 h 559049"/>
                <a:gd name="connsiteX6" fmla="*/ 5594350 w 5759450"/>
                <a:gd name="connsiteY6" fmla="*/ 273050 h 559049"/>
                <a:gd name="connsiteX7" fmla="*/ 5759450 w 5759450"/>
                <a:gd name="connsiteY7" fmla="*/ 546100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6032 w 5759450"/>
                <a:gd name="connsiteY4" fmla="*/ 26988 h 559049"/>
                <a:gd name="connsiteX5" fmla="*/ 5759450 w 5759450"/>
                <a:gd name="connsiteY5" fmla="*/ 0 h 559049"/>
                <a:gd name="connsiteX6" fmla="*/ 5594350 w 5759450"/>
                <a:gd name="connsiteY6" fmla="*/ 273050 h 559049"/>
                <a:gd name="connsiteX7" fmla="*/ 5759450 w 5759450"/>
                <a:gd name="connsiteY7" fmla="*/ 546100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6032 w 5759450"/>
                <a:gd name="connsiteY4" fmla="*/ 26988 h 559049"/>
                <a:gd name="connsiteX5" fmla="*/ 5759450 w 5759450"/>
                <a:gd name="connsiteY5" fmla="*/ 0 h 559049"/>
                <a:gd name="connsiteX6" fmla="*/ 5594350 w 5759450"/>
                <a:gd name="connsiteY6" fmla="*/ 273050 h 559049"/>
                <a:gd name="connsiteX7" fmla="*/ 5759450 w 5759450"/>
                <a:gd name="connsiteY7" fmla="*/ 546100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6032 w 5759450"/>
                <a:gd name="connsiteY4" fmla="*/ 26988 h 559049"/>
                <a:gd name="connsiteX5" fmla="*/ 5759450 w 5759450"/>
                <a:gd name="connsiteY5" fmla="*/ 0 h 559049"/>
                <a:gd name="connsiteX6" fmla="*/ 5594350 w 5759450"/>
                <a:gd name="connsiteY6" fmla="*/ 273050 h 559049"/>
                <a:gd name="connsiteX7" fmla="*/ 5759450 w 5759450"/>
                <a:gd name="connsiteY7" fmla="*/ 546100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6032 w 5759450"/>
                <a:gd name="connsiteY4" fmla="*/ 26988 h 559049"/>
                <a:gd name="connsiteX5" fmla="*/ 5759450 w 5759450"/>
                <a:gd name="connsiteY5" fmla="*/ 0 h 559049"/>
                <a:gd name="connsiteX6" fmla="*/ 5577681 w 5759450"/>
                <a:gd name="connsiteY6" fmla="*/ 273050 h 559049"/>
                <a:gd name="connsiteX7" fmla="*/ 5759450 w 5759450"/>
                <a:gd name="connsiteY7" fmla="*/ 546100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6032 w 5759450"/>
                <a:gd name="connsiteY4" fmla="*/ 26988 h 559049"/>
                <a:gd name="connsiteX5" fmla="*/ 5759450 w 5759450"/>
                <a:gd name="connsiteY5" fmla="*/ 0 h 559049"/>
                <a:gd name="connsiteX6" fmla="*/ 5577681 w 5759450"/>
                <a:gd name="connsiteY6" fmla="*/ 273050 h 559049"/>
                <a:gd name="connsiteX7" fmla="*/ 5759450 w 5759450"/>
                <a:gd name="connsiteY7" fmla="*/ 546100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6032 w 5759450"/>
                <a:gd name="connsiteY4" fmla="*/ 26988 h 559049"/>
                <a:gd name="connsiteX5" fmla="*/ 5759450 w 5759450"/>
                <a:gd name="connsiteY5" fmla="*/ 0 h 559049"/>
                <a:gd name="connsiteX6" fmla="*/ 5577681 w 5759450"/>
                <a:gd name="connsiteY6" fmla="*/ 273050 h 559049"/>
                <a:gd name="connsiteX7" fmla="*/ 5754688 w 5759450"/>
                <a:gd name="connsiteY7" fmla="*/ 517525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6032 w 5759450"/>
                <a:gd name="connsiteY4" fmla="*/ 26988 h 559049"/>
                <a:gd name="connsiteX5" fmla="*/ 5759450 w 5759450"/>
                <a:gd name="connsiteY5" fmla="*/ 0 h 559049"/>
                <a:gd name="connsiteX6" fmla="*/ 5577681 w 5759450"/>
                <a:gd name="connsiteY6" fmla="*/ 273050 h 559049"/>
                <a:gd name="connsiteX7" fmla="*/ 5754688 w 5759450"/>
                <a:gd name="connsiteY7" fmla="*/ 517525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61529"/>
                <a:gd name="connsiteX1" fmla="*/ 374650 w 5759450"/>
                <a:gd name="connsiteY1" fmla="*/ 31750 h 561529"/>
                <a:gd name="connsiteX2" fmla="*/ 916782 w 5759450"/>
                <a:gd name="connsiteY2" fmla="*/ 19050 h 561529"/>
                <a:gd name="connsiteX3" fmla="*/ 4862512 w 5759450"/>
                <a:gd name="connsiteY3" fmla="*/ 19050 h 561529"/>
                <a:gd name="connsiteX4" fmla="*/ 5076032 w 5759450"/>
                <a:gd name="connsiteY4" fmla="*/ 26988 h 561529"/>
                <a:gd name="connsiteX5" fmla="*/ 5759450 w 5759450"/>
                <a:gd name="connsiteY5" fmla="*/ 0 h 561529"/>
                <a:gd name="connsiteX6" fmla="*/ 5577681 w 5759450"/>
                <a:gd name="connsiteY6" fmla="*/ 273050 h 561529"/>
                <a:gd name="connsiteX7" fmla="*/ 5754688 w 5759450"/>
                <a:gd name="connsiteY7" fmla="*/ 517525 h 561529"/>
                <a:gd name="connsiteX8" fmla="*/ 5251450 w 5759450"/>
                <a:gd name="connsiteY8" fmla="*/ 558800 h 561529"/>
                <a:gd name="connsiteX9" fmla="*/ 919163 w 5759450"/>
                <a:gd name="connsiteY9" fmla="*/ 550068 h 561529"/>
                <a:gd name="connsiteX10" fmla="*/ 661194 w 5759450"/>
                <a:gd name="connsiteY10" fmla="*/ 553244 h 561529"/>
                <a:gd name="connsiteX11" fmla="*/ 0 w 5759450"/>
                <a:gd name="connsiteY11" fmla="*/ 527050 h 561529"/>
                <a:gd name="connsiteX12" fmla="*/ 200025 w 5759450"/>
                <a:gd name="connsiteY12" fmla="*/ 271463 h 561529"/>
                <a:gd name="connsiteX13" fmla="*/ 793 w 5759450"/>
                <a:gd name="connsiteY13" fmla="*/ 7938 h 561529"/>
                <a:gd name="connsiteX0" fmla="*/ 793 w 5759450"/>
                <a:gd name="connsiteY0" fmla="*/ 7938 h 562791"/>
                <a:gd name="connsiteX1" fmla="*/ 374650 w 5759450"/>
                <a:gd name="connsiteY1" fmla="*/ 31750 h 562791"/>
                <a:gd name="connsiteX2" fmla="*/ 916782 w 5759450"/>
                <a:gd name="connsiteY2" fmla="*/ 19050 h 562791"/>
                <a:gd name="connsiteX3" fmla="*/ 4862512 w 5759450"/>
                <a:gd name="connsiteY3" fmla="*/ 19050 h 562791"/>
                <a:gd name="connsiteX4" fmla="*/ 5076032 w 5759450"/>
                <a:gd name="connsiteY4" fmla="*/ 26988 h 562791"/>
                <a:gd name="connsiteX5" fmla="*/ 5759450 w 5759450"/>
                <a:gd name="connsiteY5" fmla="*/ 0 h 562791"/>
                <a:gd name="connsiteX6" fmla="*/ 5577681 w 5759450"/>
                <a:gd name="connsiteY6" fmla="*/ 273050 h 562791"/>
                <a:gd name="connsiteX7" fmla="*/ 5754688 w 5759450"/>
                <a:gd name="connsiteY7" fmla="*/ 517525 h 562791"/>
                <a:gd name="connsiteX8" fmla="*/ 5251450 w 5759450"/>
                <a:gd name="connsiteY8" fmla="*/ 558800 h 562791"/>
                <a:gd name="connsiteX9" fmla="*/ 919163 w 5759450"/>
                <a:gd name="connsiteY9" fmla="*/ 550068 h 562791"/>
                <a:gd name="connsiteX10" fmla="*/ 661194 w 5759450"/>
                <a:gd name="connsiteY10" fmla="*/ 553244 h 562791"/>
                <a:gd name="connsiteX11" fmla="*/ 0 w 5759450"/>
                <a:gd name="connsiteY11" fmla="*/ 527050 h 562791"/>
                <a:gd name="connsiteX12" fmla="*/ 200025 w 5759450"/>
                <a:gd name="connsiteY12" fmla="*/ 271463 h 562791"/>
                <a:gd name="connsiteX13" fmla="*/ 793 w 5759450"/>
                <a:gd name="connsiteY13" fmla="*/ 7938 h 562791"/>
                <a:gd name="connsiteX0" fmla="*/ 793 w 5761832"/>
                <a:gd name="connsiteY0" fmla="*/ 7938 h 563259"/>
                <a:gd name="connsiteX1" fmla="*/ 374650 w 5761832"/>
                <a:gd name="connsiteY1" fmla="*/ 31750 h 563259"/>
                <a:gd name="connsiteX2" fmla="*/ 916782 w 5761832"/>
                <a:gd name="connsiteY2" fmla="*/ 19050 h 563259"/>
                <a:gd name="connsiteX3" fmla="*/ 4862512 w 5761832"/>
                <a:gd name="connsiteY3" fmla="*/ 19050 h 563259"/>
                <a:gd name="connsiteX4" fmla="*/ 5076032 w 5761832"/>
                <a:gd name="connsiteY4" fmla="*/ 26988 h 563259"/>
                <a:gd name="connsiteX5" fmla="*/ 5759450 w 5761832"/>
                <a:gd name="connsiteY5" fmla="*/ 0 h 563259"/>
                <a:gd name="connsiteX6" fmla="*/ 5577681 w 5761832"/>
                <a:gd name="connsiteY6" fmla="*/ 273050 h 563259"/>
                <a:gd name="connsiteX7" fmla="*/ 5761832 w 5761832"/>
                <a:gd name="connsiteY7" fmla="*/ 522287 h 563259"/>
                <a:gd name="connsiteX8" fmla="*/ 5251450 w 5761832"/>
                <a:gd name="connsiteY8" fmla="*/ 558800 h 563259"/>
                <a:gd name="connsiteX9" fmla="*/ 919163 w 5761832"/>
                <a:gd name="connsiteY9" fmla="*/ 550068 h 563259"/>
                <a:gd name="connsiteX10" fmla="*/ 661194 w 5761832"/>
                <a:gd name="connsiteY10" fmla="*/ 553244 h 563259"/>
                <a:gd name="connsiteX11" fmla="*/ 0 w 5761832"/>
                <a:gd name="connsiteY11" fmla="*/ 527050 h 563259"/>
                <a:gd name="connsiteX12" fmla="*/ 200025 w 5761832"/>
                <a:gd name="connsiteY12" fmla="*/ 271463 h 563259"/>
                <a:gd name="connsiteX13" fmla="*/ 793 w 5761832"/>
                <a:gd name="connsiteY13" fmla="*/ 7938 h 563259"/>
                <a:gd name="connsiteX0" fmla="*/ 793 w 5761832"/>
                <a:gd name="connsiteY0" fmla="*/ 7938 h 563781"/>
                <a:gd name="connsiteX1" fmla="*/ 374650 w 5761832"/>
                <a:gd name="connsiteY1" fmla="*/ 31750 h 563781"/>
                <a:gd name="connsiteX2" fmla="*/ 916782 w 5761832"/>
                <a:gd name="connsiteY2" fmla="*/ 19050 h 563781"/>
                <a:gd name="connsiteX3" fmla="*/ 4862512 w 5761832"/>
                <a:gd name="connsiteY3" fmla="*/ 19050 h 563781"/>
                <a:gd name="connsiteX4" fmla="*/ 5076032 w 5761832"/>
                <a:gd name="connsiteY4" fmla="*/ 26988 h 563781"/>
                <a:gd name="connsiteX5" fmla="*/ 5759450 w 5761832"/>
                <a:gd name="connsiteY5" fmla="*/ 0 h 563781"/>
                <a:gd name="connsiteX6" fmla="*/ 5577681 w 5761832"/>
                <a:gd name="connsiteY6" fmla="*/ 273050 h 563781"/>
                <a:gd name="connsiteX7" fmla="*/ 5761832 w 5761832"/>
                <a:gd name="connsiteY7" fmla="*/ 522287 h 563781"/>
                <a:gd name="connsiteX8" fmla="*/ 5251450 w 5761832"/>
                <a:gd name="connsiteY8" fmla="*/ 558800 h 563781"/>
                <a:gd name="connsiteX9" fmla="*/ 919163 w 5761832"/>
                <a:gd name="connsiteY9" fmla="*/ 550068 h 563781"/>
                <a:gd name="connsiteX10" fmla="*/ 661194 w 5761832"/>
                <a:gd name="connsiteY10" fmla="*/ 553244 h 563781"/>
                <a:gd name="connsiteX11" fmla="*/ 0 w 5761832"/>
                <a:gd name="connsiteY11" fmla="*/ 527050 h 563781"/>
                <a:gd name="connsiteX12" fmla="*/ 200025 w 5761832"/>
                <a:gd name="connsiteY12" fmla="*/ 271463 h 563781"/>
                <a:gd name="connsiteX13" fmla="*/ 793 w 5761832"/>
                <a:gd name="connsiteY13" fmla="*/ 7938 h 563781"/>
                <a:gd name="connsiteX0" fmla="*/ 793 w 5761832"/>
                <a:gd name="connsiteY0" fmla="*/ 7938 h 559049"/>
                <a:gd name="connsiteX1" fmla="*/ 374650 w 5761832"/>
                <a:gd name="connsiteY1" fmla="*/ 31750 h 559049"/>
                <a:gd name="connsiteX2" fmla="*/ 916782 w 5761832"/>
                <a:gd name="connsiteY2" fmla="*/ 19050 h 559049"/>
                <a:gd name="connsiteX3" fmla="*/ 4862512 w 5761832"/>
                <a:gd name="connsiteY3" fmla="*/ 19050 h 559049"/>
                <a:gd name="connsiteX4" fmla="*/ 5076032 w 5761832"/>
                <a:gd name="connsiteY4" fmla="*/ 26988 h 559049"/>
                <a:gd name="connsiteX5" fmla="*/ 5759450 w 5761832"/>
                <a:gd name="connsiteY5" fmla="*/ 0 h 559049"/>
                <a:gd name="connsiteX6" fmla="*/ 5577681 w 5761832"/>
                <a:gd name="connsiteY6" fmla="*/ 273050 h 559049"/>
                <a:gd name="connsiteX7" fmla="*/ 5761832 w 5761832"/>
                <a:gd name="connsiteY7" fmla="*/ 522287 h 559049"/>
                <a:gd name="connsiteX8" fmla="*/ 5251450 w 5761832"/>
                <a:gd name="connsiteY8" fmla="*/ 558800 h 559049"/>
                <a:gd name="connsiteX9" fmla="*/ 919163 w 5761832"/>
                <a:gd name="connsiteY9" fmla="*/ 550068 h 559049"/>
                <a:gd name="connsiteX10" fmla="*/ 661194 w 5761832"/>
                <a:gd name="connsiteY10" fmla="*/ 553244 h 559049"/>
                <a:gd name="connsiteX11" fmla="*/ 0 w 5761832"/>
                <a:gd name="connsiteY11" fmla="*/ 527050 h 559049"/>
                <a:gd name="connsiteX12" fmla="*/ 200025 w 5761832"/>
                <a:gd name="connsiteY12" fmla="*/ 271463 h 559049"/>
                <a:gd name="connsiteX13" fmla="*/ 793 w 5761832"/>
                <a:gd name="connsiteY13" fmla="*/ 7938 h 559049"/>
                <a:gd name="connsiteX0" fmla="*/ 793 w 5761832"/>
                <a:gd name="connsiteY0" fmla="*/ 7938 h 559049"/>
                <a:gd name="connsiteX1" fmla="*/ 374650 w 5761832"/>
                <a:gd name="connsiteY1" fmla="*/ 31750 h 559049"/>
                <a:gd name="connsiteX2" fmla="*/ 916782 w 5761832"/>
                <a:gd name="connsiteY2" fmla="*/ 19050 h 559049"/>
                <a:gd name="connsiteX3" fmla="*/ 1047750 w 5761832"/>
                <a:gd name="connsiteY3" fmla="*/ 14288 h 559049"/>
                <a:gd name="connsiteX4" fmla="*/ 4862512 w 5761832"/>
                <a:gd name="connsiteY4" fmla="*/ 19050 h 559049"/>
                <a:gd name="connsiteX5" fmla="*/ 5076032 w 5761832"/>
                <a:gd name="connsiteY5" fmla="*/ 26988 h 559049"/>
                <a:gd name="connsiteX6" fmla="*/ 5759450 w 5761832"/>
                <a:gd name="connsiteY6" fmla="*/ 0 h 559049"/>
                <a:gd name="connsiteX7" fmla="*/ 5577681 w 5761832"/>
                <a:gd name="connsiteY7" fmla="*/ 273050 h 559049"/>
                <a:gd name="connsiteX8" fmla="*/ 5761832 w 5761832"/>
                <a:gd name="connsiteY8" fmla="*/ 522287 h 559049"/>
                <a:gd name="connsiteX9" fmla="*/ 5251450 w 5761832"/>
                <a:gd name="connsiteY9" fmla="*/ 558800 h 559049"/>
                <a:gd name="connsiteX10" fmla="*/ 919163 w 5761832"/>
                <a:gd name="connsiteY10" fmla="*/ 550068 h 559049"/>
                <a:gd name="connsiteX11" fmla="*/ 661194 w 5761832"/>
                <a:gd name="connsiteY11" fmla="*/ 553244 h 559049"/>
                <a:gd name="connsiteX12" fmla="*/ 0 w 5761832"/>
                <a:gd name="connsiteY12" fmla="*/ 527050 h 559049"/>
                <a:gd name="connsiteX13" fmla="*/ 200025 w 5761832"/>
                <a:gd name="connsiteY13" fmla="*/ 271463 h 559049"/>
                <a:gd name="connsiteX14" fmla="*/ 793 w 5761832"/>
                <a:gd name="connsiteY14" fmla="*/ 7938 h 559049"/>
                <a:gd name="connsiteX0" fmla="*/ 793 w 5761832"/>
                <a:gd name="connsiteY0" fmla="*/ 7938 h 559049"/>
                <a:gd name="connsiteX1" fmla="*/ 374650 w 5761832"/>
                <a:gd name="connsiteY1" fmla="*/ 31750 h 559049"/>
                <a:gd name="connsiteX2" fmla="*/ 916782 w 5761832"/>
                <a:gd name="connsiteY2" fmla="*/ 19050 h 559049"/>
                <a:gd name="connsiteX3" fmla="*/ 1047750 w 5761832"/>
                <a:gd name="connsiteY3" fmla="*/ 14288 h 559049"/>
                <a:gd name="connsiteX4" fmla="*/ 4862512 w 5761832"/>
                <a:gd name="connsiteY4" fmla="*/ 19050 h 559049"/>
                <a:gd name="connsiteX5" fmla="*/ 5076032 w 5761832"/>
                <a:gd name="connsiteY5" fmla="*/ 26988 h 559049"/>
                <a:gd name="connsiteX6" fmla="*/ 5759450 w 5761832"/>
                <a:gd name="connsiteY6" fmla="*/ 0 h 559049"/>
                <a:gd name="connsiteX7" fmla="*/ 5577681 w 5761832"/>
                <a:gd name="connsiteY7" fmla="*/ 273050 h 559049"/>
                <a:gd name="connsiteX8" fmla="*/ 5761832 w 5761832"/>
                <a:gd name="connsiteY8" fmla="*/ 522287 h 559049"/>
                <a:gd name="connsiteX9" fmla="*/ 5251450 w 5761832"/>
                <a:gd name="connsiteY9" fmla="*/ 558800 h 559049"/>
                <a:gd name="connsiteX10" fmla="*/ 1042988 w 5761832"/>
                <a:gd name="connsiteY10" fmla="*/ 547688 h 559049"/>
                <a:gd name="connsiteX11" fmla="*/ 919163 w 5761832"/>
                <a:gd name="connsiteY11" fmla="*/ 550068 h 559049"/>
                <a:gd name="connsiteX12" fmla="*/ 661194 w 5761832"/>
                <a:gd name="connsiteY12" fmla="*/ 553244 h 559049"/>
                <a:gd name="connsiteX13" fmla="*/ 0 w 5761832"/>
                <a:gd name="connsiteY13" fmla="*/ 527050 h 559049"/>
                <a:gd name="connsiteX14" fmla="*/ 200025 w 5761832"/>
                <a:gd name="connsiteY14" fmla="*/ 271463 h 559049"/>
                <a:gd name="connsiteX15" fmla="*/ 793 w 5761832"/>
                <a:gd name="connsiteY15" fmla="*/ 7938 h 559049"/>
                <a:gd name="connsiteX0" fmla="*/ 793 w 5761832"/>
                <a:gd name="connsiteY0" fmla="*/ 7938 h 559049"/>
                <a:gd name="connsiteX1" fmla="*/ 374650 w 5761832"/>
                <a:gd name="connsiteY1" fmla="*/ 31750 h 559049"/>
                <a:gd name="connsiteX2" fmla="*/ 916782 w 5761832"/>
                <a:gd name="connsiteY2" fmla="*/ 19050 h 559049"/>
                <a:gd name="connsiteX3" fmla="*/ 1047750 w 5761832"/>
                <a:gd name="connsiteY3" fmla="*/ 14288 h 559049"/>
                <a:gd name="connsiteX4" fmla="*/ 5076032 w 5761832"/>
                <a:gd name="connsiteY4" fmla="*/ 26988 h 559049"/>
                <a:gd name="connsiteX5" fmla="*/ 5759450 w 5761832"/>
                <a:gd name="connsiteY5" fmla="*/ 0 h 559049"/>
                <a:gd name="connsiteX6" fmla="*/ 5577681 w 5761832"/>
                <a:gd name="connsiteY6" fmla="*/ 273050 h 559049"/>
                <a:gd name="connsiteX7" fmla="*/ 5761832 w 5761832"/>
                <a:gd name="connsiteY7" fmla="*/ 522287 h 559049"/>
                <a:gd name="connsiteX8" fmla="*/ 5251450 w 5761832"/>
                <a:gd name="connsiteY8" fmla="*/ 558800 h 559049"/>
                <a:gd name="connsiteX9" fmla="*/ 1042988 w 5761832"/>
                <a:gd name="connsiteY9" fmla="*/ 547688 h 559049"/>
                <a:gd name="connsiteX10" fmla="*/ 919163 w 5761832"/>
                <a:gd name="connsiteY10" fmla="*/ 550068 h 559049"/>
                <a:gd name="connsiteX11" fmla="*/ 661194 w 5761832"/>
                <a:gd name="connsiteY11" fmla="*/ 553244 h 559049"/>
                <a:gd name="connsiteX12" fmla="*/ 0 w 5761832"/>
                <a:gd name="connsiteY12" fmla="*/ 527050 h 559049"/>
                <a:gd name="connsiteX13" fmla="*/ 200025 w 5761832"/>
                <a:gd name="connsiteY13" fmla="*/ 271463 h 559049"/>
                <a:gd name="connsiteX14" fmla="*/ 793 w 5761832"/>
                <a:gd name="connsiteY14" fmla="*/ 7938 h 559049"/>
                <a:gd name="connsiteX0" fmla="*/ 793 w 5761832"/>
                <a:gd name="connsiteY0" fmla="*/ 7938 h 559049"/>
                <a:gd name="connsiteX1" fmla="*/ 374650 w 5761832"/>
                <a:gd name="connsiteY1" fmla="*/ 31750 h 559049"/>
                <a:gd name="connsiteX2" fmla="*/ 916782 w 5761832"/>
                <a:gd name="connsiteY2" fmla="*/ 19050 h 559049"/>
                <a:gd name="connsiteX3" fmla="*/ 1047750 w 5761832"/>
                <a:gd name="connsiteY3" fmla="*/ 14288 h 559049"/>
                <a:gd name="connsiteX4" fmla="*/ 5759450 w 5761832"/>
                <a:gd name="connsiteY4" fmla="*/ 0 h 559049"/>
                <a:gd name="connsiteX5" fmla="*/ 5577681 w 5761832"/>
                <a:gd name="connsiteY5" fmla="*/ 273050 h 559049"/>
                <a:gd name="connsiteX6" fmla="*/ 5761832 w 5761832"/>
                <a:gd name="connsiteY6" fmla="*/ 522287 h 559049"/>
                <a:gd name="connsiteX7" fmla="*/ 5251450 w 5761832"/>
                <a:gd name="connsiteY7" fmla="*/ 558800 h 559049"/>
                <a:gd name="connsiteX8" fmla="*/ 1042988 w 5761832"/>
                <a:gd name="connsiteY8" fmla="*/ 547688 h 559049"/>
                <a:gd name="connsiteX9" fmla="*/ 919163 w 5761832"/>
                <a:gd name="connsiteY9" fmla="*/ 550068 h 559049"/>
                <a:gd name="connsiteX10" fmla="*/ 661194 w 5761832"/>
                <a:gd name="connsiteY10" fmla="*/ 553244 h 559049"/>
                <a:gd name="connsiteX11" fmla="*/ 0 w 5761832"/>
                <a:gd name="connsiteY11" fmla="*/ 527050 h 559049"/>
                <a:gd name="connsiteX12" fmla="*/ 200025 w 5761832"/>
                <a:gd name="connsiteY12" fmla="*/ 271463 h 559049"/>
                <a:gd name="connsiteX13" fmla="*/ 793 w 5761832"/>
                <a:gd name="connsiteY13" fmla="*/ 7938 h 559049"/>
                <a:gd name="connsiteX0" fmla="*/ 793 w 5761832"/>
                <a:gd name="connsiteY0" fmla="*/ 0 h 551111"/>
                <a:gd name="connsiteX1" fmla="*/ 374650 w 5761832"/>
                <a:gd name="connsiteY1" fmla="*/ 23812 h 551111"/>
                <a:gd name="connsiteX2" fmla="*/ 916782 w 5761832"/>
                <a:gd name="connsiteY2" fmla="*/ 11112 h 551111"/>
                <a:gd name="connsiteX3" fmla="*/ 1047750 w 5761832"/>
                <a:gd name="connsiteY3" fmla="*/ 6350 h 551111"/>
                <a:gd name="connsiteX4" fmla="*/ 5577681 w 5761832"/>
                <a:gd name="connsiteY4" fmla="*/ 265112 h 551111"/>
                <a:gd name="connsiteX5" fmla="*/ 5761832 w 5761832"/>
                <a:gd name="connsiteY5" fmla="*/ 514349 h 551111"/>
                <a:gd name="connsiteX6" fmla="*/ 5251450 w 5761832"/>
                <a:gd name="connsiteY6" fmla="*/ 550862 h 551111"/>
                <a:gd name="connsiteX7" fmla="*/ 1042988 w 5761832"/>
                <a:gd name="connsiteY7" fmla="*/ 539750 h 551111"/>
                <a:gd name="connsiteX8" fmla="*/ 919163 w 5761832"/>
                <a:gd name="connsiteY8" fmla="*/ 542130 h 551111"/>
                <a:gd name="connsiteX9" fmla="*/ 661194 w 5761832"/>
                <a:gd name="connsiteY9" fmla="*/ 545306 h 551111"/>
                <a:gd name="connsiteX10" fmla="*/ 0 w 5761832"/>
                <a:gd name="connsiteY10" fmla="*/ 519112 h 551111"/>
                <a:gd name="connsiteX11" fmla="*/ 200025 w 5761832"/>
                <a:gd name="connsiteY11" fmla="*/ 263525 h 551111"/>
                <a:gd name="connsiteX12" fmla="*/ 793 w 5761832"/>
                <a:gd name="connsiteY12" fmla="*/ 0 h 551111"/>
                <a:gd name="connsiteX0" fmla="*/ 793 w 5761832"/>
                <a:gd name="connsiteY0" fmla="*/ 0 h 551111"/>
                <a:gd name="connsiteX1" fmla="*/ 374650 w 5761832"/>
                <a:gd name="connsiteY1" fmla="*/ 23812 h 551111"/>
                <a:gd name="connsiteX2" fmla="*/ 916782 w 5761832"/>
                <a:gd name="connsiteY2" fmla="*/ 11112 h 551111"/>
                <a:gd name="connsiteX3" fmla="*/ 1047750 w 5761832"/>
                <a:gd name="connsiteY3" fmla="*/ 6350 h 551111"/>
                <a:gd name="connsiteX4" fmla="*/ 5761832 w 5761832"/>
                <a:gd name="connsiteY4" fmla="*/ 514349 h 551111"/>
                <a:gd name="connsiteX5" fmla="*/ 5251450 w 5761832"/>
                <a:gd name="connsiteY5" fmla="*/ 550862 h 551111"/>
                <a:gd name="connsiteX6" fmla="*/ 1042988 w 5761832"/>
                <a:gd name="connsiteY6" fmla="*/ 539750 h 551111"/>
                <a:gd name="connsiteX7" fmla="*/ 919163 w 5761832"/>
                <a:gd name="connsiteY7" fmla="*/ 542130 h 551111"/>
                <a:gd name="connsiteX8" fmla="*/ 661194 w 5761832"/>
                <a:gd name="connsiteY8" fmla="*/ 545306 h 551111"/>
                <a:gd name="connsiteX9" fmla="*/ 0 w 5761832"/>
                <a:gd name="connsiteY9" fmla="*/ 519112 h 551111"/>
                <a:gd name="connsiteX10" fmla="*/ 200025 w 5761832"/>
                <a:gd name="connsiteY10" fmla="*/ 263525 h 551111"/>
                <a:gd name="connsiteX11" fmla="*/ 793 w 5761832"/>
                <a:gd name="connsiteY11" fmla="*/ 0 h 551111"/>
                <a:gd name="connsiteX0" fmla="*/ 793 w 5251450"/>
                <a:gd name="connsiteY0" fmla="*/ 0 h 551111"/>
                <a:gd name="connsiteX1" fmla="*/ 374650 w 5251450"/>
                <a:gd name="connsiteY1" fmla="*/ 23812 h 551111"/>
                <a:gd name="connsiteX2" fmla="*/ 916782 w 5251450"/>
                <a:gd name="connsiteY2" fmla="*/ 11112 h 551111"/>
                <a:gd name="connsiteX3" fmla="*/ 1047750 w 5251450"/>
                <a:gd name="connsiteY3" fmla="*/ 6350 h 551111"/>
                <a:gd name="connsiteX4" fmla="*/ 5251450 w 5251450"/>
                <a:gd name="connsiteY4" fmla="*/ 550862 h 551111"/>
                <a:gd name="connsiteX5" fmla="*/ 1042988 w 5251450"/>
                <a:gd name="connsiteY5" fmla="*/ 539750 h 551111"/>
                <a:gd name="connsiteX6" fmla="*/ 919163 w 5251450"/>
                <a:gd name="connsiteY6" fmla="*/ 542130 h 551111"/>
                <a:gd name="connsiteX7" fmla="*/ 661194 w 5251450"/>
                <a:gd name="connsiteY7" fmla="*/ 545306 h 551111"/>
                <a:gd name="connsiteX8" fmla="*/ 0 w 5251450"/>
                <a:gd name="connsiteY8" fmla="*/ 519112 h 551111"/>
                <a:gd name="connsiteX9" fmla="*/ 200025 w 5251450"/>
                <a:gd name="connsiteY9" fmla="*/ 263525 h 551111"/>
                <a:gd name="connsiteX10" fmla="*/ 793 w 5251450"/>
                <a:gd name="connsiteY10" fmla="*/ 0 h 551111"/>
                <a:gd name="connsiteX0" fmla="*/ 793 w 1047750"/>
                <a:gd name="connsiteY0" fmla="*/ 0 h 551111"/>
                <a:gd name="connsiteX1" fmla="*/ 374650 w 1047750"/>
                <a:gd name="connsiteY1" fmla="*/ 23812 h 551111"/>
                <a:gd name="connsiteX2" fmla="*/ 916782 w 1047750"/>
                <a:gd name="connsiteY2" fmla="*/ 11112 h 551111"/>
                <a:gd name="connsiteX3" fmla="*/ 1047750 w 1047750"/>
                <a:gd name="connsiteY3" fmla="*/ 6350 h 551111"/>
                <a:gd name="connsiteX4" fmla="*/ 1042988 w 1047750"/>
                <a:gd name="connsiteY4" fmla="*/ 539750 h 551111"/>
                <a:gd name="connsiteX5" fmla="*/ 919163 w 1047750"/>
                <a:gd name="connsiteY5" fmla="*/ 542130 h 551111"/>
                <a:gd name="connsiteX6" fmla="*/ 661194 w 1047750"/>
                <a:gd name="connsiteY6" fmla="*/ 545306 h 551111"/>
                <a:gd name="connsiteX7" fmla="*/ 0 w 1047750"/>
                <a:gd name="connsiteY7" fmla="*/ 519112 h 551111"/>
                <a:gd name="connsiteX8" fmla="*/ 200025 w 1047750"/>
                <a:gd name="connsiteY8" fmla="*/ 263525 h 551111"/>
                <a:gd name="connsiteX9" fmla="*/ 793 w 1047750"/>
                <a:gd name="connsiteY9" fmla="*/ 0 h 551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7750" h="551111">
                  <a:moveTo>
                    <a:pt x="793" y="0"/>
                  </a:moveTo>
                  <a:cubicBezTo>
                    <a:pt x="123031" y="24606"/>
                    <a:pt x="250031" y="15875"/>
                    <a:pt x="374650" y="23812"/>
                  </a:cubicBezTo>
                  <a:cubicBezTo>
                    <a:pt x="555361" y="19579"/>
                    <a:pt x="750359" y="24870"/>
                    <a:pt x="916782" y="11112"/>
                  </a:cubicBezTo>
                  <a:lnTo>
                    <a:pt x="1047750" y="6350"/>
                  </a:lnTo>
                  <a:cubicBezTo>
                    <a:pt x="1046163" y="184150"/>
                    <a:pt x="1044575" y="361950"/>
                    <a:pt x="1042988" y="539750"/>
                  </a:cubicBezTo>
                  <a:lnTo>
                    <a:pt x="919163" y="542130"/>
                  </a:lnTo>
                  <a:lnTo>
                    <a:pt x="661194" y="545306"/>
                  </a:lnTo>
                  <a:cubicBezTo>
                    <a:pt x="526521" y="548481"/>
                    <a:pt x="206111" y="565943"/>
                    <a:pt x="0" y="519112"/>
                  </a:cubicBezTo>
                  <a:lnTo>
                    <a:pt x="200025" y="263525"/>
                  </a:lnTo>
                  <a:cubicBezTo>
                    <a:pt x="124089" y="185208"/>
                    <a:pt x="79110" y="128323"/>
                    <a:pt x="793" y="0"/>
                  </a:cubicBezTo>
                  <a:close/>
                </a:path>
              </a:pathLst>
            </a:custGeom>
            <a:gradFill flip="none" rotWithShape="1">
              <a:gsLst>
                <a:gs pos="0">
                  <a:srgbClr val="9DCA0D">
                    <a:lumMod val="95000"/>
                    <a:lumOff val="5000"/>
                  </a:srgbClr>
                </a:gs>
                <a:gs pos="21000">
                  <a:srgbClr val="9DCA0D">
                    <a:lumMod val="85000"/>
                  </a:srgbClr>
                </a:gs>
                <a:gs pos="52000">
                  <a:srgbClr val="9DCA0D">
                    <a:lumMod val="90000"/>
                  </a:srgbClr>
                </a:gs>
                <a:gs pos="100000">
                  <a:srgbClr val="9DCA0D">
                    <a:lumMod val="77000"/>
                  </a:srgbClr>
                </a:gs>
                <a:gs pos="86000">
                  <a:srgbClr val="9DCA0D">
                    <a:lumMod val="85000"/>
                  </a:srgbClr>
                </a:gs>
              </a:gsLst>
              <a:lin ang="0" scaled="1"/>
              <a:tileRect/>
            </a:gra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0" name="Freeform 9"/>
            <p:cNvSpPr/>
            <p:nvPr/>
          </p:nvSpPr>
          <p:spPr>
            <a:xfrm>
              <a:off x="1816100" y="3154095"/>
              <a:ext cx="919162" cy="436297"/>
            </a:xfrm>
            <a:custGeom>
              <a:avLst/>
              <a:gdLst>
                <a:gd name="connsiteX0" fmla="*/ 12700 w 5759450"/>
                <a:gd name="connsiteY0" fmla="*/ 0 h 565150"/>
                <a:gd name="connsiteX1" fmla="*/ 374650 w 5759450"/>
                <a:gd name="connsiteY1" fmla="*/ 38100 h 565150"/>
                <a:gd name="connsiteX2" fmla="*/ 5073650 w 5759450"/>
                <a:gd name="connsiteY2" fmla="*/ 38100 h 565150"/>
                <a:gd name="connsiteX3" fmla="*/ 5759450 w 5759450"/>
                <a:gd name="connsiteY3" fmla="*/ 6350 h 565150"/>
                <a:gd name="connsiteX4" fmla="*/ 5594350 w 5759450"/>
                <a:gd name="connsiteY4" fmla="*/ 279400 h 565150"/>
                <a:gd name="connsiteX5" fmla="*/ 5759450 w 5759450"/>
                <a:gd name="connsiteY5" fmla="*/ 552450 h 565150"/>
                <a:gd name="connsiteX6" fmla="*/ 5251450 w 5759450"/>
                <a:gd name="connsiteY6" fmla="*/ 565150 h 565150"/>
                <a:gd name="connsiteX7" fmla="*/ 654050 w 5759450"/>
                <a:gd name="connsiteY7" fmla="*/ 552450 h 565150"/>
                <a:gd name="connsiteX8" fmla="*/ 0 w 5759450"/>
                <a:gd name="connsiteY8" fmla="*/ 533400 h 565150"/>
                <a:gd name="connsiteX9" fmla="*/ 190500 w 5759450"/>
                <a:gd name="connsiteY9" fmla="*/ 254000 h 565150"/>
                <a:gd name="connsiteX10" fmla="*/ 12700 w 5759450"/>
                <a:gd name="connsiteY10" fmla="*/ 0 h 565150"/>
                <a:gd name="connsiteX0" fmla="*/ 12700 w 5759450"/>
                <a:gd name="connsiteY0" fmla="*/ 0 h 565150"/>
                <a:gd name="connsiteX1" fmla="*/ 374650 w 5759450"/>
                <a:gd name="connsiteY1" fmla="*/ 38100 h 565150"/>
                <a:gd name="connsiteX2" fmla="*/ 5073650 w 5759450"/>
                <a:gd name="connsiteY2" fmla="*/ 38100 h 565150"/>
                <a:gd name="connsiteX3" fmla="*/ 5759450 w 5759450"/>
                <a:gd name="connsiteY3" fmla="*/ 6350 h 565150"/>
                <a:gd name="connsiteX4" fmla="*/ 5594350 w 5759450"/>
                <a:gd name="connsiteY4" fmla="*/ 279400 h 565150"/>
                <a:gd name="connsiteX5" fmla="*/ 5759450 w 5759450"/>
                <a:gd name="connsiteY5" fmla="*/ 552450 h 565150"/>
                <a:gd name="connsiteX6" fmla="*/ 5251450 w 5759450"/>
                <a:gd name="connsiteY6" fmla="*/ 565150 h 565150"/>
                <a:gd name="connsiteX7" fmla="*/ 654050 w 5759450"/>
                <a:gd name="connsiteY7" fmla="*/ 552450 h 565150"/>
                <a:gd name="connsiteX8" fmla="*/ 0 w 5759450"/>
                <a:gd name="connsiteY8" fmla="*/ 533400 h 565150"/>
                <a:gd name="connsiteX9" fmla="*/ 190500 w 5759450"/>
                <a:gd name="connsiteY9" fmla="*/ 254000 h 565150"/>
                <a:gd name="connsiteX10" fmla="*/ 12700 w 5759450"/>
                <a:gd name="connsiteY10" fmla="*/ 0 h 565150"/>
                <a:gd name="connsiteX0" fmla="*/ 12700 w 5759450"/>
                <a:gd name="connsiteY0" fmla="*/ 0 h 565150"/>
                <a:gd name="connsiteX1" fmla="*/ 374650 w 5759450"/>
                <a:gd name="connsiteY1" fmla="*/ 38100 h 565150"/>
                <a:gd name="connsiteX2" fmla="*/ 5073650 w 5759450"/>
                <a:gd name="connsiteY2" fmla="*/ 38100 h 565150"/>
                <a:gd name="connsiteX3" fmla="*/ 5759450 w 5759450"/>
                <a:gd name="connsiteY3" fmla="*/ 6350 h 565150"/>
                <a:gd name="connsiteX4" fmla="*/ 5594350 w 5759450"/>
                <a:gd name="connsiteY4" fmla="*/ 279400 h 565150"/>
                <a:gd name="connsiteX5" fmla="*/ 5759450 w 5759450"/>
                <a:gd name="connsiteY5" fmla="*/ 552450 h 565150"/>
                <a:gd name="connsiteX6" fmla="*/ 5251450 w 5759450"/>
                <a:gd name="connsiteY6" fmla="*/ 565150 h 565150"/>
                <a:gd name="connsiteX7" fmla="*/ 654050 w 5759450"/>
                <a:gd name="connsiteY7" fmla="*/ 552450 h 565150"/>
                <a:gd name="connsiteX8" fmla="*/ 0 w 5759450"/>
                <a:gd name="connsiteY8" fmla="*/ 533400 h 565150"/>
                <a:gd name="connsiteX9" fmla="*/ 190500 w 5759450"/>
                <a:gd name="connsiteY9" fmla="*/ 254000 h 565150"/>
                <a:gd name="connsiteX10" fmla="*/ 12700 w 5759450"/>
                <a:gd name="connsiteY10" fmla="*/ 0 h 565150"/>
                <a:gd name="connsiteX0" fmla="*/ 22225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190500 w 5759450"/>
                <a:gd name="connsiteY9" fmla="*/ 247650 h 558800"/>
                <a:gd name="connsiteX10" fmla="*/ 22225 w 5759450"/>
                <a:gd name="connsiteY10" fmla="*/ 7938 h 558800"/>
                <a:gd name="connsiteX0" fmla="*/ 22225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190500 w 5759450"/>
                <a:gd name="connsiteY9" fmla="*/ 247650 h 558800"/>
                <a:gd name="connsiteX10" fmla="*/ 30956 w 5759450"/>
                <a:gd name="connsiteY10" fmla="*/ 28575 h 558800"/>
                <a:gd name="connsiteX11" fmla="*/ 22225 w 5759450"/>
                <a:gd name="connsiteY11" fmla="*/ 7938 h 558800"/>
                <a:gd name="connsiteX0" fmla="*/ 22225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190500 w 5759450"/>
                <a:gd name="connsiteY9" fmla="*/ 247650 h 558800"/>
                <a:gd name="connsiteX10" fmla="*/ 19050 w 5759450"/>
                <a:gd name="connsiteY10" fmla="*/ 35719 h 558800"/>
                <a:gd name="connsiteX11" fmla="*/ 22225 w 5759450"/>
                <a:gd name="connsiteY11" fmla="*/ 7938 h 558800"/>
                <a:gd name="connsiteX0" fmla="*/ 24606 w 5761831"/>
                <a:gd name="connsiteY0" fmla="*/ 7938 h 558800"/>
                <a:gd name="connsiteX1" fmla="*/ 377031 w 5761831"/>
                <a:gd name="connsiteY1" fmla="*/ 31750 h 558800"/>
                <a:gd name="connsiteX2" fmla="*/ 5076031 w 5761831"/>
                <a:gd name="connsiteY2" fmla="*/ 31750 h 558800"/>
                <a:gd name="connsiteX3" fmla="*/ 5761831 w 5761831"/>
                <a:gd name="connsiteY3" fmla="*/ 0 h 558800"/>
                <a:gd name="connsiteX4" fmla="*/ 5596731 w 5761831"/>
                <a:gd name="connsiteY4" fmla="*/ 273050 h 558800"/>
                <a:gd name="connsiteX5" fmla="*/ 5761831 w 5761831"/>
                <a:gd name="connsiteY5" fmla="*/ 546100 h 558800"/>
                <a:gd name="connsiteX6" fmla="*/ 5253831 w 5761831"/>
                <a:gd name="connsiteY6" fmla="*/ 558800 h 558800"/>
                <a:gd name="connsiteX7" fmla="*/ 656431 w 5761831"/>
                <a:gd name="connsiteY7" fmla="*/ 546100 h 558800"/>
                <a:gd name="connsiteX8" fmla="*/ 2381 w 5761831"/>
                <a:gd name="connsiteY8" fmla="*/ 527050 h 558800"/>
                <a:gd name="connsiteX9" fmla="*/ 192881 w 5761831"/>
                <a:gd name="connsiteY9" fmla="*/ 247650 h 558800"/>
                <a:gd name="connsiteX10" fmla="*/ 0 w 5761831"/>
                <a:gd name="connsiteY10" fmla="*/ 30957 h 558800"/>
                <a:gd name="connsiteX11" fmla="*/ 24606 w 5761831"/>
                <a:gd name="connsiteY11" fmla="*/ 7938 h 558800"/>
                <a:gd name="connsiteX0" fmla="*/ 22225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190500 w 5759450"/>
                <a:gd name="connsiteY9" fmla="*/ 247650 h 558800"/>
                <a:gd name="connsiteX10" fmla="*/ 22225 w 5759450"/>
                <a:gd name="connsiteY10" fmla="*/ 7938 h 558800"/>
                <a:gd name="connsiteX0" fmla="*/ 793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190500 w 5759450"/>
                <a:gd name="connsiteY9" fmla="*/ 247650 h 558800"/>
                <a:gd name="connsiteX10" fmla="*/ 793 w 5759450"/>
                <a:gd name="connsiteY10" fmla="*/ 7938 h 558800"/>
                <a:gd name="connsiteX0" fmla="*/ 793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190500 w 5759450"/>
                <a:gd name="connsiteY9" fmla="*/ 247650 h 558800"/>
                <a:gd name="connsiteX10" fmla="*/ 793 w 5759450"/>
                <a:gd name="connsiteY10" fmla="*/ 7938 h 558800"/>
                <a:gd name="connsiteX0" fmla="*/ 793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200025 w 5759450"/>
                <a:gd name="connsiteY9" fmla="*/ 271463 h 558800"/>
                <a:gd name="connsiteX10" fmla="*/ 793 w 5759450"/>
                <a:gd name="connsiteY10" fmla="*/ 7938 h 558800"/>
                <a:gd name="connsiteX0" fmla="*/ 793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200025 w 5759450"/>
                <a:gd name="connsiteY9" fmla="*/ 271463 h 558800"/>
                <a:gd name="connsiteX10" fmla="*/ 793 w 5759450"/>
                <a:gd name="connsiteY10" fmla="*/ 7938 h 558800"/>
                <a:gd name="connsiteX0" fmla="*/ 793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200025 w 5759450"/>
                <a:gd name="connsiteY9" fmla="*/ 271463 h 558800"/>
                <a:gd name="connsiteX10" fmla="*/ 793 w 5759450"/>
                <a:gd name="connsiteY10" fmla="*/ 7938 h 558800"/>
                <a:gd name="connsiteX0" fmla="*/ 793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200025 w 5759450"/>
                <a:gd name="connsiteY9" fmla="*/ 271463 h 558800"/>
                <a:gd name="connsiteX10" fmla="*/ 793 w 5759450"/>
                <a:gd name="connsiteY10" fmla="*/ 7938 h 558800"/>
                <a:gd name="connsiteX0" fmla="*/ 793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200025 w 5759450"/>
                <a:gd name="connsiteY9" fmla="*/ 271463 h 558800"/>
                <a:gd name="connsiteX10" fmla="*/ 793 w 5759450"/>
                <a:gd name="connsiteY10" fmla="*/ 7938 h 558800"/>
                <a:gd name="connsiteX0" fmla="*/ 793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61194 w 5759450"/>
                <a:gd name="connsiteY7" fmla="*/ 553244 h 558800"/>
                <a:gd name="connsiteX8" fmla="*/ 0 w 5759450"/>
                <a:gd name="connsiteY8" fmla="*/ 527050 h 558800"/>
                <a:gd name="connsiteX9" fmla="*/ 200025 w 5759450"/>
                <a:gd name="connsiteY9" fmla="*/ 271463 h 558800"/>
                <a:gd name="connsiteX10" fmla="*/ 793 w 5759450"/>
                <a:gd name="connsiteY10" fmla="*/ 7938 h 558800"/>
                <a:gd name="connsiteX0" fmla="*/ 793 w 5759450"/>
                <a:gd name="connsiteY0" fmla="*/ 7938 h 559049"/>
                <a:gd name="connsiteX1" fmla="*/ 374650 w 5759450"/>
                <a:gd name="connsiteY1" fmla="*/ 31750 h 559049"/>
                <a:gd name="connsiteX2" fmla="*/ 5073650 w 5759450"/>
                <a:gd name="connsiteY2" fmla="*/ 31750 h 559049"/>
                <a:gd name="connsiteX3" fmla="*/ 5759450 w 5759450"/>
                <a:gd name="connsiteY3" fmla="*/ 0 h 559049"/>
                <a:gd name="connsiteX4" fmla="*/ 5594350 w 5759450"/>
                <a:gd name="connsiteY4" fmla="*/ 273050 h 559049"/>
                <a:gd name="connsiteX5" fmla="*/ 5759450 w 5759450"/>
                <a:gd name="connsiteY5" fmla="*/ 546100 h 559049"/>
                <a:gd name="connsiteX6" fmla="*/ 5251450 w 5759450"/>
                <a:gd name="connsiteY6" fmla="*/ 558800 h 559049"/>
                <a:gd name="connsiteX7" fmla="*/ 661194 w 5759450"/>
                <a:gd name="connsiteY7" fmla="*/ 553244 h 559049"/>
                <a:gd name="connsiteX8" fmla="*/ 0 w 5759450"/>
                <a:gd name="connsiteY8" fmla="*/ 527050 h 559049"/>
                <a:gd name="connsiteX9" fmla="*/ 200025 w 5759450"/>
                <a:gd name="connsiteY9" fmla="*/ 271463 h 559049"/>
                <a:gd name="connsiteX10" fmla="*/ 793 w 5759450"/>
                <a:gd name="connsiteY10" fmla="*/ 7938 h 559049"/>
                <a:gd name="connsiteX0" fmla="*/ 793 w 5759450"/>
                <a:gd name="connsiteY0" fmla="*/ 7938 h 559049"/>
                <a:gd name="connsiteX1" fmla="*/ 374650 w 5759450"/>
                <a:gd name="connsiteY1" fmla="*/ 31750 h 559049"/>
                <a:gd name="connsiteX2" fmla="*/ 919163 w 5759450"/>
                <a:gd name="connsiteY2" fmla="*/ 28575 h 559049"/>
                <a:gd name="connsiteX3" fmla="*/ 5073650 w 5759450"/>
                <a:gd name="connsiteY3" fmla="*/ 31750 h 559049"/>
                <a:gd name="connsiteX4" fmla="*/ 5759450 w 5759450"/>
                <a:gd name="connsiteY4" fmla="*/ 0 h 559049"/>
                <a:gd name="connsiteX5" fmla="*/ 5594350 w 5759450"/>
                <a:gd name="connsiteY5" fmla="*/ 273050 h 559049"/>
                <a:gd name="connsiteX6" fmla="*/ 5759450 w 5759450"/>
                <a:gd name="connsiteY6" fmla="*/ 546100 h 559049"/>
                <a:gd name="connsiteX7" fmla="*/ 5251450 w 5759450"/>
                <a:gd name="connsiteY7" fmla="*/ 558800 h 559049"/>
                <a:gd name="connsiteX8" fmla="*/ 661194 w 5759450"/>
                <a:gd name="connsiteY8" fmla="*/ 553244 h 559049"/>
                <a:gd name="connsiteX9" fmla="*/ 0 w 5759450"/>
                <a:gd name="connsiteY9" fmla="*/ 527050 h 559049"/>
                <a:gd name="connsiteX10" fmla="*/ 200025 w 5759450"/>
                <a:gd name="connsiteY10" fmla="*/ 271463 h 559049"/>
                <a:gd name="connsiteX11" fmla="*/ 793 w 5759450"/>
                <a:gd name="connsiteY11"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5073650 w 5759450"/>
                <a:gd name="connsiteY3" fmla="*/ 31750 h 559049"/>
                <a:gd name="connsiteX4" fmla="*/ 5759450 w 5759450"/>
                <a:gd name="connsiteY4" fmla="*/ 0 h 559049"/>
                <a:gd name="connsiteX5" fmla="*/ 5594350 w 5759450"/>
                <a:gd name="connsiteY5" fmla="*/ 273050 h 559049"/>
                <a:gd name="connsiteX6" fmla="*/ 5759450 w 5759450"/>
                <a:gd name="connsiteY6" fmla="*/ 546100 h 559049"/>
                <a:gd name="connsiteX7" fmla="*/ 5251450 w 5759450"/>
                <a:gd name="connsiteY7" fmla="*/ 558800 h 559049"/>
                <a:gd name="connsiteX8" fmla="*/ 661194 w 5759450"/>
                <a:gd name="connsiteY8" fmla="*/ 553244 h 559049"/>
                <a:gd name="connsiteX9" fmla="*/ 0 w 5759450"/>
                <a:gd name="connsiteY9" fmla="*/ 527050 h 559049"/>
                <a:gd name="connsiteX10" fmla="*/ 200025 w 5759450"/>
                <a:gd name="connsiteY10" fmla="*/ 271463 h 559049"/>
                <a:gd name="connsiteX11" fmla="*/ 793 w 5759450"/>
                <a:gd name="connsiteY11"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5073650 w 5759450"/>
                <a:gd name="connsiteY3" fmla="*/ 31750 h 559049"/>
                <a:gd name="connsiteX4" fmla="*/ 5759450 w 5759450"/>
                <a:gd name="connsiteY4" fmla="*/ 0 h 559049"/>
                <a:gd name="connsiteX5" fmla="*/ 5594350 w 5759450"/>
                <a:gd name="connsiteY5" fmla="*/ 273050 h 559049"/>
                <a:gd name="connsiteX6" fmla="*/ 5759450 w 5759450"/>
                <a:gd name="connsiteY6" fmla="*/ 546100 h 559049"/>
                <a:gd name="connsiteX7" fmla="*/ 5251450 w 5759450"/>
                <a:gd name="connsiteY7" fmla="*/ 558800 h 559049"/>
                <a:gd name="connsiteX8" fmla="*/ 661194 w 5759450"/>
                <a:gd name="connsiteY8" fmla="*/ 553244 h 559049"/>
                <a:gd name="connsiteX9" fmla="*/ 0 w 5759450"/>
                <a:gd name="connsiteY9" fmla="*/ 527050 h 559049"/>
                <a:gd name="connsiteX10" fmla="*/ 200025 w 5759450"/>
                <a:gd name="connsiteY10" fmla="*/ 271463 h 559049"/>
                <a:gd name="connsiteX11" fmla="*/ 793 w 5759450"/>
                <a:gd name="connsiteY11"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5073650 w 5759450"/>
                <a:gd name="connsiteY3" fmla="*/ 31750 h 559049"/>
                <a:gd name="connsiteX4" fmla="*/ 5759450 w 5759450"/>
                <a:gd name="connsiteY4" fmla="*/ 0 h 559049"/>
                <a:gd name="connsiteX5" fmla="*/ 5594350 w 5759450"/>
                <a:gd name="connsiteY5" fmla="*/ 273050 h 559049"/>
                <a:gd name="connsiteX6" fmla="*/ 5759450 w 5759450"/>
                <a:gd name="connsiteY6" fmla="*/ 546100 h 559049"/>
                <a:gd name="connsiteX7" fmla="*/ 5251450 w 5759450"/>
                <a:gd name="connsiteY7" fmla="*/ 558800 h 559049"/>
                <a:gd name="connsiteX8" fmla="*/ 661194 w 5759450"/>
                <a:gd name="connsiteY8" fmla="*/ 553244 h 559049"/>
                <a:gd name="connsiteX9" fmla="*/ 0 w 5759450"/>
                <a:gd name="connsiteY9" fmla="*/ 527050 h 559049"/>
                <a:gd name="connsiteX10" fmla="*/ 200025 w 5759450"/>
                <a:gd name="connsiteY10" fmla="*/ 271463 h 559049"/>
                <a:gd name="connsiteX11" fmla="*/ 793 w 5759450"/>
                <a:gd name="connsiteY11"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5073650 w 5759450"/>
                <a:gd name="connsiteY3" fmla="*/ 31750 h 559049"/>
                <a:gd name="connsiteX4" fmla="*/ 5759450 w 5759450"/>
                <a:gd name="connsiteY4" fmla="*/ 0 h 559049"/>
                <a:gd name="connsiteX5" fmla="*/ 5594350 w 5759450"/>
                <a:gd name="connsiteY5" fmla="*/ 273050 h 559049"/>
                <a:gd name="connsiteX6" fmla="*/ 5759450 w 5759450"/>
                <a:gd name="connsiteY6" fmla="*/ 546100 h 559049"/>
                <a:gd name="connsiteX7" fmla="*/ 5251450 w 5759450"/>
                <a:gd name="connsiteY7" fmla="*/ 558800 h 559049"/>
                <a:gd name="connsiteX8" fmla="*/ 919163 w 5759450"/>
                <a:gd name="connsiteY8" fmla="*/ 554831 h 559049"/>
                <a:gd name="connsiteX9" fmla="*/ 661194 w 5759450"/>
                <a:gd name="connsiteY9" fmla="*/ 553244 h 559049"/>
                <a:gd name="connsiteX10" fmla="*/ 0 w 5759450"/>
                <a:gd name="connsiteY10" fmla="*/ 527050 h 559049"/>
                <a:gd name="connsiteX11" fmla="*/ 200025 w 5759450"/>
                <a:gd name="connsiteY11" fmla="*/ 271463 h 559049"/>
                <a:gd name="connsiteX12" fmla="*/ 793 w 5759450"/>
                <a:gd name="connsiteY12"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5073650 w 5759450"/>
                <a:gd name="connsiteY3" fmla="*/ 31750 h 559049"/>
                <a:gd name="connsiteX4" fmla="*/ 5759450 w 5759450"/>
                <a:gd name="connsiteY4" fmla="*/ 0 h 559049"/>
                <a:gd name="connsiteX5" fmla="*/ 5594350 w 5759450"/>
                <a:gd name="connsiteY5" fmla="*/ 273050 h 559049"/>
                <a:gd name="connsiteX6" fmla="*/ 5759450 w 5759450"/>
                <a:gd name="connsiteY6" fmla="*/ 546100 h 559049"/>
                <a:gd name="connsiteX7" fmla="*/ 5251450 w 5759450"/>
                <a:gd name="connsiteY7" fmla="*/ 558800 h 559049"/>
                <a:gd name="connsiteX8" fmla="*/ 919163 w 5759450"/>
                <a:gd name="connsiteY8" fmla="*/ 550068 h 559049"/>
                <a:gd name="connsiteX9" fmla="*/ 661194 w 5759450"/>
                <a:gd name="connsiteY9" fmla="*/ 553244 h 559049"/>
                <a:gd name="connsiteX10" fmla="*/ 0 w 5759450"/>
                <a:gd name="connsiteY10" fmla="*/ 527050 h 559049"/>
                <a:gd name="connsiteX11" fmla="*/ 200025 w 5759450"/>
                <a:gd name="connsiteY11" fmla="*/ 271463 h 559049"/>
                <a:gd name="connsiteX12" fmla="*/ 793 w 5759450"/>
                <a:gd name="connsiteY12"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0131 w 5759450"/>
                <a:gd name="connsiteY3" fmla="*/ 30956 h 559049"/>
                <a:gd name="connsiteX4" fmla="*/ 5073650 w 5759450"/>
                <a:gd name="connsiteY4" fmla="*/ 31750 h 559049"/>
                <a:gd name="connsiteX5" fmla="*/ 5759450 w 5759450"/>
                <a:gd name="connsiteY5" fmla="*/ 0 h 559049"/>
                <a:gd name="connsiteX6" fmla="*/ 5594350 w 5759450"/>
                <a:gd name="connsiteY6" fmla="*/ 273050 h 559049"/>
                <a:gd name="connsiteX7" fmla="*/ 5759450 w 5759450"/>
                <a:gd name="connsiteY7" fmla="*/ 546100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3650 w 5759450"/>
                <a:gd name="connsiteY4" fmla="*/ 31750 h 559049"/>
                <a:gd name="connsiteX5" fmla="*/ 5759450 w 5759450"/>
                <a:gd name="connsiteY5" fmla="*/ 0 h 559049"/>
                <a:gd name="connsiteX6" fmla="*/ 5594350 w 5759450"/>
                <a:gd name="connsiteY6" fmla="*/ 273050 h 559049"/>
                <a:gd name="connsiteX7" fmla="*/ 5759450 w 5759450"/>
                <a:gd name="connsiteY7" fmla="*/ 546100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6032 w 5759450"/>
                <a:gd name="connsiteY4" fmla="*/ 26988 h 559049"/>
                <a:gd name="connsiteX5" fmla="*/ 5759450 w 5759450"/>
                <a:gd name="connsiteY5" fmla="*/ 0 h 559049"/>
                <a:gd name="connsiteX6" fmla="*/ 5594350 w 5759450"/>
                <a:gd name="connsiteY6" fmla="*/ 273050 h 559049"/>
                <a:gd name="connsiteX7" fmla="*/ 5759450 w 5759450"/>
                <a:gd name="connsiteY7" fmla="*/ 546100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6032 w 5759450"/>
                <a:gd name="connsiteY4" fmla="*/ 26988 h 559049"/>
                <a:gd name="connsiteX5" fmla="*/ 5759450 w 5759450"/>
                <a:gd name="connsiteY5" fmla="*/ 0 h 559049"/>
                <a:gd name="connsiteX6" fmla="*/ 5594350 w 5759450"/>
                <a:gd name="connsiteY6" fmla="*/ 273050 h 559049"/>
                <a:gd name="connsiteX7" fmla="*/ 5759450 w 5759450"/>
                <a:gd name="connsiteY7" fmla="*/ 546100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6032 w 5759450"/>
                <a:gd name="connsiteY4" fmla="*/ 26988 h 559049"/>
                <a:gd name="connsiteX5" fmla="*/ 5759450 w 5759450"/>
                <a:gd name="connsiteY5" fmla="*/ 0 h 559049"/>
                <a:gd name="connsiteX6" fmla="*/ 5594350 w 5759450"/>
                <a:gd name="connsiteY6" fmla="*/ 273050 h 559049"/>
                <a:gd name="connsiteX7" fmla="*/ 5759450 w 5759450"/>
                <a:gd name="connsiteY7" fmla="*/ 546100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6032 w 5759450"/>
                <a:gd name="connsiteY4" fmla="*/ 26988 h 559049"/>
                <a:gd name="connsiteX5" fmla="*/ 5759450 w 5759450"/>
                <a:gd name="connsiteY5" fmla="*/ 0 h 559049"/>
                <a:gd name="connsiteX6" fmla="*/ 5594350 w 5759450"/>
                <a:gd name="connsiteY6" fmla="*/ 273050 h 559049"/>
                <a:gd name="connsiteX7" fmla="*/ 5759450 w 5759450"/>
                <a:gd name="connsiteY7" fmla="*/ 546100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6032 w 5759450"/>
                <a:gd name="connsiteY4" fmla="*/ 26988 h 559049"/>
                <a:gd name="connsiteX5" fmla="*/ 5759450 w 5759450"/>
                <a:gd name="connsiteY5" fmla="*/ 0 h 559049"/>
                <a:gd name="connsiteX6" fmla="*/ 5577681 w 5759450"/>
                <a:gd name="connsiteY6" fmla="*/ 273050 h 559049"/>
                <a:gd name="connsiteX7" fmla="*/ 5759450 w 5759450"/>
                <a:gd name="connsiteY7" fmla="*/ 546100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6032 w 5759450"/>
                <a:gd name="connsiteY4" fmla="*/ 26988 h 559049"/>
                <a:gd name="connsiteX5" fmla="*/ 5759450 w 5759450"/>
                <a:gd name="connsiteY5" fmla="*/ 0 h 559049"/>
                <a:gd name="connsiteX6" fmla="*/ 5577681 w 5759450"/>
                <a:gd name="connsiteY6" fmla="*/ 273050 h 559049"/>
                <a:gd name="connsiteX7" fmla="*/ 5759450 w 5759450"/>
                <a:gd name="connsiteY7" fmla="*/ 546100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6032 w 5759450"/>
                <a:gd name="connsiteY4" fmla="*/ 26988 h 559049"/>
                <a:gd name="connsiteX5" fmla="*/ 5759450 w 5759450"/>
                <a:gd name="connsiteY5" fmla="*/ 0 h 559049"/>
                <a:gd name="connsiteX6" fmla="*/ 5577681 w 5759450"/>
                <a:gd name="connsiteY6" fmla="*/ 273050 h 559049"/>
                <a:gd name="connsiteX7" fmla="*/ 5754688 w 5759450"/>
                <a:gd name="connsiteY7" fmla="*/ 517525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6032 w 5759450"/>
                <a:gd name="connsiteY4" fmla="*/ 26988 h 559049"/>
                <a:gd name="connsiteX5" fmla="*/ 5759450 w 5759450"/>
                <a:gd name="connsiteY5" fmla="*/ 0 h 559049"/>
                <a:gd name="connsiteX6" fmla="*/ 5577681 w 5759450"/>
                <a:gd name="connsiteY6" fmla="*/ 273050 h 559049"/>
                <a:gd name="connsiteX7" fmla="*/ 5754688 w 5759450"/>
                <a:gd name="connsiteY7" fmla="*/ 517525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61529"/>
                <a:gd name="connsiteX1" fmla="*/ 374650 w 5759450"/>
                <a:gd name="connsiteY1" fmla="*/ 31750 h 561529"/>
                <a:gd name="connsiteX2" fmla="*/ 916782 w 5759450"/>
                <a:gd name="connsiteY2" fmla="*/ 19050 h 561529"/>
                <a:gd name="connsiteX3" fmla="*/ 4862512 w 5759450"/>
                <a:gd name="connsiteY3" fmla="*/ 19050 h 561529"/>
                <a:gd name="connsiteX4" fmla="*/ 5076032 w 5759450"/>
                <a:gd name="connsiteY4" fmla="*/ 26988 h 561529"/>
                <a:gd name="connsiteX5" fmla="*/ 5759450 w 5759450"/>
                <a:gd name="connsiteY5" fmla="*/ 0 h 561529"/>
                <a:gd name="connsiteX6" fmla="*/ 5577681 w 5759450"/>
                <a:gd name="connsiteY6" fmla="*/ 273050 h 561529"/>
                <a:gd name="connsiteX7" fmla="*/ 5754688 w 5759450"/>
                <a:gd name="connsiteY7" fmla="*/ 517525 h 561529"/>
                <a:gd name="connsiteX8" fmla="*/ 5251450 w 5759450"/>
                <a:gd name="connsiteY8" fmla="*/ 558800 h 561529"/>
                <a:gd name="connsiteX9" fmla="*/ 919163 w 5759450"/>
                <a:gd name="connsiteY9" fmla="*/ 550068 h 561529"/>
                <a:gd name="connsiteX10" fmla="*/ 661194 w 5759450"/>
                <a:gd name="connsiteY10" fmla="*/ 553244 h 561529"/>
                <a:gd name="connsiteX11" fmla="*/ 0 w 5759450"/>
                <a:gd name="connsiteY11" fmla="*/ 527050 h 561529"/>
                <a:gd name="connsiteX12" fmla="*/ 200025 w 5759450"/>
                <a:gd name="connsiteY12" fmla="*/ 271463 h 561529"/>
                <a:gd name="connsiteX13" fmla="*/ 793 w 5759450"/>
                <a:gd name="connsiteY13" fmla="*/ 7938 h 561529"/>
                <a:gd name="connsiteX0" fmla="*/ 793 w 5759450"/>
                <a:gd name="connsiteY0" fmla="*/ 7938 h 562791"/>
                <a:gd name="connsiteX1" fmla="*/ 374650 w 5759450"/>
                <a:gd name="connsiteY1" fmla="*/ 31750 h 562791"/>
                <a:gd name="connsiteX2" fmla="*/ 916782 w 5759450"/>
                <a:gd name="connsiteY2" fmla="*/ 19050 h 562791"/>
                <a:gd name="connsiteX3" fmla="*/ 4862512 w 5759450"/>
                <a:gd name="connsiteY3" fmla="*/ 19050 h 562791"/>
                <a:gd name="connsiteX4" fmla="*/ 5076032 w 5759450"/>
                <a:gd name="connsiteY4" fmla="*/ 26988 h 562791"/>
                <a:gd name="connsiteX5" fmla="*/ 5759450 w 5759450"/>
                <a:gd name="connsiteY5" fmla="*/ 0 h 562791"/>
                <a:gd name="connsiteX6" fmla="*/ 5577681 w 5759450"/>
                <a:gd name="connsiteY6" fmla="*/ 273050 h 562791"/>
                <a:gd name="connsiteX7" fmla="*/ 5754688 w 5759450"/>
                <a:gd name="connsiteY7" fmla="*/ 517525 h 562791"/>
                <a:gd name="connsiteX8" fmla="*/ 5251450 w 5759450"/>
                <a:gd name="connsiteY8" fmla="*/ 558800 h 562791"/>
                <a:gd name="connsiteX9" fmla="*/ 919163 w 5759450"/>
                <a:gd name="connsiteY9" fmla="*/ 550068 h 562791"/>
                <a:gd name="connsiteX10" fmla="*/ 661194 w 5759450"/>
                <a:gd name="connsiteY10" fmla="*/ 553244 h 562791"/>
                <a:gd name="connsiteX11" fmla="*/ 0 w 5759450"/>
                <a:gd name="connsiteY11" fmla="*/ 527050 h 562791"/>
                <a:gd name="connsiteX12" fmla="*/ 200025 w 5759450"/>
                <a:gd name="connsiteY12" fmla="*/ 271463 h 562791"/>
                <a:gd name="connsiteX13" fmla="*/ 793 w 5759450"/>
                <a:gd name="connsiteY13" fmla="*/ 7938 h 562791"/>
                <a:gd name="connsiteX0" fmla="*/ 793 w 5761832"/>
                <a:gd name="connsiteY0" fmla="*/ 7938 h 563259"/>
                <a:gd name="connsiteX1" fmla="*/ 374650 w 5761832"/>
                <a:gd name="connsiteY1" fmla="*/ 31750 h 563259"/>
                <a:gd name="connsiteX2" fmla="*/ 916782 w 5761832"/>
                <a:gd name="connsiteY2" fmla="*/ 19050 h 563259"/>
                <a:gd name="connsiteX3" fmla="*/ 4862512 w 5761832"/>
                <a:gd name="connsiteY3" fmla="*/ 19050 h 563259"/>
                <a:gd name="connsiteX4" fmla="*/ 5076032 w 5761832"/>
                <a:gd name="connsiteY4" fmla="*/ 26988 h 563259"/>
                <a:gd name="connsiteX5" fmla="*/ 5759450 w 5761832"/>
                <a:gd name="connsiteY5" fmla="*/ 0 h 563259"/>
                <a:gd name="connsiteX6" fmla="*/ 5577681 w 5761832"/>
                <a:gd name="connsiteY6" fmla="*/ 273050 h 563259"/>
                <a:gd name="connsiteX7" fmla="*/ 5761832 w 5761832"/>
                <a:gd name="connsiteY7" fmla="*/ 522287 h 563259"/>
                <a:gd name="connsiteX8" fmla="*/ 5251450 w 5761832"/>
                <a:gd name="connsiteY8" fmla="*/ 558800 h 563259"/>
                <a:gd name="connsiteX9" fmla="*/ 919163 w 5761832"/>
                <a:gd name="connsiteY9" fmla="*/ 550068 h 563259"/>
                <a:gd name="connsiteX10" fmla="*/ 661194 w 5761832"/>
                <a:gd name="connsiteY10" fmla="*/ 553244 h 563259"/>
                <a:gd name="connsiteX11" fmla="*/ 0 w 5761832"/>
                <a:gd name="connsiteY11" fmla="*/ 527050 h 563259"/>
                <a:gd name="connsiteX12" fmla="*/ 200025 w 5761832"/>
                <a:gd name="connsiteY12" fmla="*/ 271463 h 563259"/>
                <a:gd name="connsiteX13" fmla="*/ 793 w 5761832"/>
                <a:gd name="connsiteY13" fmla="*/ 7938 h 563259"/>
                <a:gd name="connsiteX0" fmla="*/ 793 w 5761832"/>
                <a:gd name="connsiteY0" fmla="*/ 7938 h 563781"/>
                <a:gd name="connsiteX1" fmla="*/ 374650 w 5761832"/>
                <a:gd name="connsiteY1" fmla="*/ 31750 h 563781"/>
                <a:gd name="connsiteX2" fmla="*/ 916782 w 5761832"/>
                <a:gd name="connsiteY2" fmla="*/ 19050 h 563781"/>
                <a:gd name="connsiteX3" fmla="*/ 4862512 w 5761832"/>
                <a:gd name="connsiteY3" fmla="*/ 19050 h 563781"/>
                <a:gd name="connsiteX4" fmla="*/ 5076032 w 5761832"/>
                <a:gd name="connsiteY4" fmla="*/ 26988 h 563781"/>
                <a:gd name="connsiteX5" fmla="*/ 5759450 w 5761832"/>
                <a:gd name="connsiteY5" fmla="*/ 0 h 563781"/>
                <a:gd name="connsiteX6" fmla="*/ 5577681 w 5761832"/>
                <a:gd name="connsiteY6" fmla="*/ 273050 h 563781"/>
                <a:gd name="connsiteX7" fmla="*/ 5761832 w 5761832"/>
                <a:gd name="connsiteY7" fmla="*/ 522287 h 563781"/>
                <a:gd name="connsiteX8" fmla="*/ 5251450 w 5761832"/>
                <a:gd name="connsiteY8" fmla="*/ 558800 h 563781"/>
                <a:gd name="connsiteX9" fmla="*/ 919163 w 5761832"/>
                <a:gd name="connsiteY9" fmla="*/ 550068 h 563781"/>
                <a:gd name="connsiteX10" fmla="*/ 661194 w 5761832"/>
                <a:gd name="connsiteY10" fmla="*/ 553244 h 563781"/>
                <a:gd name="connsiteX11" fmla="*/ 0 w 5761832"/>
                <a:gd name="connsiteY11" fmla="*/ 527050 h 563781"/>
                <a:gd name="connsiteX12" fmla="*/ 200025 w 5761832"/>
                <a:gd name="connsiteY12" fmla="*/ 271463 h 563781"/>
                <a:gd name="connsiteX13" fmla="*/ 793 w 5761832"/>
                <a:gd name="connsiteY13" fmla="*/ 7938 h 563781"/>
                <a:gd name="connsiteX0" fmla="*/ 793 w 5761832"/>
                <a:gd name="connsiteY0" fmla="*/ 7938 h 559049"/>
                <a:gd name="connsiteX1" fmla="*/ 374650 w 5761832"/>
                <a:gd name="connsiteY1" fmla="*/ 31750 h 559049"/>
                <a:gd name="connsiteX2" fmla="*/ 916782 w 5761832"/>
                <a:gd name="connsiteY2" fmla="*/ 19050 h 559049"/>
                <a:gd name="connsiteX3" fmla="*/ 4862512 w 5761832"/>
                <a:gd name="connsiteY3" fmla="*/ 19050 h 559049"/>
                <a:gd name="connsiteX4" fmla="*/ 5076032 w 5761832"/>
                <a:gd name="connsiteY4" fmla="*/ 26988 h 559049"/>
                <a:gd name="connsiteX5" fmla="*/ 5759450 w 5761832"/>
                <a:gd name="connsiteY5" fmla="*/ 0 h 559049"/>
                <a:gd name="connsiteX6" fmla="*/ 5577681 w 5761832"/>
                <a:gd name="connsiteY6" fmla="*/ 273050 h 559049"/>
                <a:gd name="connsiteX7" fmla="*/ 5761832 w 5761832"/>
                <a:gd name="connsiteY7" fmla="*/ 522287 h 559049"/>
                <a:gd name="connsiteX8" fmla="*/ 5251450 w 5761832"/>
                <a:gd name="connsiteY8" fmla="*/ 558800 h 559049"/>
                <a:gd name="connsiteX9" fmla="*/ 919163 w 5761832"/>
                <a:gd name="connsiteY9" fmla="*/ 550068 h 559049"/>
                <a:gd name="connsiteX10" fmla="*/ 661194 w 5761832"/>
                <a:gd name="connsiteY10" fmla="*/ 553244 h 559049"/>
                <a:gd name="connsiteX11" fmla="*/ 0 w 5761832"/>
                <a:gd name="connsiteY11" fmla="*/ 527050 h 559049"/>
                <a:gd name="connsiteX12" fmla="*/ 200025 w 5761832"/>
                <a:gd name="connsiteY12" fmla="*/ 271463 h 559049"/>
                <a:gd name="connsiteX13" fmla="*/ 793 w 5761832"/>
                <a:gd name="connsiteY13" fmla="*/ 7938 h 559049"/>
                <a:gd name="connsiteX0" fmla="*/ 793 w 5761832"/>
                <a:gd name="connsiteY0" fmla="*/ 7938 h 559049"/>
                <a:gd name="connsiteX1" fmla="*/ 374650 w 5761832"/>
                <a:gd name="connsiteY1" fmla="*/ 31750 h 559049"/>
                <a:gd name="connsiteX2" fmla="*/ 916782 w 5761832"/>
                <a:gd name="connsiteY2" fmla="*/ 19050 h 559049"/>
                <a:gd name="connsiteX3" fmla="*/ 945507 w 5761832"/>
                <a:gd name="connsiteY3" fmla="*/ 20131 h 559049"/>
                <a:gd name="connsiteX4" fmla="*/ 4862512 w 5761832"/>
                <a:gd name="connsiteY4" fmla="*/ 19050 h 559049"/>
                <a:gd name="connsiteX5" fmla="*/ 5076032 w 5761832"/>
                <a:gd name="connsiteY5" fmla="*/ 26988 h 559049"/>
                <a:gd name="connsiteX6" fmla="*/ 5759450 w 5761832"/>
                <a:gd name="connsiteY6" fmla="*/ 0 h 559049"/>
                <a:gd name="connsiteX7" fmla="*/ 5577681 w 5761832"/>
                <a:gd name="connsiteY7" fmla="*/ 273050 h 559049"/>
                <a:gd name="connsiteX8" fmla="*/ 5761832 w 5761832"/>
                <a:gd name="connsiteY8" fmla="*/ 522287 h 559049"/>
                <a:gd name="connsiteX9" fmla="*/ 5251450 w 5761832"/>
                <a:gd name="connsiteY9" fmla="*/ 558800 h 559049"/>
                <a:gd name="connsiteX10" fmla="*/ 919163 w 5761832"/>
                <a:gd name="connsiteY10" fmla="*/ 550068 h 559049"/>
                <a:gd name="connsiteX11" fmla="*/ 661194 w 5761832"/>
                <a:gd name="connsiteY11" fmla="*/ 553244 h 559049"/>
                <a:gd name="connsiteX12" fmla="*/ 0 w 5761832"/>
                <a:gd name="connsiteY12" fmla="*/ 527050 h 559049"/>
                <a:gd name="connsiteX13" fmla="*/ 200025 w 5761832"/>
                <a:gd name="connsiteY13" fmla="*/ 271463 h 559049"/>
                <a:gd name="connsiteX14" fmla="*/ 793 w 5761832"/>
                <a:gd name="connsiteY14" fmla="*/ 7938 h 559049"/>
                <a:gd name="connsiteX0" fmla="*/ 793 w 5761832"/>
                <a:gd name="connsiteY0" fmla="*/ 7938 h 559049"/>
                <a:gd name="connsiteX1" fmla="*/ 374650 w 5761832"/>
                <a:gd name="connsiteY1" fmla="*/ 31750 h 559049"/>
                <a:gd name="connsiteX2" fmla="*/ 916782 w 5761832"/>
                <a:gd name="connsiteY2" fmla="*/ 19050 h 559049"/>
                <a:gd name="connsiteX3" fmla="*/ 945507 w 5761832"/>
                <a:gd name="connsiteY3" fmla="*/ 20131 h 559049"/>
                <a:gd name="connsiteX4" fmla="*/ 4862512 w 5761832"/>
                <a:gd name="connsiteY4" fmla="*/ 19050 h 559049"/>
                <a:gd name="connsiteX5" fmla="*/ 5076032 w 5761832"/>
                <a:gd name="connsiteY5" fmla="*/ 26988 h 559049"/>
                <a:gd name="connsiteX6" fmla="*/ 5759450 w 5761832"/>
                <a:gd name="connsiteY6" fmla="*/ 0 h 559049"/>
                <a:gd name="connsiteX7" fmla="*/ 5577681 w 5761832"/>
                <a:gd name="connsiteY7" fmla="*/ 273050 h 559049"/>
                <a:gd name="connsiteX8" fmla="*/ 5761832 w 5761832"/>
                <a:gd name="connsiteY8" fmla="*/ 522287 h 559049"/>
                <a:gd name="connsiteX9" fmla="*/ 5251450 w 5761832"/>
                <a:gd name="connsiteY9" fmla="*/ 558800 h 559049"/>
                <a:gd name="connsiteX10" fmla="*/ 952905 w 5761832"/>
                <a:gd name="connsiteY10" fmla="*/ 546396 h 559049"/>
                <a:gd name="connsiteX11" fmla="*/ 919163 w 5761832"/>
                <a:gd name="connsiteY11" fmla="*/ 550068 h 559049"/>
                <a:gd name="connsiteX12" fmla="*/ 661194 w 5761832"/>
                <a:gd name="connsiteY12" fmla="*/ 553244 h 559049"/>
                <a:gd name="connsiteX13" fmla="*/ 0 w 5761832"/>
                <a:gd name="connsiteY13" fmla="*/ 527050 h 559049"/>
                <a:gd name="connsiteX14" fmla="*/ 200025 w 5761832"/>
                <a:gd name="connsiteY14" fmla="*/ 271463 h 559049"/>
                <a:gd name="connsiteX15" fmla="*/ 793 w 5761832"/>
                <a:gd name="connsiteY15" fmla="*/ 7938 h 559049"/>
                <a:gd name="connsiteX0" fmla="*/ 793 w 5835542"/>
                <a:gd name="connsiteY0" fmla="*/ 7938 h 559049"/>
                <a:gd name="connsiteX1" fmla="*/ 374650 w 5835542"/>
                <a:gd name="connsiteY1" fmla="*/ 31750 h 559049"/>
                <a:gd name="connsiteX2" fmla="*/ 916782 w 5835542"/>
                <a:gd name="connsiteY2" fmla="*/ 19050 h 559049"/>
                <a:gd name="connsiteX3" fmla="*/ 945507 w 5835542"/>
                <a:gd name="connsiteY3" fmla="*/ 20131 h 559049"/>
                <a:gd name="connsiteX4" fmla="*/ 4862512 w 5835542"/>
                <a:gd name="connsiteY4" fmla="*/ 19050 h 559049"/>
                <a:gd name="connsiteX5" fmla="*/ 5076032 w 5835542"/>
                <a:gd name="connsiteY5" fmla="*/ 26988 h 559049"/>
                <a:gd name="connsiteX6" fmla="*/ 5759450 w 5835542"/>
                <a:gd name="connsiteY6" fmla="*/ 0 h 559049"/>
                <a:gd name="connsiteX7" fmla="*/ 5761832 w 5835542"/>
                <a:gd name="connsiteY7" fmla="*/ 522287 h 559049"/>
                <a:gd name="connsiteX8" fmla="*/ 5251450 w 5835542"/>
                <a:gd name="connsiteY8" fmla="*/ 558800 h 559049"/>
                <a:gd name="connsiteX9" fmla="*/ 952905 w 5835542"/>
                <a:gd name="connsiteY9" fmla="*/ 546396 h 559049"/>
                <a:gd name="connsiteX10" fmla="*/ 919163 w 5835542"/>
                <a:gd name="connsiteY10" fmla="*/ 550068 h 559049"/>
                <a:gd name="connsiteX11" fmla="*/ 661194 w 5835542"/>
                <a:gd name="connsiteY11" fmla="*/ 553244 h 559049"/>
                <a:gd name="connsiteX12" fmla="*/ 0 w 5835542"/>
                <a:gd name="connsiteY12" fmla="*/ 527050 h 559049"/>
                <a:gd name="connsiteX13" fmla="*/ 200025 w 5835542"/>
                <a:gd name="connsiteY13" fmla="*/ 271463 h 559049"/>
                <a:gd name="connsiteX14" fmla="*/ 793 w 5835542"/>
                <a:gd name="connsiteY14" fmla="*/ 7938 h 559049"/>
                <a:gd name="connsiteX0" fmla="*/ 793 w 5761832"/>
                <a:gd name="connsiteY0" fmla="*/ 0 h 551111"/>
                <a:gd name="connsiteX1" fmla="*/ 374650 w 5761832"/>
                <a:gd name="connsiteY1" fmla="*/ 23812 h 551111"/>
                <a:gd name="connsiteX2" fmla="*/ 916782 w 5761832"/>
                <a:gd name="connsiteY2" fmla="*/ 11112 h 551111"/>
                <a:gd name="connsiteX3" fmla="*/ 945507 w 5761832"/>
                <a:gd name="connsiteY3" fmla="*/ 12193 h 551111"/>
                <a:gd name="connsiteX4" fmla="*/ 4862512 w 5761832"/>
                <a:gd name="connsiteY4" fmla="*/ 11112 h 551111"/>
                <a:gd name="connsiteX5" fmla="*/ 5076032 w 5761832"/>
                <a:gd name="connsiteY5" fmla="*/ 19050 h 551111"/>
                <a:gd name="connsiteX6" fmla="*/ 5761832 w 5761832"/>
                <a:gd name="connsiteY6" fmla="*/ 514349 h 551111"/>
                <a:gd name="connsiteX7" fmla="*/ 5251450 w 5761832"/>
                <a:gd name="connsiteY7" fmla="*/ 550862 h 551111"/>
                <a:gd name="connsiteX8" fmla="*/ 952905 w 5761832"/>
                <a:gd name="connsiteY8" fmla="*/ 538458 h 551111"/>
                <a:gd name="connsiteX9" fmla="*/ 919163 w 5761832"/>
                <a:gd name="connsiteY9" fmla="*/ 542130 h 551111"/>
                <a:gd name="connsiteX10" fmla="*/ 661194 w 5761832"/>
                <a:gd name="connsiteY10" fmla="*/ 545306 h 551111"/>
                <a:gd name="connsiteX11" fmla="*/ 0 w 5761832"/>
                <a:gd name="connsiteY11" fmla="*/ 519112 h 551111"/>
                <a:gd name="connsiteX12" fmla="*/ 200025 w 5761832"/>
                <a:gd name="connsiteY12" fmla="*/ 263525 h 551111"/>
                <a:gd name="connsiteX13" fmla="*/ 793 w 5761832"/>
                <a:gd name="connsiteY13" fmla="*/ 0 h 551111"/>
                <a:gd name="connsiteX0" fmla="*/ 793 w 5528877"/>
                <a:gd name="connsiteY0" fmla="*/ 0 h 551111"/>
                <a:gd name="connsiteX1" fmla="*/ 374650 w 5528877"/>
                <a:gd name="connsiteY1" fmla="*/ 23812 h 551111"/>
                <a:gd name="connsiteX2" fmla="*/ 916782 w 5528877"/>
                <a:gd name="connsiteY2" fmla="*/ 11112 h 551111"/>
                <a:gd name="connsiteX3" fmla="*/ 945507 w 5528877"/>
                <a:gd name="connsiteY3" fmla="*/ 12193 h 551111"/>
                <a:gd name="connsiteX4" fmla="*/ 4862512 w 5528877"/>
                <a:gd name="connsiteY4" fmla="*/ 11112 h 551111"/>
                <a:gd name="connsiteX5" fmla="*/ 5076032 w 5528877"/>
                <a:gd name="connsiteY5" fmla="*/ 19050 h 551111"/>
                <a:gd name="connsiteX6" fmla="*/ 5251450 w 5528877"/>
                <a:gd name="connsiteY6" fmla="*/ 550862 h 551111"/>
                <a:gd name="connsiteX7" fmla="*/ 952905 w 5528877"/>
                <a:gd name="connsiteY7" fmla="*/ 538458 h 551111"/>
                <a:gd name="connsiteX8" fmla="*/ 919163 w 5528877"/>
                <a:gd name="connsiteY8" fmla="*/ 542130 h 551111"/>
                <a:gd name="connsiteX9" fmla="*/ 661194 w 5528877"/>
                <a:gd name="connsiteY9" fmla="*/ 545306 h 551111"/>
                <a:gd name="connsiteX10" fmla="*/ 0 w 5528877"/>
                <a:gd name="connsiteY10" fmla="*/ 519112 h 551111"/>
                <a:gd name="connsiteX11" fmla="*/ 200025 w 5528877"/>
                <a:gd name="connsiteY11" fmla="*/ 263525 h 551111"/>
                <a:gd name="connsiteX12" fmla="*/ 793 w 5528877"/>
                <a:gd name="connsiteY12" fmla="*/ 0 h 551111"/>
                <a:gd name="connsiteX0" fmla="*/ 793 w 5528877"/>
                <a:gd name="connsiteY0" fmla="*/ 0 h 551111"/>
                <a:gd name="connsiteX1" fmla="*/ 374650 w 5528877"/>
                <a:gd name="connsiteY1" fmla="*/ 23812 h 551111"/>
                <a:gd name="connsiteX2" fmla="*/ 916782 w 5528877"/>
                <a:gd name="connsiteY2" fmla="*/ 11112 h 551111"/>
                <a:gd name="connsiteX3" fmla="*/ 945507 w 5528877"/>
                <a:gd name="connsiteY3" fmla="*/ 12193 h 551111"/>
                <a:gd name="connsiteX4" fmla="*/ 5076032 w 5528877"/>
                <a:gd name="connsiteY4" fmla="*/ 19050 h 551111"/>
                <a:gd name="connsiteX5" fmla="*/ 5251450 w 5528877"/>
                <a:gd name="connsiteY5" fmla="*/ 550862 h 551111"/>
                <a:gd name="connsiteX6" fmla="*/ 952905 w 5528877"/>
                <a:gd name="connsiteY6" fmla="*/ 538458 h 551111"/>
                <a:gd name="connsiteX7" fmla="*/ 919163 w 5528877"/>
                <a:gd name="connsiteY7" fmla="*/ 542130 h 551111"/>
                <a:gd name="connsiteX8" fmla="*/ 661194 w 5528877"/>
                <a:gd name="connsiteY8" fmla="*/ 545306 h 551111"/>
                <a:gd name="connsiteX9" fmla="*/ 0 w 5528877"/>
                <a:gd name="connsiteY9" fmla="*/ 519112 h 551111"/>
                <a:gd name="connsiteX10" fmla="*/ 200025 w 5528877"/>
                <a:gd name="connsiteY10" fmla="*/ 263525 h 551111"/>
                <a:gd name="connsiteX11" fmla="*/ 793 w 5528877"/>
                <a:gd name="connsiteY11" fmla="*/ 0 h 551111"/>
                <a:gd name="connsiteX0" fmla="*/ 793 w 5251450"/>
                <a:gd name="connsiteY0" fmla="*/ 0 h 551111"/>
                <a:gd name="connsiteX1" fmla="*/ 374650 w 5251450"/>
                <a:gd name="connsiteY1" fmla="*/ 23812 h 551111"/>
                <a:gd name="connsiteX2" fmla="*/ 916782 w 5251450"/>
                <a:gd name="connsiteY2" fmla="*/ 11112 h 551111"/>
                <a:gd name="connsiteX3" fmla="*/ 945507 w 5251450"/>
                <a:gd name="connsiteY3" fmla="*/ 12193 h 551111"/>
                <a:gd name="connsiteX4" fmla="*/ 5251450 w 5251450"/>
                <a:gd name="connsiteY4" fmla="*/ 550862 h 551111"/>
                <a:gd name="connsiteX5" fmla="*/ 952905 w 5251450"/>
                <a:gd name="connsiteY5" fmla="*/ 538458 h 551111"/>
                <a:gd name="connsiteX6" fmla="*/ 919163 w 5251450"/>
                <a:gd name="connsiteY6" fmla="*/ 542130 h 551111"/>
                <a:gd name="connsiteX7" fmla="*/ 661194 w 5251450"/>
                <a:gd name="connsiteY7" fmla="*/ 545306 h 551111"/>
                <a:gd name="connsiteX8" fmla="*/ 0 w 5251450"/>
                <a:gd name="connsiteY8" fmla="*/ 519112 h 551111"/>
                <a:gd name="connsiteX9" fmla="*/ 200025 w 5251450"/>
                <a:gd name="connsiteY9" fmla="*/ 263525 h 551111"/>
                <a:gd name="connsiteX10" fmla="*/ 793 w 5251450"/>
                <a:gd name="connsiteY10" fmla="*/ 0 h 551111"/>
                <a:gd name="connsiteX0" fmla="*/ 793 w 952905"/>
                <a:gd name="connsiteY0" fmla="*/ 0 h 551111"/>
                <a:gd name="connsiteX1" fmla="*/ 374650 w 952905"/>
                <a:gd name="connsiteY1" fmla="*/ 23812 h 551111"/>
                <a:gd name="connsiteX2" fmla="*/ 916782 w 952905"/>
                <a:gd name="connsiteY2" fmla="*/ 11112 h 551111"/>
                <a:gd name="connsiteX3" fmla="*/ 945507 w 952905"/>
                <a:gd name="connsiteY3" fmla="*/ 12193 h 551111"/>
                <a:gd name="connsiteX4" fmla="*/ 952905 w 952905"/>
                <a:gd name="connsiteY4" fmla="*/ 538458 h 551111"/>
                <a:gd name="connsiteX5" fmla="*/ 919163 w 952905"/>
                <a:gd name="connsiteY5" fmla="*/ 542130 h 551111"/>
                <a:gd name="connsiteX6" fmla="*/ 661194 w 952905"/>
                <a:gd name="connsiteY6" fmla="*/ 545306 h 551111"/>
                <a:gd name="connsiteX7" fmla="*/ 0 w 952905"/>
                <a:gd name="connsiteY7" fmla="*/ 519112 h 551111"/>
                <a:gd name="connsiteX8" fmla="*/ 200025 w 952905"/>
                <a:gd name="connsiteY8" fmla="*/ 263525 h 551111"/>
                <a:gd name="connsiteX9" fmla="*/ 793 w 952905"/>
                <a:gd name="connsiteY9" fmla="*/ 0 h 551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52905" h="551111">
                  <a:moveTo>
                    <a:pt x="793" y="0"/>
                  </a:moveTo>
                  <a:cubicBezTo>
                    <a:pt x="123031" y="24606"/>
                    <a:pt x="250031" y="15875"/>
                    <a:pt x="374650" y="23812"/>
                  </a:cubicBezTo>
                  <a:cubicBezTo>
                    <a:pt x="555361" y="19579"/>
                    <a:pt x="750359" y="24870"/>
                    <a:pt x="916782" y="11112"/>
                  </a:cubicBezTo>
                  <a:lnTo>
                    <a:pt x="945507" y="12193"/>
                  </a:lnTo>
                  <a:lnTo>
                    <a:pt x="952905" y="538458"/>
                  </a:lnTo>
                  <a:lnTo>
                    <a:pt x="919163" y="542130"/>
                  </a:lnTo>
                  <a:lnTo>
                    <a:pt x="661194" y="545306"/>
                  </a:lnTo>
                  <a:cubicBezTo>
                    <a:pt x="526521" y="548481"/>
                    <a:pt x="206111" y="565943"/>
                    <a:pt x="0" y="519112"/>
                  </a:cubicBezTo>
                  <a:lnTo>
                    <a:pt x="200025" y="263525"/>
                  </a:lnTo>
                  <a:cubicBezTo>
                    <a:pt x="124089" y="185208"/>
                    <a:pt x="79110" y="128323"/>
                    <a:pt x="793" y="0"/>
                  </a:cubicBezTo>
                  <a:close/>
                </a:path>
              </a:pathLst>
            </a:custGeom>
            <a:noFill/>
            <a:ln w="19050">
              <a:solidFill>
                <a:srgbClr val="CBF34B"/>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grpSp>
      <p:grpSp>
        <p:nvGrpSpPr>
          <p:cNvPr id="11" name="Group 5"/>
          <p:cNvGrpSpPr>
            <a:grpSpLocks/>
          </p:cNvGrpSpPr>
          <p:nvPr/>
        </p:nvGrpSpPr>
        <p:grpSpPr bwMode="auto">
          <a:xfrm>
            <a:off x="3720074" y="1889605"/>
            <a:ext cx="4651375" cy="1011392"/>
            <a:chOff x="2671148" y="1311915"/>
            <a:chExt cx="3938587" cy="1011238"/>
          </a:xfrm>
        </p:grpSpPr>
        <p:pic>
          <p:nvPicPr>
            <p:cNvPr id="12"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71148" y="1311915"/>
              <a:ext cx="3938587" cy="1011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Rounded Rectangle 12"/>
            <p:cNvSpPr/>
            <p:nvPr/>
          </p:nvSpPr>
          <p:spPr>
            <a:xfrm>
              <a:off x="2762555" y="1386516"/>
              <a:ext cx="3777280" cy="861882"/>
            </a:xfrm>
            <a:prstGeom prst="roundRect">
              <a:avLst>
                <a:gd name="adj" fmla="val 12108"/>
              </a:avLst>
            </a:prstGeom>
            <a:noFill/>
            <a:ln w="19050">
              <a:solidFill>
                <a:srgbClr val="996633"/>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grpSp>
      <p:grpSp>
        <p:nvGrpSpPr>
          <p:cNvPr id="14" name="Group 10"/>
          <p:cNvGrpSpPr>
            <a:grpSpLocks/>
          </p:cNvGrpSpPr>
          <p:nvPr/>
        </p:nvGrpSpPr>
        <p:grpSpPr bwMode="auto">
          <a:xfrm>
            <a:off x="3798168" y="548533"/>
            <a:ext cx="4651375" cy="1010428"/>
            <a:chOff x="2671148" y="1311915"/>
            <a:chExt cx="3938587" cy="1011238"/>
          </a:xfrm>
        </p:grpSpPr>
        <p:pic>
          <p:nvPicPr>
            <p:cNvPr id="1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71148" y="1311915"/>
              <a:ext cx="3938587" cy="1011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 name="Rounded Rectangle 15"/>
            <p:cNvSpPr/>
            <p:nvPr/>
          </p:nvSpPr>
          <p:spPr>
            <a:xfrm>
              <a:off x="2762555" y="1386588"/>
              <a:ext cx="3777280" cy="861115"/>
            </a:xfrm>
            <a:prstGeom prst="roundRect">
              <a:avLst>
                <a:gd name="adj" fmla="val 12108"/>
              </a:avLst>
            </a:prstGeom>
            <a:noFill/>
            <a:ln w="19050">
              <a:solidFill>
                <a:srgbClr val="996633"/>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grpSp>
      <p:sp>
        <p:nvSpPr>
          <p:cNvPr id="17" name="TextBox 16"/>
          <p:cNvSpPr txBox="1"/>
          <p:nvPr/>
        </p:nvSpPr>
        <p:spPr>
          <a:xfrm>
            <a:off x="4463279" y="817754"/>
            <a:ext cx="3320140" cy="461665"/>
          </a:xfrm>
          <a:prstGeom prst="rect">
            <a:avLst/>
          </a:prstGeom>
          <a:noFill/>
        </p:spPr>
        <p:txBody>
          <a:bodyPr wrap="none">
            <a:spAutoFit/>
          </a:bodyPr>
          <a:lstStyle/>
          <a:p>
            <a:pPr algn="ctr" fontAlgn="auto">
              <a:spcBef>
                <a:spcPts val="0"/>
              </a:spcBef>
              <a:spcAft>
                <a:spcPts val="0"/>
              </a:spcAft>
              <a:defRPr/>
            </a:pPr>
            <a:r>
              <a:rPr lang="en-US" sz="2400" b="1" dirty="0" smtClean="0">
                <a:solidFill>
                  <a:srgbClr val="C00000"/>
                </a:solidFill>
                <a:effectLst>
                  <a:innerShdw blurRad="63500" dist="50800" dir="13500000">
                    <a:prstClr val="black">
                      <a:alpha val="50000"/>
                    </a:prstClr>
                  </a:innerShdw>
                </a:effectLst>
                <a:latin typeface="Times New Roman" panose="02020603050405020304" pitchFamily="18" charset="0"/>
                <a:ea typeface="Verdana" pitchFamily="34" charset="0"/>
                <a:cs typeface="Times New Roman" panose="02020603050405020304" pitchFamily="18" charset="0"/>
              </a:rPr>
              <a:t>III. </a:t>
            </a:r>
            <a:r>
              <a:rPr lang="en-US" sz="2400" b="1" dirty="0" err="1" smtClean="0">
                <a:solidFill>
                  <a:srgbClr val="C00000"/>
                </a:solidFill>
                <a:effectLst>
                  <a:innerShdw blurRad="63500" dist="50800" dir="13500000">
                    <a:prstClr val="black">
                      <a:alpha val="50000"/>
                    </a:prstClr>
                  </a:innerShdw>
                </a:effectLst>
                <a:latin typeface="Times New Roman" panose="02020603050405020304" pitchFamily="18" charset="0"/>
                <a:ea typeface="Verdana" pitchFamily="34" charset="0"/>
                <a:cs typeface="Times New Roman" panose="02020603050405020304" pitchFamily="18" charset="0"/>
              </a:rPr>
              <a:t>Quá</a:t>
            </a:r>
            <a:r>
              <a:rPr lang="en-US" sz="2400" b="1" dirty="0" smtClean="0">
                <a:solidFill>
                  <a:srgbClr val="C00000"/>
                </a:solidFill>
                <a:effectLst>
                  <a:innerShdw blurRad="63500" dist="50800" dir="13500000">
                    <a:prstClr val="black">
                      <a:alpha val="50000"/>
                    </a:prstClr>
                  </a:innerShdw>
                </a:effectLst>
                <a:latin typeface="Times New Roman" panose="02020603050405020304" pitchFamily="18" charset="0"/>
                <a:ea typeface="Verdana" pitchFamily="34" charset="0"/>
                <a:cs typeface="Times New Roman" panose="02020603050405020304" pitchFamily="18" charset="0"/>
              </a:rPr>
              <a:t> </a:t>
            </a:r>
            <a:r>
              <a:rPr lang="en-US" sz="2400" b="1" dirty="0" err="1" smtClean="0">
                <a:solidFill>
                  <a:srgbClr val="C00000"/>
                </a:solidFill>
                <a:effectLst>
                  <a:innerShdw blurRad="63500" dist="50800" dir="13500000">
                    <a:prstClr val="black">
                      <a:alpha val="50000"/>
                    </a:prstClr>
                  </a:innerShdw>
                </a:effectLst>
                <a:latin typeface="Times New Roman" panose="02020603050405020304" pitchFamily="18" charset="0"/>
                <a:ea typeface="Verdana" pitchFamily="34" charset="0"/>
                <a:cs typeface="Times New Roman" panose="02020603050405020304" pitchFamily="18" charset="0"/>
              </a:rPr>
              <a:t>trình</a:t>
            </a:r>
            <a:r>
              <a:rPr lang="en-US" sz="2400" b="1" dirty="0" smtClean="0">
                <a:solidFill>
                  <a:srgbClr val="C00000"/>
                </a:solidFill>
                <a:effectLst>
                  <a:innerShdw blurRad="63500" dist="50800" dir="13500000">
                    <a:prstClr val="black">
                      <a:alpha val="50000"/>
                    </a:prstClr>
                  </a:innerShdw>
                </a:effectLst>
                <a:latin typeface="Times New Roman" panose="02020603050405020304" pitchFamily="18" charset="0"/>
                <a:ea typeface="Verdana" pitchFamily="34" charset="0"/>
                <a:cs typeface="Times New Roman" panose="02020603050405020304" pitchFamily="18" charset="0"/>
              </a:rPr>
              <a:t> </a:t>
            </a:r>
            <a:r>
              <a:rPr lang="en-US" sz="2400" b="1" dirty="0" err="1" smtClean="0">
                <a:solidFill>
                  <a:srgbClr val="C00000"/>
                </a:solidFill>
                <a:effectLst>
                  <a:innerShdw blurRad="63500" dist="50800" dir="13500000">
                    <a:prstClr val="black">
                      <a:alpha val="50000"/>
                    </a:prstClr>
                  </a:innerShdw>
                </a:effectLst>
                <a:latin typeface="Times New Roman" panose="02020603050405020304" pitchFamily="18" charset="0"/>
                <a:ea typeface="Verdana" pitchFamily="34" charset="0"/>
                <a:cs typeface="Times New Roman" panose="02020603050405020304" pitchFamily="18" charset="0"/>
              </a:rPr>
              <a:t>thực</a:t>
            </a:r>
            <a:r>
              <a:rPr lang="en-US" sz="2400" b="1" dirty="0" smtClean="0">
                <a:solidFill>
                  <a:srgbClr val="C00000"/>
                </a:solidFill>
                <a:effectLst>
                  <a:innerShdw blurRad="63500" dist="50800" dir="13500000">
                    <a:prstClr val="black">
                      <a:alpha val="50000"/>
                    </a:prstClr>
                  </a:innerShdw>
                </a:effectLst>
                <a:latin typeface="Times New Roman" panose="02020603050405020304" pitchFamily="18" charset="0"/>
                <a:ea typeface="Verdana" pitchFamily="34" charset="0"/>
                <a:cs typeface="Times New Roman" panose="02020603050405020304" pitchFamily="18" charset="0"/>
              </a:rPr>
              <a:t> </a:t>
            </a:r>
            <a:r>
              <a:rPr lang="en-US" sz="2400" b="1" dirty="0" err="1" smtClean="0">
                <a:solidFill>
                  <a:srgbClr val="C00000"/>
                </a:solidFill>
                <a:effectLst>
                  <a:innerShdw blurRad="63500" dist="50800" dir="13500000">
                    <a:prstClr val="black">
                      <a:alpha val="50000"/>
                    </a:prstClr>
                  </a:innerShdw>
                </a:effectLst>
                <a:latin typeface="Times New Roman" panose="02020603050405020304" pitchFamily="18" charset="0"/>
                <a:ea typeface="Verdana" pitchFamily="34" charset="0"/>
                <a:cs typeface="Times New Roman" panose="02020603050405020304" pitchFamily="18" charset="0"/>
              </a:rPr>
              <a:t>hiện</a:t>
            </a:r>
            <a:endParaRPr lang="en-US" sz="2400" b="1" dirty="0">
              <a:solidFill>
                <a:srgbClr val="C00000"/>
              </a:solidFill>
              <a:effectLst>
                <a:innerShdw blurRad="63500" dist="50800" dir="13500000">
                  <a:prstClr val="black">
                    <a:alpha val="50000"/>
                  </a:prstClr>
                </a:innerShdw>
              </a:effectLst>
              <a:latin typeface="Times New Roman" panose="02020603050405020304" pitchFamily="18" charset="0"/>
              <a:ea typeface="Verdana" pitchFamily="34" charset="0"/>
              <a:cs typeface="Times New Roman" panose="02020603050405020304" pitchFamily="18" charset="0"/>
            </a:endParaRPr>
          </a:p>
        </p:txBody>
      </p:sp>
      <p:sp>
        <p:nvSpPr>
          <p:cNvPr id="18" name="Rectangle 24"/>
          <p:cNvSpPr>
            <a:spLocks noChangeArrowheads="1"/>
          </p:cNvSpPr>
          <p:nvPr/>
        </p:nvSpPr>
        <p:spPr bwMode="auto">
          <a:xfrm>
            <a:off x="5321757" y="2122502"/>
            <a:ext cx="285919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285750" indent="-285750" eaLnBrk="0" hangingPunct="0">
              <a:buClr>
                <a:srgbClr val="D7181F"/>
              </a:buClr>
              <a:buFont typeface="Arial" panose="020B0604020202020204" pitchFamily="34" charset="0"/>
              <a:buChar char="•"/>
            </a:pPr>
            <a:r>
              <a:rPr lang="en-US" sz="1400" b="1" dirty="0" err="1" smtClean="0">
                <a:solidFill>
                  <a:srgbClr val="C00000"/>
                </a:solidFill>
                <a:latin typeface="Times New Roman" panose="02020603050405020304" pitchFamily="18" charset="0"/>
                <a:cs typeface="Times New Roman" panose="02020603050405020304" pitchFamily="18" charset="0"/>
              </a:rPr>
              <a:t>Lý</a:t>
            </a:r>
            <a:r>
              <a:rPr lang="en-US" sz="1400" b="1" dirty="0" smtClean="0">
                <a:solidFill>
                  <a:srgbClr val="C00000"/>
                </a:solidFill>
                <a:latin typeface="Times New Roman" panose="02020603050405020304" pitchFamily="18" charset="0"/>
                <a:cs typeface="Times New Roman" panose="02020603050405020304" pitchFamily="18" charset="0"/>
              </a:rPr>
              <a:t> </a:t>
            </a:r>
            <a:r>
              <a:rPr lang="en-US" sz="1400" b="1" dirty="0" err="1" smtClean="0">
                <a:solidFill>
                  <a:srgbClr val="C00000"/>
                </a:solidFill>
                <a:latin typeface="Times New Roman" panose="02020603050405020304" pitchFamily="18" charset="0"/>
                <a:cs typeface="Times New Roman" panose="02020603050405020304" pitchFamily="18" charset="0"/>
              </a:rPr>
              <a:t>thuyết</a:t>
            </a:r>
            <a:r>
              <a:rPr lang="en-US" sz="1400" b="1" dirty="0" smtClean="0">
                <a:solidFill>
                  <a:srgbClr val="C00000"/>
                </a:solidFill>
                <a:latin typeface="Times New Roman" panose="02020603050405020304" pitchFamily="18" charset="0"/>
                <a:cs typeface="Times New Roman" panose="02020603050405020304" pitchFamily="18" charset="0"/>
              </a:rPr>
              <a:t> </a:t>
            </a:r>
            <a:r>
              <a:rPr lang="en-US" sz="1400" b="1" dirty="0" err="1" smtClean="0">
                <a:solidFill>
                  <a:srgbClr val="C00000"/>
                </a:solidFill>
                <a:latin typeface="Times New Roman" panose="02020603050405020304" pitchFamily="18" charset="0"/>
                <a:cs typeface="Times New Roman" panose="02020603050405020304" pitchFamily="18" charset="0"/>
              </a:rPr>
              <a:t>về</a:t>
            </a:r>
            <a:r>
              <a:rPr lang="en-US" sz="1400" b="1" dirty="0" smtClean="0">
                <a:solidFill>
                  <a:srgbClr val="C00000"/>
                </a:solidFill>
                <a:latin typeface="Times New Roman" panose="02020603050405020304" pitchFamily="18" charset="0"/>
                <a:cs typeface="Times New Roman" panose="02020603050405020304" pitchFamily="18" charset="0"/>
              </a:rPr>
              <a:t> Java</a:t>
            </a:r>
          </a:p>
          <a:p>
            <a:pPr marL="285750" indent="-285750" eaLnBrk="0" hangingPunct="0">
              <a:buClr>
                <a:srgbClr val="D7181F"/>
              </a:buClr>
              <a:buFont typeface="Arial" panose="020B0604020202020204" pitchFamily="34" charset="0"/>
              <a:buChar char="•"/>
            </a:pPr>
            <a:r>
              <a:rPr lang="en-US" sz="1400" b="1" dirty="0" err="1" smtClean="0">
                <a:solidFill>
                  <a:srgbClr val="C00000"/>
                </a:solidFill>
                <a:latin typeface="Times New Roman" panose="02020603050405020304" pitchFamily="18" charset="0"/>
                <a:cs typeface="Times New Roman" panose="02020603050405020304" pitchFamily="18" charset="0"/>
              </a:rPr>
              <a:t>Các</a:t>
            </a:r>
            <a:r>
              <a:rPr lang="en-US" sz="1400" b="1" dirty="0" smtClean="0">
                <a:solidFill>
                  <a:srgbClr val="C00000"/>
                </a:solidFill>
                <a:latin typeface="Times New Roman" panose="02020603050405020304" pitchFamily="18" charset="0"/>
                <a:cs typeface="Times New Roman" panose="02020603050405020304" pitchFamily="18" charset="0"/>
              </a:rPr>
              <a:t> </a:t>
            </a:r>
            <a:r>
              <a:rPr lang="en-US" sz="1400" b="1" dirty="0" err="1" smtClean="0">
                <a:solidFill>
                  <a:srgbClr val="C00000"/>
                </a:solidFill>
                <a:latin typeface="Times New Roman" panose="02020603050405020304" pitchFamily="18" charset="0"/>
                <a:cs typeface="Times New Roman" panose="02020603050405020304" pitchFamily="18" charset="0"/>
              </a:rPr>
              <a:t>công</a:t>
            </a:r>
            <a:r>
              <a:rPr lang="en-US" sz="1400" b="1" dirty="0" smtClean="0">
                <a:solidFill>
                  <a:srgbClr val="C00000"/>
                </a:solidFill>
                <a:latin typeface="Times New Roman" panose="02020603050405020304" pitchFamily="18" charset="0"/>
                <a:cs typeface="Times New Roman" panose="02020603050405020304" pitchFamily="18" charset="0"/>
              </a:rPr>
              <a:t> </a:t>
            </a:r>
            <a:r>
              <a:rPr lang="en-US" sz="1400" b="1" dirty="0" err="1" smtClean="0">
                <a:solidFill>
                  <a:srgbClr val="C00000"/>
                </a:solidFill>
                <a:latin typeface="Times New Roman" panose="02020603050405020304" pitchFamily="18" charset="0"/>
                <a:cs typeface="Times New Roman" panose="02020603050405020304" pitchFamily="18" charset="0"/>
              </a:rPr>
              <a:t>nghệ</a:t>
            </a:r>
            <a:r>
              <a:rPr lang="en-US" sz="1400" b="1" dirty="0" smtClean="0">
                <a:solidFill>
                  <a:srgbClr val="C00000"/>
                </a:solidFill>
                <a:latin typeface="Times New Roman" panose="02020603050405020304" pitchFamily="18" charset="0"/>
                <a:cs typeface="Times New Roman" panose="02020603050405020304" pitchFamily="18" charset="0"/>
              </a:rPr>
              <a:t> </a:t>
            </a:r>
            <a:r>
              <a:rPr lang="en-US" sz="1400" b="1" dirty="0" err="1" smtClean="0">
                <a:solidFill>
                  <a:srgbClr val="C00000"/>
                </a:solidFill>
                <a:latin typeface="Times New Roman" panose="02020603050405020304" pitchFamily="18" charset="0"/>
                <a:cs typeface="Times New Roman" panose="02020603050405020304" pitchFamily="18" charset="0"/>
              </a:rPr>
              <a:t>mới</a:t>
            </a:r>
            <a:r>
              <a:rPr lang="en-US" sz="1400" b="1" dirty="0" smtClean="0">
                <a:solidFill>
                  <a:srgbClr val="C00000"/>
                </a:solidFill>
                <a:latin typeface="Times New Roman" panose="02020603050405020304" pitchFamily="18" charset="0"/>
                <a:cs typeface="Times New Roman" panose="02020603050405020304" pitchFamily="18" charset="0"/>
              </a:rPr>
              <a:t>: </a:t>
            </a:r>
            <a:r>
              <a:rPr lang="en-US" sz="1400" b="1" dirty="0" err="1" smtClean="0">
                <a:solidFill>
                  <a:srgbClr val="C00000"/>
                </a:solidFill>
                <a:latin typeface="Times New Roman" panose="02020603050405020304" pitchFamily="18" charset="0"/>
                <a:cs typeface="Times New Roman" panose="02020603050405020304" pitchFamily="18" charset="0"/>
              </a:rPr>
              <a:t>JavaFX</a:t>
            </a:r>
            <a:endParaRPr lang="en-US" sz="1400" b="1" dirty="0">
              <a:solidFill>
                <a:srgbClr val="C00000"/>
              </a:solidFill>
              <a:latin typeface="Times New Roman" panose="02020603050405020304" pitchFamily="18" charset="0"/>
              <a:cs typeface="Times New Roman" panose="02020603050405020304" pitchFamily="18" charset="0"/>
            </a:endParaRPr>
          </a:p>
        </p:txBody>
      </p:sp>
      <p:grpSp>
        <p:nvGrpSpPr>
          <p:cNvPr id="19" name="Group 86"/>
          <p:cNvGrpSpPr>
            <a:grpSpLocks/>
          </p:cNvGrpSpPr>
          <p:nvPr/>
        </p:nvGrpSpPr>
        <p:grpSpPr bwMode="auto">
          <a:xfrm>
            <a:off x="3492215" y="2031253"/>
            <a:ext cx="1819275" cy="663575"/>
            <a:chOff x="2452688" y="2863775"/>
            <a:chExt cx="1819275" cy="662858"/>
          </a:xfrm>
        </p:grpSpPr>
        <p:sp>
          <p:nvSpPr>
            <p:cNvPr id="20" name="Freeform 19"/>
            <p:cNvSpPr/>
            <p:nvPr/>
          </p:nvSpPr>
          <p:spPr>
            <a:xfrm>
              <a:off x="2452688" y="2863775"/>
              <a:ext cx="1819275" cy="583569"/>
            </a:xfrm>
            <a:custGeom>
              <a:avLst/>
              <a:gdLst>
                <a:gd name="connsiteX0" fmla="*/ 1824037 w 1824037"/>
                <a:gd name="connsiteY0" fmla="*/ 300038 h 585788"/>
                <a:gd name="connsiteX1" fmla="*/ 1590675 w 1824037"/>
                <a:gd name="connsiteY1" fmla="*/ 71438 h 585788"/>
                <a:gd name="connsiteX2" fmla="*/ 500062 w 1824037"/>
                <a:gd name="connsiteY2" fmla="*/ 0 h 585788"/>
                <a:gd name="connsiteX3" fmla="*/ 9525 w 1824037"/>
                <a:gd name="connsiteY3" fmla="*/ 66675 h 585788"/>
                <a:gd name="connsiteX4" fmla="*/ 0 w 1824037"/>
                <a:gd name="connsiteY4" fmla="*/ 581025 h 585788"/>
                <a:gd name="connsiteX5" fmla="*/ 233362 w 1824037"/>
                <a:gd name="connsiteY5" fmla="*/ 500063 h 585788"/>
                <a:gd name="connsiteX6" fmla="*/ 842962 w 1824037"/>
                <a:gd name="connsiteY6" fmla="*/ 538163 h 585788"/>
                <a:gd name="connsiteX7" fmla="*/ 1614487 w 1824037"/>
                <a:gd name="connsiteY7" fmla="*/ 585788 h 585788"/>
                <a:gd name="connsiteX8" fmla="*/ 1824037 w 1824037"/>
                <a:gd name="connsiteY8" fmla="*/ 300038 h 585788"/>
                <a:gd name="connsiteX0" fmla="*/ 1824037 w 1824037"/>
                <a:gd name="connsiteY0" fmla="*/ 300038 h 585788"/>
                <a:gd name="connsiteX1" fmla="*/ 1590675 w 1824037"/>
                <a:gd name="connsiteY1" fmla="*/ 71438 h 585788"/>
                <a:gd name="connsiteX2" fmla="*/ 500062 w 1824037"/>
                <a:gd name="connsiteY2" fmla="*/ 0 h 585788"/>
                <a:gd name="connsiteX3" fmla="*/ 9525 w 1824037"/>
                <a:gd name="connsiteY3" fmla="*/ 66675 h 585788"/>
                <a:gd name="connsiteX4" fmla="*/ 0 w 1824037"/>
                <a:gd name="connsiteY4" fmla="*/ 581025 h 585788"/>
                <a:gd name="connsiteX5" fmla="*/ 233362 w 1824037"/>
                <a:gd name="connsiteY5" fmla="*/ 500063 h 585788"/>
                <a:gd name="connsiteX6" fmla="*/ 842962 w 1824037"/>
                <a:gd name="connsiteY6" fmla="*/ 538163 h 585788"/>
                <a:gd name="connsiteX7" fmla="*/ 1614487 w 1824037"/>
                <a:gd name="connsiteY7" fmla="*/ 585788 h 585788"/>
                <a:gd name="connsiteX8" fmla="*/ 1824037 w 1824037"/>
                <a:gd name="connsiteY8" fmla="*/ 300038 h 585788"/>
                <a:gd name="connsiteX0" fmla="*/ 1824037 w 1824037"/>
                <a:gd name="connsiteY0" fmla="*/ 303288 h 589038"/>
                <a:gd name="connsiteX1" fmla="*/ 1590675 w 1824037"/>
                <a:gd name="connsiteY1" fmla="*/ 74688 h 589038"/>
                <a:gd name="connsiteX2" fmla="*/ 500062 w 1824037"/>
                <a:gd name="connsiteY2" fmla="*/ 3250 h 589038"/>
                <a:gd name="connsiteX3" fmla="*/ 9525 w 1824037"/>
                <a:gd name="connsiteY3" fmla="*/ 69925 h 589038"/>
                <a:gd name="connsiteX4" fmla="*/ 0 w 1824037"/>
                <a:gd name="connsiteY4" fmla="*/ 584275 h 589038"/>
                <a:gd name="connsiteX5" fmla="*/ 233362 w 1824037"/>
                <a:gd name="connsiteY5" fmla="*/ 503313 h 589038"/>
                <a:gd name="connsiteX6" fmla="*/ 842962 w 1824037"/>
                <a:gd name="connsiteY6" fmla="*/ 541413 h 589038"/>
                <a:gd name="connsiteX7" fmla="*/ 1614487 w 1824037"/>
                <a:gd name="connsiteY7" fmla="*/ 589038 h 589038"/>
                <a:gd name="connsiteX8" fmla="*/ 1824037 w 1824037"/>
                <a:gd name="connsiteY8" fmla="*/ 303288 h 589038"/>
                <a:gd name="connsiteX0" fmla="*/ 1824037 w 1824037"/>
                <a:gd name="connsiteY0" fmla="*/ 303288 h 589038"/>
                <a:gd name="connsiteX1" fmla="*/ 1590675 w 1824037"/>
                <a:gd name="connsiteY1" fmla="*/ 74688 h 589038"/>
                <a:gd name="connsiteX2" fmla="*/ 500062 w 1824037"/>
                <a:gd name="connsiteY2" fmla="*/ 3250 h 589038"/>
                <a:gd name="connsiteX3" fmla="*/ 9525 w 1824037"/>
                <a:gd name="connsiteY3" fmla="*/ 69925 h 589038"/>
                <a:gd name="connsiteX4" fmla="*/ 0 w 1824037"/>
                <a:gd name="connsiteY4" fmla="*/ 584275 h 589038"/>
                <a:gd name="connsiteX5" fmla="*/ 233362 w 1824037"/>
                <a:gd name="connsiteY5" fmla="*/ 503313 h 589038"/>
                <a:gd name="connsiteX6" fmla="*/ 842962 w 1824037"/>
                <a:gd name="connsiteY6" fmla="*/ 541413 h 589038"/>
                <a:gd name="connsiteX7" fmla="*/ 1614487 w 1824037"/>
                <a:gd name="connsiteY7" fmla="*/ 589038 h 589038"/>
                <a:gd name="connsiteX8" fmla="*/ 1824037 w 1824037"/>
                <a:gd name="connsiteY8" fmla="*/ 303288 h 589038"/>
                <a:gd name="connsiteX0" fmla="*/ 1824037 w 1824037"/>
                <a:gd name="connsiteY0" fmla="*/ 303288 h 589038"/>
                <a:gd name="connsiteX1" fmla="*/ 1590675 w 1824037"/>
                <a:gd name="connsiteY1" fmla="*/ 74688 h 589038"/>
                <a:gd name="connsiteX2" fmla="*/ 500062 w 1824037"/>
                <a:gd name="connsiteY2" fmla="*/ 3250 h 589038"/>
                <a:gd name="connsiteX3" fmla="*/ 9525 w 1824037"/>
                <a:gd name="connsiteY3" fmla="*/ 69925 h 589038"/>
                <a:gd name="connsiteX4" fmla="*/ 0 w 1824037"/>
                <a:gd name="connsiteY4" fmla="*/ 584275 h 589038"/>
                <a:gd name="connsiteX5" fmla="*/ 233362 w 1824037"/>
                <a:gd name="connsiteY5" fmla="*/ 503313 h 589038"/>
                <a:gd name="connsiteX6" fmla="*/ 842962 w 1824037"/>
                <a:gd name="connsiteY6" fmla="*/ 541413 h 589038"/>
                <a:gd name="connsiteX7" fmla="*/ 1614487 w 1824037"/>
                <a:gd name="connsiteY7" fmla="*/ 589038 h 589038"/>
                <a:gd name="connsiteX8" fmla="*/ 1824037 w 1824037"/>
                <a:gd name="connsiteY8" fmla="*/ 303288 h 589038"/>
                <a:gd name="connsiteX0" fmla="*/ 1824037 w 1824037"/>
                <a:gd name="connsiteY0" fmla="*/ 303288 h 589038"/>
                <a:gd name="connsiteX1" fmla="*/ 1590675 w 1824037"/>
                <a:gd name="connsiteY1" fmla="*/ 74688 h 589038"/>
                <a:gd name="connsiteX2" fmla="*/ 500062 w 1824037"/>
                <a:gd name="connsiteY2" fmla="*/ 3250 h 589038"/>
                <a:gd name="connsiteX3" fmla="*/ 9525 w 1824037"/>
                <a:gd name="connsiteY3" fmla="*/ 69925 h 589038"/>
                <a:gd name="connsiteX4" fmla="*/ 0 w 1824037"/>
                <a:gd name="connsiteY4" fmla="*/ 577131 h 589038"/>
                <a:gd name="connsiteX5" fmla="*/ 233362 w 1824037"/>
                <a:gd name="connsiteY5" fmla="*/ 503313 h 589038"/>
                <a:gd name="connsiteX6" fmla="*/ 842962 w 1824037"/>
                <a:gd name="connsiteY6" fmla="*/ 541413 h 589038"/>
                <a:gd name="connsiteX7" fmla="*/ 1614487 w 1824037"/>
                <a:gd name="connsiteY7" fmla="*/ 589038 h 589038"/>
                <a:gd name="connsiteX8" fmla="*/ 1824037 w 1824037"/>
                <a:gd name="connsiteY8" fmla="*/ 303288 h 589038"/>
                <a:gd name="connsiteX0" fmla="*/ 1824037 w 1824037"/>
                <a:gd name="connsiteY0" fmla="*/ 303288 h 589038"/>
                <a:gd name="connsiteX1" fmla="*/ 1590675 w 1824037"/>
                <a:gd name="connsiteY1" fmla="*/ 74688 h 589038"/>
                <a:gd name="connsiteX2" fmla="*/ 500062 w 1824037"/>
                <a:gd name="connsiteY2" fmla="*/ 3250 h 589038"/>
                <a:gd name="connsiteX3" fmla="*/ 9525 w 1824037"/>
                <a:gd name="connsiteY3" fmla="*/ 69925 h 589038"/>
                <a:gd name="connsiteX4" fmla="*/ 0 w 1824037"/>
                <a:gd name="connsiteY4" fmla="*/ 577131 h 589038"/>
                <a:gd name="connsiteX5" fmla="*/ 233362 w 1824037"/>
                <a:gd name="connsiteY5" fmla="*/ 503313 h 589038"/>
                <a:gd name="connsiteX6" fmla="*/ 842962 w 1824037"/>
                <a:gd name="connsiteY6" fmla="*/ 541413 h 589038"/>
                <a:gd name="connsiteX7" fmla="*/ 1614487 w 1824037"/>
                <a:gd name="connsiteY7" fmla="*/ 589038 h 589038"/>
                <a:gd name="connsiteX8" fmla="*/ 1824037 w 1824037"/>
                <a:gd name="connsiteY8" fmla="*/ 303288 h 589038"/>
                <a:gd name="connsiteX0" fmla="*/ 1824037 w 1824037"/>
                <a:gd name="connsiteY0" fmla="*/ 303288 h 584276"/>
                <a:gd name="connsiteX1" fmla="*/ 1590675 w 1824037"/>
                <a:gd name="connsiteY1" fmla="*/ 74688 h 584276"/>
                <a:gd name="connsiteX2" fmla="*/ 500062 w 1824037"/>
                <a:gd name="connsiteY2" fmla="*/ 3250 h 584276"/>
                <a:gd name="connsiteX3" fmla="*/ 9525 w 1824037"/>
                <a:gd name="connsiteY3" fmla="*/ 69925 h 584276"/>
                <a:gd name="connsiteX4" fmla="*/ 0 w 1824037"/>
                <a:gd name="connsiteY4" fmla="*/ 577131 h 584276"/>
                <a:gd name="connsiteX5" fmla="*/ 233362 w 1824037"/>
                <a:gd name="connsiteY5" fmla="*/ 503313 h 584276"/>
                <a:gd name="connsiteX6" fmla="*/ 842962 w 1824037"/>
                <a:gd name="connsiteY6" fmla="*/ 541413 h 584276"/>
                <a:gd name="connsiteX7" fmla="*/ 1604962 w 1824037"/>
                <a:gd name="connsiteY7" fmla="*/ 584276 h 584276"/>
                <a:gd name="connsiteX8" fmla="*/ 1824037 w 1824037"/>
                <a:gd name="connsiteY8" fmla="*/ 303288 h 584276"/>
                <a:gd name="connsiteX0" fmla="*/ 1824037 w 1824037"/>
                <a:gd name="connsiteY0" fmla="*/ 303288 h 584276"/>
                <a:gd name="connsiteX1" fmla="*/ 1590675 w 1824037"/>
                <a:gd name="connsiteY1" fmla="*/ 74688 h 584276"/>
                <a:gd name="connsiteX2" fmla="*/ 500062 w 1824037"/>
                <a:gd name="connsiteY2" fmla="*/ 3250 h 584276"/>
                <a:gd name="connsiteX3" fmla="*/ 9525 w 1824037"/>
                <a:gd name="connsiteY3" fmla="*/ 69925 h 584276"/>
                <a:gd name="connsiteX4" fmla="*/ 0 w 1824037"/>
                <a:gd name="connsiteY4" fmla="*/ 577131 h 584276"/>
                <a:gd name="connsiteX5" fmla="*/ 233362 w 1824037"/>
                <a:gd name="connsiteY5" fmla="*/ 503313 h 584276"/>
                <a:gd name="connsiteX6" fmla="*/ 842962 w 1824037"/>
                <a:gd name="connsiteY6" fmla="*/ 541413 h 584276"/>
                <a:gd name="connsiteX7" fmla="*/ 1604962 w 1824037"/>
                <a:gd name="connsiteY7" fmla="*/ 584276 h 584276"/>
                <a:gd name="connsiteX8" fmla="*/ 1824037 w 1824037"/>
                <a:gd name="connsiteY8" fmla="*/ 303288 h 584276"/>
                <a:gd name="connsiteX0" fmla="*/ 1824037 w 1824037"/>
                <a:gd name="connsiteY0" fmla="*/ 303288 h 584276"/>
                <a:gd name="connsiteX1" fmla="*/ 1590675 w 1824037"/>
                <a:gd name="connsiteY1" fmla="*/ 74688 h 584276"/>
                <a:gd name="connsiteX2" fmla="*/ 500062 w 1824037"/>
                <a:gd name="connsiteY2" fmla="*/ 3250 h 584276"/>
                <a:gd name="connsiteX3" fmla="*/ 9525 w 1824037"/>
                <a:gd name="connsiteY3" fmla="*/ 69925 h 584276"/>
                <a:gd name="connsiteX4" fmla="*/ 0 w 1824037"/>
                <a:gd name="connsiteY4" fmla="*/ 577131 h 584276"/>
                <a:gd name="connsiteX5" fmla="*/ 233362 w 1824037"/>
                <a:gd name="connsiteY5" fmla="*/ 503313 h 584276"/>
                <a:gd name="connsiteX6" fmla="*/ 842962 w 1824037"/>
                <a:gd name="connsiteY6" fmla="*/ 541413 h 584276"/>
                <a:gd name="connsiteX7" fmla="*/ 1604962 w 1824037"/>
                <a:gd name="connsiteY7" fmla="*/ 584276 h 584276"/>
                <a:gd name="connsiteX8" fmla="*/ 1824037 w 1824037"/>
                <a:gd name="connsiteY8" fmla="*/ 303288 h 584276"/>
                <a:gd name="connsiteX0" fmla="*/ 1824037 w 1824037"/>
                <a:gd name="connsiteY0" fmla="*/ 303288 h 584276"/>
                <a:gd name="connsiteX1" fmla="*/ 1590675 w 1824037"/>
                <a:gd name="connsiteY1" fmla="*/ 74688 h 584276"/>
                <a:gd name="connsiteX2" fmla="*/ 500062 w 1824037"/>
                <a:gd name="connsiteY2" fmla="*/ 3250 h 584276"/>
                <a:gd name="connsiteX3" fmla="*/ 9525 w 1824037"/>
                <a:gd name="connsiteY3" fmla="*/ 69925 h 584276"/>
                <a:gd name="connsiteX4" fmla="*/ 0 w 1824037"/>
                <a:gd name="connsiteY4" fmla="*/ 577131 h 584276"/>
                <a:gd name="connsiteX5" fmla="*/ 233362 w 1824037"/>
                <a:gd name="connsiteY5" fmla="*/ 503313 h 584276"/>
                <a:gd name="connsiteX6" fmla="*/ 842962 w 1824037"/>
                <a:gd name="connsiteY6" fmla="*/ 541413 h 584276"/>
                <a:gd name="connsiteX7" fmla="*/ 1604962 w 1824037"/>
                <a:gd name="connsiteY7" fmla="*/ 584276 h 584276"/>
                <a:gd name="connsiteX8" fmla="*/ 1824037 w 1824037"/>
                <a:gd name="connsiteY8" fmla="*/ 303288 h 584276"/>
                <a:gd name="connsiteX0" fmla="*/ 1824037 w 1824037"/>
                <a:gd name="connsiteY0" fmla="*/ 303288 h 584276"/>
                <a:gd name="connsiteX1" fmla="*/ 1604962 w 1824037"/>
                <a:gd name="connsiteY1" fmla="*/ 74688 h 584276"/>
                <a:gd name="connsiteX2" fmla="*/ 500062 w 1824037"/>
                <a:gd name="connsiteY2" fmla="*/ 3250 h 584276"/>
                <a:gd name="connsiteX3" fmla="*/ 9525 w 1824037"/>
                <a:gd name="connsiteY3" fmla="*/ 69925 h 584276"/>
                <a:gd name="connsiteX4" fmla="*/ 0 w 1824037"/>
                <a:gd name="connsiteY4" fmla="*/ 577131 h 584276"/>
                <a:gd name="connsiteX5" fmla="*/ 233362 w 1824037"/>
                <a:gd name="connsiteY5" fmla="*/ 503313 h 584276"/>
                <a:gd name="connsiteX6" fmla="*/ 842962 w 1824037"/>
                <a:gd name="connsiteY6" fmla="*/ 541413 h 584276"/>
                <a:gd name="connsiteX7" fmla="*/ 1604962 w 1824037"/>
                <a:gd name="connsiteY7" fmla="*/ 584276 h 584276"/>
                <a:gd name="connsiteX8" fmla="*/ 1824037 w 1824037"/>
                <a:gd name="connsiteY8" fmla="*/ 303288 h 584276"/>
                <a:gd name="connsiteX0" fmla="*/ 1819275 w 1819275"/>
                <a:gd name="connsiteY0" fmla="*/ 312813 h 584276"/>
                <a:gd name="connsiteX1" fmla="*/ 1604962 w 1819275"/>
                <a:gd name="connsiteY1" fmla="*/ 74688 h 584276"/>
                <a:gd name="connsiteX2" fmla="*/ 500062 w 1819275"/>
                <a:gd name="connsiteY2" fmla="*/ 3250 h 584276"/>
                <a:gd name="connsiteX3" fmla="*/ 9525 w 1819275"/>
                <a:gd name="connsiteY3" fmla="*/ 69925 h 584276"/>
                <a:gd name="connsiteX4" fmla="*/ 0 w 1819275"/>
                <a:gd name="connsiteY4" fmla="*/ 577131 h 584276"/>
                <a:gd name="connsiteX5" fmla="*/ 233362 w 1819275"/>
                <a:gd name="connsiteY5" fmla="*/ 503313 h 584276"/>
                <a:gd name="connsiteX6" fmla="*/ 842962 w 1819275"/>
                <a:gd name="connsiteY6" fmla="*/ 541413 h 584276"/>
                <a:gd name="connsiteX7" fmla="*/ 1604962 w 1819275"/>
                <a:gd name="connsiteY7" fmla="*/ 584276 h 584276"/>
                <a:gd name="connsiteX8" fmla="*/ 1819275 w 1819275"/>
                <a:gd name="connsiteY8" fmla="*/ 312813 h 584276"/>
                <a:gd name="connsiteX0" fmla="*/ 1819275 w 1819275"/>
                <a:gd name="connsiteY0" fmla="*/ 312813 h 584276"/>
                <a:gd name="connsiteX1" fmla="*/ 1604962 w 1819275"/>
                <a:gd name="connsiteY1" fmla="*/ 74688 h 584276"/>
                <a:gd name="connsiteX2" fmla="*/ 500062 w 1819275"/>
                <a:gd name="connsiteY2" fmla="*/ 3250 h 584276"/>
                <a:gd name="connsiteX3" fmla="*/ 9525 w 1819275"/>
                <a:gd name="connsiteY3" fmla="*/ 69925 h 584276"/>
                <a:gd name="connsiteX4" fmla="*/ 0 w 1819275"/>
                <a:gd name="connsiteY4" fmla="*/ 577131 h 584276"/>
                <a:gd name="connsiteX5" fmla="*/ 233362 w 1819275"/>
                <a:gd name="connsiteY5" fmla="*/ 503313 h 584276"/>
                <a:gd name="connsiteX6" fmla="*/ 842962 w 1819275"/>
                <a:gd name="connsiteY6" fmla="*/ 541413 h 584276"/>
                <a:gd name="connsiteX7" fmla="*/ 1604962 w 1819275"/>
                <a:gd name="connsiteY7" fmla="*/ 584276 h 584276"/>
                <a:gd name="connsiteX8" fmla="*/ 1819275 w 1819275"/>
                <a:gd name="connsiteY8" fmla="*/ 312813 h 584276"/>
                <a:gd name="connsiteX0" fmla="*/ 1819275 w 1819275"/>
                <a:gd name="connsiteY0" fmla="*/ 312813 h 584276"/>
                <a:gd name="connsiteX1" fmla="*/ 1604962 w 1819275"/>
                <a:gd name="connsiteY1" fmla="*/ 74688 h 584276"/>
                <a:gd name="connsiteX2" fmla="*/ 500062 w 1819275"/>
                <a:gd name="connsiteY2" fmla="*/ 3250 h 584276"/>
                <a:gd name="connsiteX3" fmla="*/ 9525 w 1819275"/>
                <a:gd name="connsiteY3" fmla="*/ 69925 h 584276"/>
                <a:gd name="connsiteX4" fmla="*/ 0 w 1819275"/>
                <a:gd name="connsiteY4" fmla="*/ 577131 h 584276"/>
                <a:gd name="connsiteX5" fmla="*/ 233362 w 1819275"/>
                <a:gd name="connsiteY5" fmla="*/ 503313 h 584276"/>
                <a:gd name="connsiteX6" fmla="*/ 842962 w 1819275"/>
                <a:gd name="connsiteY6" fmla="*/ 541413 h 584276"/>
                <a:gd name="connsiteX7" fmla="*/ 1604962 w 1819275"/>
                <a:gd name="connsiteY7" fmla="*/ 584276 h 584276"/>
                <a:gd name="connsiteX8" fmla="*/ 1819275 w 1819275"/>
                <a:gd name="connsiteY8" fmla="*/ 312813 h 584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19275" h="584276">
                  <a:moveTo>
                    <a:pt x="1819275" y="312813"/>
                  </a:moveTo>
                  <a:lnTo>
                    <a:pt x="1604962" y="74688"/>
                  </a:lnTo>
                  <a:cubicBezTo>
                    <a:pt x="1243806" y="74688"/>
                    <a:pt x="868362" y="27063"/>
                    <a:pt x="500062" y="3250"/>
                  </a:cubicBezTo>
                  <a:cubicBezTo>
                    <a:pt x="348456" y="-718"/>
                    <a:pt x="108744" y="-14213"/>
                    <a:pt x="9525" y="69925"/>
                  </a:cubicBezTo>
                  <a:lnTo>
                    <a:pt x="0" y="577131"/>
                  </a:lnTo>
                  <a:cubicBezTo>
                    <a:pt x="23020" y="507281"/>
                    <a:pt x="191294" y="513631"/>
                    <a:pt x="233362" y="503313"/>
                  </a:cubicBezTo>
                  <a:cubicBezTo>
                    <a:pt x="477043" y="496963"/>
                    <a:pt x="658812" y="514426"/>
                    <a:pt x="842962" y="541413"/>
                  </a:cubicBezTo>
                  <a:cubicBezTo>
                    <a:pt x="1020762" y="560464"/>
                    <a:pt x="1350962" y="569988"/>
                    <a:pt x="1604962" y="584276"/>
                  </a:cubicBezTo>
                  <a:lnTo>
                    <a:pt x="1819275" y="312813"/>
                  </a:lnTo>
                  <a:close/>
                </a:path>
              </a:pathLst>
            </a:custGeom>
            <a:gradFill flip="none" rotWithShape="1">
              <a:gsLst>
                <a:gs pos="22000">
                  <a:srgbClr val="9DCA0D"/>
                </a:gs>
                <a:gs pos="0">
                  <a:srgbClr val="9DCA0D">
                    <a:lumMod val="95000"/>
                    <a:lumOff val="5000"/>
                  </a:srgbClr>
                </a:gs>
                <a:gs pos="49000">
                  <a:srgbClr val="9DCA0D">
                    <a:lumMod val="90000"/>
                  </a:srgbClr>
                </a:gs>
                <a:gs pos="60000">
                  <a:srgbClr val="9DCA0D"/>
                </a:gs>
                <a:gs pos="100000">
                  <a:srgbClr val="9DCA0D">
                    <a:lumMod val="80000"/>
                  </a:srgbClr>
                </a:gs>
                <a:gs pos="84000">
                  <a:srgbClr val="9DCA0D">
                    <a:lumMod val="50000"/>
                    <a:lumOff val="50000"/>
                  </a:srgbClr>
                </a:gs>
                <a:gs pos="80000">
                  <a:srgbClr val="9DCA0D">
                    <a:lumMod val="50000"/>
                    <a:lumOff val="50000"/>
                  </a:srgbClr>
                </a:gs>
              </a:gsLst>
              <a:lin ang="10800000" scaled="1"/>
              <a:tileRect/>
            </a:gradFill>
            <a:ln w="3175">
              <a:noFill/>
            </a:ln>
            <a:effectLst>
              <a:outerShdw blurRad="50800" dist="38100" dir="5400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1" name="Freeform 20"/>
            <p:cNvSpPr/>
            <p:nvPr/>
          </p:nvSpPr>
          <p:spPr>
            <a:xfrm>
              <a:off x="2452688" y="3369468"/>
              <a:ext cx="247755" cy="157165"/>
            </a:xfrm>
            <a:custGeom>
              <a:avLst/>
              <a:gdLst>
                <a:gd name="connsiteX0" fmla="*/ 233362 w 242887"/>
                <a:gd name="connsiteY0" fmla="*/ 138113 h 138113"/>
                <a:gd name="connsiteX1" fmla="*/ 242887 w 242887"/>
                <a:gd name="connsiteY1" fmla="*/ 0 h 138113"/>
                <a:gd name="connsiteX2" fmla="*/ 0 w 242887"/>
                <a:gd name="connsiteY2" fmla="*/ 66675 h 138113"/>
                <a:gd name="connsiteX3" fmla="*/ 233362 w 242887"/>
                <a:gd name="connsiteY3" fmla="*/ 138113 h 138113"/>
                <a:gd name="connsiteX0" fmla="*/ 235743 w 245268"/>
                <a:gd name="connsiteY0" fmla="*/ 138113 h 138113"/>
                <a:gd name="connsiteX1" fmla="*/ 245268 w 245268"/>
                <a:gd name="connsiteY1" fmla="*/ 0 h 138113"/>
                <a:gd name="connsiteX2" fmla="*/ 0 w 245268"/>
                <a:gd name="connsiteY2" fmla="*/ 78581 h 138113"/>
                <a:gd name="connsiteX3" fmla="*/ 235743 w 245268"/>
                <a:gd name="connsiteY3" fmla="*/ 138113 h 138113"/>
                <a:gd name="connsiteX0" fmla="*/ 235743 w 245268"/>
                <a:gd name="connsiteY0" fmla="*/ 138113 h 138113"/>
                <a:gd name="connsiteX1" fmla="*/ 245268 w 245268"/>
                <a:gd name="connsiteY1" fmla="*/ 0 h 138113"/>
                <a:gd name="connsiteX2" fmla="*/ 0 w 245268"/>
                <a:gd name="connsiteY2" fmla="*/ 78581 h 138113"/>
                <a:gd name="connsiteX3" fmla="*/ 235743 w 245268"/>
                <a:gd name="connsiteY3" fmla="*/ 138113 h 138113"/>
                <a:gd name="connsiteX0" fmla="*/ 240506 w 245268"/>
                <a:gd name="connsiteY0" fmla="*/ 159545 h 159545"/>
                <a:gd name="connsiteX1" fmla="*/ 245268 w 245268"/>
                <a:gd name="connsiteY1" fmla="*/ 0 h 159545"/>
                <a:gd name="connsiteX2" fmla="*/ 0 w 245268"/>
                <a:gd name="connsiteY2" fmla="*/ 78581 h 159545"/>
                <a:gd name="connsiteX3" fmla="*/ 240506 w 245268"/>
                <a:gd name="connsiteY3" fmla="*/ 159545 h 159545"/>
                <a:gd name="connsiteX0" fmla="*/ 240506 w 245268"/>
                <a:gd name="connsiteY0" fmla="*/ 159545 h 159545"/>
                <a:gd name="connsiteX1" fmla="*/ 245268 w 245268"/>
                <a:gd name="connsiteY1" fmla="*/ 0 h 159545"/>
                <a:gd name="connsiteX2" fmla="*/ 0 w 245268"/>
                <a:gd name="connsiteY2" fmla="*/ 78581 h 159545"/>
                <a:gd name="connsiteX3" fmla="*/ 240506 w 245268"/>
                <a:gd name="connsiteY3" fmla="*/ 159545 h 159545"/>
                <a:gd name="connsiteX0" fmla="*/ 240506 w 245268"/>
                <a:gd name="connsiteY0" fmla="*/ 159545 h 159545"/>
                <a:gd name="connsiteX1" fmla="*/ 245268 w 245268"/>
                <a:gd name="connsiteY1" fmla="*/ 0 h 159545"/>
                <a:gd name="connsiteX2" fmla="*/ 0 w 245268"/>
                <a:gd name="connsiteY2" fmla="*/ 78581 h 159545"/>
                <a:gd name="connsiteX3" fmla="*/ 240506 w 245268"/>
                <a:gd name="connsiteY3" fmla="*/ 159545 h 159545"/>
                <a:gd name="connsiteX0" fmla="*/ 240506 w 245268"/>
                <a:gd name="connsiteY0" fmla="*/ 159545 h 159545"/>
                <a:gd name="connsiteX1" fmla="*/ 245268 w 245268"/>
                <a:gd name="connsiteY1" fmla="*/ 0 h 159545"/>
                <a:gd name="connsiteX2" fmla="*/ 0 w 245268"/>
                <a:gd name="connsiteY2" fmla="*/ 78581 h 159545"/>
                <a:gd name="connsiteX3" fmla="*/ 240506 w 245268"/>
                <a:gd name="connsiteY3" fmla="*/ 159545 h 159545"/>
                <a:gd name="connsiteX0" fmla="*/ 240506 w 245268"/>
                <a:gd name="connsiteY0" fmla="*/ 159545 h 159545"/>
                <a:gd name="connsiteX1" fmla="*/ 245268 w 245268"/>
                <a:gd name="connsiteY1" fmla="*/ 0 h 159545"/>
                <a:gd name="connsiteX2" fmla="*/ 0 w 245268"/>
                <a:gd name="connsiteY2" fmla="*/ 78581 h 159545"/>
                <a:gd name="connsiteX3" fmla="*/ 240506 w 245268"/>
                <a:gd name="connsiteY3" fmla="*/ 159545 h 159545"/>
                <a:gd name="connsiteX0" fmla="*/ 240506 w 245268"/>
                <a:gd name="connsiteY0" fmla="*/ 159545 h 159545"/>
                <a:gd name="connsiteX1" fmla="*/ 245268 w 245268"/>
                <a:gd name="connsiteY1" fmla="*/ 0 h 159545"/>
                <a:gd name="connsiteX2" fmla="*/ 0 w 245268"/>
                <a:gd name="connsiteY2" fmla="*/ 78581 h 159545"/>
                <a:gd name="connsiteX3" fmla="*/ 240506 w 245268"/>
                <a:gd name="connsiteY3" fmla="*/ 159545 h 159545"/>
                <a:gd name="connsiteX0" fmla="*/ 240506 w 245268"/>
                <a:gd name="connsiteY0" fmla="*/ 159545 h 159545"/>
                <a:gd name="connsiteX1" fmla="*/ 245268 w 245268"/>
                <a:gd name="connsiteY1" fmla="*/ 0 h 159545"/>
                <a:gd name="connsiteX2" fmla="*/ 0 w 245268"/>
                <a:gd name="connsiteY2" fmla="*/ 78581 h 159545"/>
                <a:gd name="connsiteX3" fmla="*/ 240506 w 245268"/>
                <a:gd name="connsiteY3" fmla="*/ 159545 h 159545"/>
                <a:gd name="connsiteX0" fmla="*/ 240506 w 242887"/>
                <a:gd name="connsiteY0" fmla="*/ 147639 h 147639"/>
                <a:gd name="connsiteX1" fmla="*/ 242887 w 242887"/>
                <a:gd name="connsiteY1" fmla="*/ 0 h 147639"/>
                <a:gd name="connsiteX2" fmla="*/ 0 w 242887"/>
                <a:gd name="connsiteY2" fmla="*/ 66675 h 147639"/>
                <a:gd name="connsiteX3" fmla="*/ 240506 w 242887"/>
                <a:gd name="connsiteY3" fmla="*/ 147639 h 147639"/>
                <a:gd name="connsiteX0" fmla="*/ 240506 w 245268"/>
                <a:gd name="connsiteY0" fmla="*/ 154783 h 154783"/>
                <a:gd name="connsiteX1" fmla="*/ 245268 w 245268"/>
                <a:gd name="connsiteY1" fmla="*/ 0 h 154783"/>
                <a:gd name="connsiteX2" fmla="*/ 0 w 245268"/>
                <a:gd name="connsiteY2" fmla="*/ 73819 h 154783"/>
                <a:gd name="connsiteX3" fmla="*/ 240506 w 245268"/>
                <a:gd name="connsiteY3" fmla="*/ 154783 h 154783"/>
                <a:gd name="connsiteX0" fmla="*/ 247650 w 247755"/>
                <a:gd name="connsiteY0" fmla="*/ 157165 h 157165"/>
                <a:gd name="connsiteX1" fmla="*/ 245268 w 247755"/>
                <a:gd name="connsiteY1" fmla="*/ 0 h 157165"/>
                <a:gd name="connsiteX2" fmla="*/ 0 w 247755"/>
                <a:gd name="connsiteY2" fmla="*/ 73819 h 157165"/>
                <a:gd name="connsiteX3" fmla="*/ 247650 w 247755"/>
                <a:gd name="connsiteY3" fmla="*/ 157165 h 157165"/>
              </a:gdLst>
              <a:ahLst/>
              <a:cxnLst>
                <a:cxn ang="0">
                  <a:pos x="connsiteX0" y="connsiteY0"/>
                </a:cxn>
                <a:cxn ang="0">
                  <a:pos x="connsiteX1" y="connsiteY1"/>
                </a:cxn>
                <a:cxn ang="0">
                  <a:pos x="connsiteX2" y="connsiteY2"/>
                </a:cxn>
                <a:cxn ang="0">
                  <a:pos x="connsiteX3" y="connsiteY3"/>
                </a:cxn>
              </a:cxnLst>
              <a:rect l="l" t="t" r="r" b="b"/>
              <a:pathLst>
                <a:path w="247755" h="157165">
                  <a:moveTo>
                    <a:pt x="247650" y="157165"/>
                  </a:moveTo>
                  <a:cubicBezTo>
                    <a:pt x="248444" y="107952"/>
                    <a:pt x="244474" y="49213"/>
                    <a:pt x="245268" y="0"/>
                  </a:cubicBezTo>
                  <a:cubicBezTo>
                    <a:pt x="192087" y="2382"/>
                    <a:pt x="22225" y="4762"/>
                    <a:pt x="0" y="73819"/>
                  </a:cubicBezTo>
                  <a:cubicBezTo>
                    <a:pt x="35718" y="122238"/>
                    <a:pt x="178594" y="156371"/>
                    <a:pt x="247650" y="157165"/>
                  </a:cubicBezTo>
                  <a:close/>
                </a:path>
              </a:pathLst>
            </a:custGeom>
            <a:solidFill>
              <a:srgbClr val="7B9E0A"/>
            </a:solidFill>
            <a:ln w="3175">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grpSp>
      <p:sp>
        <p:nvSpPr>
          <p:cNvPr id="22" name="Rectangle 21"/>
          <p:cNvSpPr/>
          <p:nvPr/>
        </p:nvSpPr>
        <p:spPr>
          <a:xfrm>
            <a:off x="3584032" y="1975663"/>
            <a:ext cx="1491447" cy="646331"/>
          </a:xfrm>
          <a:prstGeom prst="rect">
            <a:avLst/>
          </a:prstGeom>
        </p:spPr>
        <p:txBody>
          <a:bodyPr anchor="ctr">
            <a:spAutoFit/>
          </a:bodyPr>
          <a:lstStyle/>
          <a:p>
            <a:pPr algn="ctr" fontAlgn="auto">
              <a:spcBef>
                <a:spcPts val="0"/>
              </a:spcBef>
              <a:spcAft>
                <a:spcPts val="0"/>
              </a:spcAft>
              <a:defRPr/>
            </a:pPr>
            <a:r>
              <a:rPr lang="en-US" b="1" kern="0" dirty="0" smtClean="0">
                <a:solidFill>
                  <a:schemeClr val="bg1"/>
                </a:solidFill>
                <a:effectLst>
                  <a:glow rad="127000">
                    <a:srgbClr val="526907">
                      <a:alpha val="80000"/>
                    </a:srgbClr>
                  </a:glow>
                </a:effectLst>
                <a:latin typeface="Arial" pitchFamily="34" charset="0"/>
              </a:rPr>
              <a:t>1. </a:t>
            </a:r>
            <a:r>
              <a:rPr lang="en-US" b="1" kern="0" dirty="0" err="1" smtClean="0">
                <a:solidFill>
                  <a:schemeClr val="bg1"/>
                </a:solidFill>
                <a:effectLst>
                  <a:glow rad="127000">
                    <a:srgbClr val="526907">
                      <a:alpha val="80000"/>
                    </a:srgbClr>
                  </a:glow>
                </a:effectLst>
                <a:latin typeface="Arial" pitchFamily="34" charset="0"/>
              </a:rPr>
              <a:t>Tìm</a:t>
            </a:r>
            <a:r>
              <a:rPr lang="en-US" b="1" kern="0" dirty="0" smtClean="0">
                <a:solidFill>
                  <a:schemeClr val="bg1"/>
                </a:solidFill>
                <a:effectLst>
                  <a:glow rad="127000">
                    <a:srgbClr val="526907">
                      <a:alpha val="80000"/>
                    </a:srgbClr>
                  </a:glow>
                </a:effectLst>
                <a:latin typeface="Arial" pitchFamily="34" charset="0"/>
              </a:rPr>
              <a:t> </a:t>
            </a:r>
            <a:r>
              <a:rPr lang="en-US" b="1" kern="0" dirty="0" err="1" smtClean="0">
                <a:solidFill>
                  <a:schemeClr val="bg1"/>
                </a:solidFill>
                <a:effectLst>
                  <a:glow rad="127000">
                    <a:srgbClr val="526907">
                      <a:alpha val="80000"/>
                    </a:srgbClr>
                  </a:glow>
                </a:effectLst>
                <a:latin typeface="Arial" pitchFamily="34" charset="0"/>
              </a:rPr>
              <a:t>hiểu</a:t>
            </a:r>
            <a:r>
              <a:rPr lang="en-US" b="1" kern="0" dirty="0" smtClean="0">
                <a:solidFill>
                  <a:schemeClr val="bg1"/>
                </a:solidFill>
                <a:effectLst>
                  <a:glow rad="127000">
                    <a:srgbClr val="526907">
                      <a:alpha val="80000"/>
                    </a:srgbClr>
                  </a:glow>
                </a:effectLst>
                <a:latin typeface="Arial" pitchFamily="34" charset="0"/>
              </a:rPr>
              <a:t> </a:t>
            </a:r>
            <a:r>
              <a:rPr lang="en-US" b="1" kern="0" dirty="0" err="1" smtClean="0">
                <a:solidFill>
                  <a:schemeClr val="bg1"/>
                </a:solidFill>
                <a:effectLst>
                  <a:glow rad="127000">
                    <a:srgbClr val="526907">
                      <a:alpha val="80000"/>
                    </a:srgbClr>
                  </a:glow>
                </a:effectLst>
                <a:latin typeface="Arial" pitchFamily="34" charset="0"/>
              </a:rPr>
              <a:t>lý</a:t>
            </a:r>
            <a:r>
              <a:rPr lang="en-US" b="1" kern="0" dirty="0" smtClean="0">
                <a:solidFill>
                  <a:schemeClr val="bg1"/>
                </a:solidFill>
                <a:effectLst>
                  <a:glow rad="127000">
                    <a:srgbClr val="526907">
                      <a:alpha val="80000"/>
                    </a:srgbClr>
                  </a:glow>
                </a:effectLst>
                <a:latin typeface="Arial" pitchFamily="34" charset="0"/>
              </a:rPr>
              <a:t> </a:t>
            </a:r>
            <a:r>
              <a:rPr lang="en-US" b="1" kern="0" dirty="0" err="1" smtClean="0">
                <a:solidFill>
                  <a:schemeClr val="bg1"/>
                </a:solidFill>
                <a:effectLst>
                  <a:glow rad="127000">
                    <a:srgbClr val="526907">
                      <a:alpha val="80000"/>
                    </a:srgbClr>
                  </a:glow>
                </a:effectLst>
                <a:latin typeface="Arial" pitchFamily="34" charset="0"/>
              </a:rPr>
              <a:t>thuyết</a:t>
            </a:r>
            <a:endParaRPr lang="en-US" b="1" kern="0" dirty="0">
              <a:solidFill>
                <a:schemeClr val="bg1"/>
              </a:solidFill>
              <a:effectLst>
                <a:glow rad="127000">
                  <a:srgbClr val="526907">
                    <a:alpha val="80000"/>
                  </a:srgbClr>
                </a:glow>
              </a:effectLst>
              <a:latin typeface="Arial" pitchFamily="34" charset="0"/>
            </a:endParaRPr>
          </a:p>
        </p:txBody>
      </p:sp>
      <p:grpSp>
        <p:nvGrpSpPr>
          <p:cNvPr id="23" name="Group 80"/>
          <p:cNvGrpSpPr>
            <a:grpSpLocks/>
          </p:cNvGrpSpPr>
          <p:nvPr/>
        </p:nvGrpSpPr>
        <p:grpSpPr bwMode="auto">
          <a:xfrm>
            <a:off x="2579001" y="3352780"/>
            <a:ext cx="1047750" cy="493712"/>
            <a:chOff x="1714500" y="3094038"/>
            <a:chExt cx="1047750" cy="551111"/>
          </a:xfrm>
        </p:grpSpPr>
        <p:sp>
          <p:nvSpPr>
            <p:cNvPr id="24" name="Freeform 23"/>
            <p:cNvSpPr/>
            <p:nvPr/>
          </p:nvSpPr>
          <p:spPr>
            <a:xfrm>
              <a:off x="1714500" y="3094038"/>
              <a:ext cx="1047750" cy="551111"/>
            </a:xfrm>
            <a:custGeom>
              <a:avLst/>
              <a:gdLst>
                <a:gd name="connsiteX0" fmla="*/ 12700 w 5759450"/>
                <a:gd name="connsiteY0" fmla="*/ 0 h 565150"/>
                <a:gd name="connsiteX1" fmla="*/ 374650 w 5759450"/>
                <a:gd name="connsiteY1" fmla="*/ 38100 h 565150"/>
                <a:gd name="connsiteX2" fmla="*/ 5073650 w 5759450"/>
                <a:gd name="connsiteY2" fmla="*/ 38100 h 565150"/>
                <a:gd name="connsiteX3" fmla="*/ 5759450 w 5759450"/>
                <a:gd name="connsiteY3" fmla="*/ 6350 h 565150"/>
                <a:gd name="connsiteX4" fmla="*/ 5594350 w 5759450"/>
                <a:gd name="connsiteY4" fmla="*/ 279400 h 565150"/>
                <a:gd name="connsiteX5" fmla="*/ 5759450 w 5759450"/>
                <a:gd name="connsiteY5" fmla="*/ 552450 h 565150"/>
                <a:gd name="connsiteX6" fmla="*/ 5251450 w 5759450"/>
                <a:gd name="connsiteY6" fmla="*/ 565150 h 565150"/>
                <a:gd name="connsiteX7" fmla="*/ 654050 w 5759450"/>
                <a:gd name="connsiteY7" fmla="*/ 552450 h 565150"/>
                <a:gd name="connsiteX8" fmla="*/ 0 w 5759450"/>
                <a:gd name="connsiteY8" fmla="*/ 533400 h 565150"/>
                <a:gd name="connsiteX9" fmla="*/ 190500 w 5759450"/>
                <a:gd name="connsiteY9" fmla="*/ 254000 h 565150"/>
                <a:gd name="connsiteX10" fmla="*/ 12700 w 5759450"/>
                <a:gd name="connsiteY10" fmla="*/ 0 h 565150"/>
                <a:gd name="connsiteX0" fmla="*/ 12700 w 5759450"/>
                <a:gd name="connsiteY0" fmla="*/ 0 h 565150"/>
                <a:gd name="connsiteX1" fmla="*/ 374650 w 5759450"/>
                <a:gd name="connsiteY1" fmla="*/ 38100 h 565150"/>
                <a:gd name="connsiteX2" fmla="*/ 5073650 w 5759450"/>
                <a:gd name="connsiteY2" fmla="*/ 38100 h 565150"/>
                <a:gd name="connsiteX3" fmla="*/ 5759450 w 5759450"/>
                <a:gd name="connsiteY3" fmla="*/ 6350 h 565150"/>
                <a:gd name="connsiteX4" fmla="*/ 5594350 w 5759450"/>
                <a:gd name="connsiteY4" fmla="*/ 279400 h 565150"/>
                <a:gd name="connsiteX5" fmla="*/ 5759450 w 5759450"/>
                <a:gd name="connsiteY5" fmla="*/ 552450 h 565150"/>
                <a:gd name="connsiteX6" fmla="*/ 5251450 w 5759450"/>
                <a:gd name="connsiteY6" fmla="*/ 565150 h 565150"/>
                <a:gd name="connsiteX7" fmla="*/ 654050 w 5759450"/>
                <a:gd name="connsiteY7" fmla="*/ 552450 h 565150"/>
                <a:gd name="connsiteX8" fmla="*/ 0 w 5759450"/>
                <a:gd name="connsiteY8" fmla="*/ 533400 h 565150"/>
                <a:gd name="connsiteX9" fmla="*/ 190500 w 5759450"/>
                <a:gd name="connsiteY9" fmla="*/ 254000 h 565150"/>
                <a:gd name="connsiteX10" fmla="*/ 12700 w 5759450"/>
                <a:gd name="connsiteY10" fmla="*/ 0 h 565150"/>
                <a:gd name="connsiteX0" fmla="*/ 12700 w 5759450"/>
                <a:gd name="connsiteY0" fmla="*/ 0 h 565150"/>
                <a:gd name="connsiteX1" fmla="*/ 374650 w 5759450"/>
                <a:gd name="connsiteY1" fmla="*/ 38100 h 565150"/>
                <a:gd name="connsiteX2" fmla="*/ 5073650 w 5759450"/>
                <a:gd name="connsiteY2" fmla="*/ 38100 h 565150"/>
                <a:gd name="connsiteX3" fmla="*/ 5759450 w 5759450"/>
                <a:gd name="connsiteY3" fmla="*/ 6350 h 565150"/>
                <a:gd name="connsiteX4" fmla="*/ 5594350 w 5759450"/>
                <a:gd name="connsiteY4" fmla="*/ 279400 h 565150"/>
                <a:gd name="connsiteX5" fmla="*/ 5759450 w 5759450"/>
                <a:gd name="connsiteY5" fmla="*/ 552450 h 565150"/>
                <a:gd name="connsiteX6" fmla="*/ 5251450 w 5759450"/>
                <a:gd name="connsiteY6" fmla="*/ 565150 h 565150"/>
                <a:gd name="connsiteX7" fmla="*/ 654050 w 5759450"/>
                <a:gd name="connsiteY7" fmla="*/ 552450 h 565150"/>
                <a:gd name="connsiteX8" fmla="*/ 0 w 5759450"/>
                <a:gd name="connsiteY8" fmla="*/ 533400 h 565150"/>
                <a:gd name="connsiteX9" fmla="*/ 190500 w 5759450"/>
                <a:gd name="connsiteY9" fmla="*/ 254000 h 565150"/>
                <a:gd name="connsiteX10" fmla="*/ 12700 w 5759450"/>
                <a:gd name="connsiteY10" fmla="*/ 0 h 565150"/>
                <a:gd name="connsiteX0" fmla="*/ 22225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190500 w 5759450"/>
                <a:gd name="connsiteY9" fmla="*/ 247650 h 558800"/>
                <a:gd name="connsiteX10" fmla="*/ 22225 w 5759450"/>
                <a:gd name="connsiteY10" fmla="*/ 7938 h 558800"/>
                <a:gd name="connsiteX0" fmla="*/ 22225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190500 w 5759450"/>
                <a:gd name="connsiteY9" fmla="*/ 247650 h 558800"/>
                <a:gd name="connsiteX10" fmla="*/ 30956 w 5759450"/>
                <a:gd name="connsiteY10" fmla="*/ 28575 h 558800"/>
                <a:gd name="connsiteX11" fmla="*/ 22225 w 5759450"/>
                <a:gd name="connsiteY11" fmla="*/ 7938 h 558800"/>
                <a:gd name="connsiteX0" fmla="*/ 22225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190500 w 5759450"/>
                <a:gd name="connsiteY9" fmla="*/ 247650 h 558800"/>
                <a:gd name="connsiteX10" fmla="*/ 19050 w 5759450"/>
                <a:gd name="connsiteY10" fmla="*/ 35719 h 558800"/>
                <a:gd name="connsiteX11" fmla="*/ 22225 w 5759450"/>
                <a:gd name="connsiteY11" fmla="*/ 7938 h 558800"/>
                <a:gd name="connsiteX0" fmla="*/ 24606 w 5761831"/>
                <a:gd name="connsiteY0" fmla="*/ 7938 h 558800"/>
                <a:gd name="connsiteX1" fmla="*/ 377031 w 5761831"/>
                <a:gd name="connsiteY1" fmla="*/ 31750 h 558800"/>
                <a:gd name="connsiteX2" fmla="*/ 5076031 w 5761831"/>
                <a:gd name="connsiteY2" fmla="*/ 31750 h 558800"/>
                <a:gd name="connsiteX3" fmla="*/ 5761831 w 5761831"/>
                <a:gd name="connsiteY3" fmla="*/ 0 h 558800"/>
                <a:gd name="connsiteX4" fmla="*/ 5596731 w 5761831"/>
                <a:gd name="connsiteY4" fmla="*/ 273050 h 558800"/>
                <a:gd name="connsiteX5" fmla="*/ 5761831 w 5761831"/>
                <a:gd name="connsiteY5" fmla="*/ 546100 h 558800"/>
                <a:gd name="connsiteX6" fmla="*/ 5253831 w 5761831"/>
                <a:gd name="connsiteY6" fmla="*/ 558800 h 558800"/>
                <a:gd name="connsiteX7" fmla="*/ 656431 w 5761831"/>
                <a:gd name="connsiteY7" fmla="*/ 546100 h 558800"/>
                <a:gd name="connsiteX8" fmla="*/ 2381 w 5761831"/>
                <a:gd name="connsiteY8" fmla="*/ 527050 h 558800"/>
                <a:gd name="connsiteX9" fmla="*/ 192881 w 5761831"/>
                <a:gd name="connsiteY9" fmla="*/ 247650 h 558800"/>
                <a:gd name="connsiteX10" fmla="*/ 0 w 5761831"/>
                <a:gd name="connsiteY10" fmla="*/ 30957 h 558800"/>
                <a:gd name="connsiteX11" fmla="*/ 24606 w 5761831"/>
                <a:gd name="connsiteY11" fmla="*/ 7938 h 558800"/>
                <a:gd name="connsiteX0" fmla="*/ 22225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190500 w 5759450"/>
                <a:gd name="connsiteY9" fmla="*/ 247650 h 558800"/>
                <a:gd name="connsiteX10" fmla="*/ 22225 w 5759450"/>
                <a:gd name="connsiteY10" fmla="*/ 7938 h 558800"/>
                <a:gd name="connsiteX0" fmla="*/ 793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190500 w 5759450"/>
                <a:gd name="connsiteY9" fmla="*/ 247650 h 558800"/>
                <a:gd name="connsiteX10" fmla="*/ 793 w 5759450"/>
                <a:gd name="connsiteY10" fmla="*/ 7938 h 558800"/>
                <a:gd name="connsiteX0" fmla="*/ 793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190500 w 5759450"/>
                <a:gd name="connsiteY9" fmla="*/ 247650 h 558800"/>
                <a:gd name="connsiteX10" fmla="*/ 793 w 5759450"/>
                <a:gd name="connsiteY10" fmla="*/ 7938 h 558800"/>
                <a:gd name="connsiteX0" fmla="*/ 793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200025 w 5759450"/>
                <a:gd name="connsiteY9" fmla="*/ 271463 h 558800"/>
                <a:gd name="connsiteX10" fmla="*/ 793 w 5759450"/>
                <a:gd name="connsiteY10" fmla="*/ 7938 h 558800"/>
                <a:gd name="connsiteX0" fmla="*/ 793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200025 w 5759450"/>
                <a:gd name="connsiteY9" fmla="*/ 271463 h 558800"/>
                <a:gd name="connsiteX10" fmla="*/ 793 w 5759450"/>
                <a:gd name="connsiteY10" fmla="*/ 7938 h 558800"/>
                <a:gd name="connsiteX0" fmla="*/ 793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200025 w 5759450"/>
                <a:gd name="connsiteY9" fmla="*/ 271463 h 558800"/>
                <a:gd name="connsiteX10" fmla="*/ 793 w 5759450"/>
                <a:gd name="connsiteY10" fmla="*/ 7938 h 558800"/>
                <a:gd name="connsiteX0" fmla="*/ 793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200025 w 5759450"/>
                <a:gd name="connsiteY9" fmla="*/ 271463 h 558800"/>
                <a:gd name="connsiteX10" fmla="*/ 793 w 5759450"/>
                <a:gd name="connsiteY10" fmla="*/ 7938 h 558800"/>
                <a:gd name="connsiteX0" fmla="*/ 793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200025 w 5759450"/>
                <a:gd name="connsiteY9" fmla="*/ 271463 h 558800"/>
                <a:gd name="connsiteX10" fmla="*/ 793 w 5759450"/>
                <a:gd name="connsiteY10" fmla="*/ 7938 h 558800"/>
                <a:gd name="connsiteX0" fmla="*/ 793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61194 w 5759450"/>
                <a:gd name="connsiteY7" fmla="*/ 553244 h 558800"/>
                <a:gd name="connsiteX8" fmla="*/ 0 w 5759450"/>
                <a:gd name="connsiteY8" fmla="*/ 527050 h 558800"/>
                <a:gd name="connsiteX9" fmla="*/ 200025 w 5759450"/>
                <a:gd name="connsiteY9" fmla="*/ 271463 h 558800"/>
                <a:gd name="connsiteX10" fmla="*/ 793 w 5759450"/>
                <a:gd name="connsiteY10" fmla="*/ 7938 h 558800"/>
                <a:gd name="connsiteX0" fmla="*/ 793 w 5759450"/>
                <a:gd name="connsiteY0" fmla="*/ 7938 h 559049"/>
                <a:gd name="connsiteX1" fmla="*/ 374650 w 5759450"/>
                <a:gd name="connsiteY1" fmla="*/ 31750 h 559049"/>
                <a:gd name="connsiteX2" fmla="*/ 5073650 w 5759450"/>
                <a:gd name="connsiteY2" fmla="*/ 31750 h 559049"/>
                <a:gd name="connsiteX3" fmla="*/ 5759450 w 5759450"/>
                <a:gd name="connsiteY3" fmla="*/ 0 h 559049"/>
                <a:gd name="connsiteX4" fmla="*/ 5594350 w 5759450"/>
                <a:gd name="connsiteY4" fmla="*/ 273050 h 559049"/>
                <a:gd name="connsiteX5" fmla="*/ 5759450 w 5759450"/>
                <a:gd name="connsiteY5" fmla="*/ 546100 h 559049"/>
                <a:gd name="connsiteX6" fmla="*/ 5251450 w 5759450"/>
                <a:gd name="connsiteY6" fmla="*/ 558800 h 559049"/>
                <a:gd name="connsiteX7" fmla="*/ 661194 w 5759450"/>
                <a:gd name="connsiteY7" fmla="*/ 553244 h 559049"/>
                <a:gd name="connsiteX8" fmla="*/ 0 w 5759450"/>
                <a:gd name="connsiteY8" fmla="*/ 527050 h 559049"/>
                <a:gd name="connsiteX9" fmla="*/ 200025 w 5759450"/>
                <a:gd name="connsiteY9" fmla="*/ 271463 h 559049"/>
                <a:gd name="connsiteX10" fmla="*/ 793 w 5759450"/>
                <a:gd name="connsiteY10" fmla="*/ 7938 h 559049"/>
                <a:gd name="connsiteX0" fmla="*/ 793 w 5759450"/>
                <a:gd name="connsiteY0" fmla="*/ 7938 h 559049"/>
                <a:gd name="connsiteX1" fmla="*/ 374650 w 5759450"/>
                <a:gd name="connsiteY1" fmla="*/ 31750 h 559049"/>
                <a:gd name="connsiteX2" fmla="*/ 919163 w 5759450"/>
                <a:gd name="connsiteY2" fmla="*/ 28575 h 559049"/>
                <a:gd name="connsiteX3" fmla="*/ 5073650 w 5759450"/>
                <a:gd name="connsiteY3" fmla="*/ 31750 h 559049"/>
                <a:gd name="connsiteX4" fmla="*/ 5759450 w 5759450"/>
                <a:gd name="connsiteY4" fmla="*/ 0 h 559049"/>
                <a:gd name="connsiteX5" fmla="*/ 5594350 w 5759450"/>
                <a:gd name="connsiteY5" fmla="*/ 273050 h 559049"/>
                <a:gd name="connsiteX6" fmla="*/ 5759450 w 5759450"/>
                <a:gd name="connsiteY6" fmla="*/ 546100 h 559049"/>
                <a:gd name="connsiteX7" fmla="*/ 5251450 w 5759450"/>
                <a:gd name="connsiteY7" fmla="*/ 558800 h 559049"/>
                <a:gd name="connsiteX8" fmla="*/ 661194 w 5759450"/>
                <a:gd name="connsiteY8" fmla="*/ 553244 h 559049"/>
                <a:gd name="connsiteX9" fmla="*/ 0 w 5759450"/>
                <a:gd name="connsiteY9" fmla="*/ 527050 h 559049"/>
                <a:gd name="connsiteX10" fmla="*/ 200025 w 5759450"/>
                <a:gd name="connsiteY10" fmla="*/ 271463 h 559049"/>
                <a:gd name="connsiteX11" fmla="*/ 793 w 5759450"/>
                <a:gd name="connsiteY11"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5073650 w 5759450"/>
                <a:gd name="connsiteY3" fmla="*/ 31750 h 559049"/>
                <a:gd name="connsiteX4" fmla="*/ 5759450 w 5759450"/>
                <a:gd name="connsiteY4" fmla="*/ 0 h 559049"/>
                <a:gd name="connsiteX5" fmla="*/ 5594350 w 5759450"/>
                <a:gd name="connsiteY5" fmla="*/ 273050 h 559049"/>
                <a:gd name="connsiteX6" fmla="*/ 5759450 w 5759450"/>
                <a:gd name="connsiteY6" fmla="*/ 546100 h 559049"/>
                <a:gd name="connsiteX7" fmla="*/ 5251450 w 5759450"/>
                <a:gd name="connsiteY7" fmla="*/ 558800 h 559049"/>
                <a:gd name="connsiteX8" fmla="*/ 661194 w 5759450"/>
                <a:gd name="connsiteY8" fmla="*/ 553244 h 559049"/>
                <a:gd name="connsiteX9" fmla="*/ 0 w 5759450"/>
                <a:gd name="connsiteY9" fmla="*/ 527050 h 559049"/>
                <a:gd name="connsiteX10" fmla="*/ 200025 w 5759450"/>
                <a:gd name="connsiteY10" fmla="*/ 271463 h 559049"/>
                <a:gd name="connsiteX11" fmla="*/ 793 w 5759450"/>
                <a:gd name="connsiteY11"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5073650 w 5759450"/>
                <a:gd name="connsiteY3" fmla="*/ 31750 h 559049"/>
                <a:gd name="connsiteX4" fmla="*/ 5759450 w 5759450"/>
                <a:gd name="connsiteY4" fmla="*/ 0 h 559049"/>
                <a:gd name="connsiteX5" fmla="*/ 5594350 w 5759450"/>
                <a:gd name="connsiteY5" fmla="*/ 273050 h 559049"/>
                <a:gd name="connsiteX6" fmla="*/ 5759450 w 5759450"/>
                <a:gd name="connsiteY6" fmla="*/ 546100 h 559049"/>
                <a:gd name="connsiteX7" fmla="*/ 5251450 w 5759450"/>
                <a:gd name="connsiteY7" fmla="*/ 558800 h 559049"/>
                <a:gd name="connsiteX8" fmla="*/ 661194 w 5759450"/>
                <a:gd name="connsiteY8" fmla="*/ 553244 h 559049"/>
                <a:gd name="connsiteX9" fmla="*/ 0 w 5759450"/>
                <a:gd name="connsiteY9" fmla="*/ 527050 h 559049"/>
                <a:gd name="connsiteX10" fmla="*/ 200025 w 5759450"/>
                <a:gd name="connsiteY10" fmla="*/ 271463 h 559049"/>
                <a:gd name="connsiteX11" fmla="*/ 793 w 5759450"/>
                <a:gd name="connsiteY11"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5073650 w 5759450"/>
                <a:gd name="connsiteY3" fmla="*/ 31750 h 559049"/>
                <a:gd name="connsiteX4" fmla="*/ 5759450 w 5759450"/>
                <a:gd name="connsiteY4" fmla="*/ 0 h 559049"/>
                <a:gd name="connsiteX5" fmla="*/ 5594350 w 5759450"/>
                <a:gd name="connsiteY5" fmla="*/ 273050 h 559049"/>
                <a:gd name="connsiteX6" fmla="*/ 5759450 w 5759450"/>
                <a:gd name="connsiteY6" fmla="*/ 546100 h 559049"/>
                <a:gd name="connsiteX7" fmla="*/ 5251450 w 5759450"/>
                <a:gd name="connsiteY7" fmla="*/ 558800 h 559049"/>
                <a:gd name="connsiteX8" fmla="*/ 661194 w 5759450"/>
                <a:gd name="connsiteY8" fmla="*/ 553244 h 559049"/>
                <a:gd name="connsiteX9" fmla="*/ 0 w 5759450"/>
                <a:gd name="connsiteY9" fmla="*/ 527050 h 559049"/>
                <a:gd name="connsiteX10" fmla="*/ 200025 w 5759450"/>
                <a:gd name="connsiteY10" fmla="*/ 271463 h 559049"/>
                <a:gd name="connsiteX11" fmla="*/ 793 w 5759450"/>
                <a:gd name="connsiteY11"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5073650 w 5759450"/>
                <a:gd name="connsiteY3" fmla="*/ 31750 h 559049"/>
                <a:gd name="connsiteX4" fmla="*/ 5759450 w 5759450"/>
                <a:gd name="connsiteY4" fmla="*/ 0 h 559049"/>
                <a:gd name="connsiteX5" fmla="*/ 5594350 w 5759450"/>
                <a:gd name="connsiteY5" fmla="*/ 273050 h 559049"/>
                <a:gd name="connsiteX6" fmla="*/ 5759450 w 5759450"/>
                <a:gd name="connsiteY6" fmla="*/ 546100 h 559049"/>
                <a:gd name="connsiteX7" fmla="*/ 5251450 w 5759450"/>
                <a:gd name="connsiteY7" fmla="*/ 558800 h 559049"/>
                <a:gd name="connsiteX8" fmla="*/ 919163 w 5759450"/>
                <a:gd name="connsiteY8" fmla="*/ 554831 h 559049"/>
                <a:gd name="connsiteX9" fmla="*/ 661194 w 5759450"/>
                <a:gd name="connsiteY9" fmla="*/ 553244 h 559049"/>
                <a:gd name="connsiteX10" fmla="*/ 0 w 5759450"/>
                <a:gd name="connsiteY10" fmla="*/ 527050 h 559049"/>
                <a:gd name="connsiteX11" fmla="*/ 200025 w 5759450"/>
                <a:gd name="connsiteY11" fmla="*/ 271463 h 559049"/>
                <a:gd name="connsiteX12" fmla="*/ 793 w 5759450"/>
                <a:gd name="connsiteY12"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5073650 w 5759450"/>
                <a:gd name="connsiteY3" fmla="*/ 31750 h 559049"/>
                <a:gd name="connsiteX4" fmla="*/ 5759450 w 5759450"/>
                <a:gd name="connsiteY4" fmla="*/ 0 h 559049"/>
                <a:gd name="connsiteX5" fmla="*/ 5594350 w 5759450"/>
                <a:gd name="connsiteY5" fmla="*/ 273050 h 559049"/>
                <a:gd name="connsiteX6" fmla="*/ 5759450 w 5759450"/>
                <a:gd name="connsiteY6" fmla="*/ 546100 h 559049"/>
                <a:gd name="connsiteX7" fmla="*/ 5251450 w 5759450"/>
                <a:gd name="connsiteY7" fmla="*/ 558800 h 559049"/>
                <a:gd name="connsiteX8" fmla="*/ 919163 w 5759450"/>
                <a:gd name="connsiteY8" fmla="*/ 550068 h 559049"/>
                <a:gd name="connsiteX9" fmla="*/ 661194 w 5759450"/>
                <a:gd name="connsiteY9" fmla="*/ 553244 h 559049"/>
                <a:gd name="connsiteX10" fmla="*/ 0 w 5759450"/>
                <a:gd name="connsiteY10" fmla="*/ 527050 h 559049"/>
                <a:gd name="connsiteX11" fmla="*/ 200025 w 5759450"/>
                <a:gd name="connsiteY11" fmla="*/ 271463 h 559049"/>
                <a:gd name="connsiteX12" fmla="*/ 793 w 5759450"/>
                <a:gd name="connsiteY12"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0131 w 5759450"/>
                <a:gd name="connsiteY3" fmla="*/ 30956 h 559049"/>
                <a:gd name="connsiteX4" fmla="*/ 5073650 w 5759450"/>
                <a:gd name="connsiteY4" fmla="*/ 31750 h 559049"/>
                <a:gd name="connsiteX5" fmla="*/ 5759450 w 5759450"/>
                <a:gd name="connsiteY5" fmla="*/ 0 h 559049"/>
                <a:gd name="connsiteX6" fmla="*/ 5594350 w 5759450"/>
                <a:gd name="connsiteY6" fmla="*/ 273050 h 559049"/>
                <a:gd name="connsiteX7" fmla="*/ 5759450 w 5759450"/>
                <a:gd name="connsiteY7" fmla="*/ 546100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3650 w 5759450"/>
                <a:gd name="connsiteY4" fmla="*/ 31750 h 559049"/>
                <a:gd name="connsiteX5" fmla="*/ 5759450 w 5759450"/>
                <a:gd name="connsiteY5" fmla="*/ 0 h 559049"/>
                <a:gd name="connsiteX6" fmla="*/ 5594350 w 5759450"/>
                <a:gd name="connsiteY6" fmla="*/ 273050 h 559049"/>
                <a:gd name="connsiteX7" fmla="*/ 5759450 w 5759450"/>
                <a:gd name="connsiteY7" fmla="*/ 546100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6032 w 5759450"/>
                <a:gd name="connsiteY4" fmla="*/ 26988 h 559049"/>
                <a:gd name="connsiteX5" fmla="*/ 5759450 w 5759450"/>
                <a:gd name="connsiteY5" fmla="*/ 0 h 559049"/>
                <a:gd name="connsiteX6" fmla="*/ 5594350 w 5759450"/>
                <a:gd name="connsiteY6" fmla="*/ 273050 h 559049"/>
                <a:gd name="connsiteX7" fmla="*/ 5759450 w 5759450"/>
                <a:gd name="connsiteY7" fmla="*/ 546100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6032 w 5759450"/>
                <a:gd name="connsiteY4" fmla="*/ 26988 h 559049"/>
                <a:gd name="connsiteX5" fmla="*/ 5759450 w 5759450"/>
                <a:gd name="connsiteY5" fmla="*/ 0 h 559049"/>
                <a:gd name="connsiteX6" fmla="*/ 5594350 w 5759450"/>
                <a:gd name="connsiteY6" fmla="*/ 273050 h 559049"/>
                <a:gd name="connsiteX7" fmla="*/ 5759450 w 5759450"/>
                <a:gd name="connsiteY7" fmla="*/ 546100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6032 w 5759450"/>
                <a:gd name="connsiteY4" fmla="*/ 26988 h 559049"/>
                <a:gd name="connsiteX5" fmla="*/ 5759450 w 5759450"/>
                <a:gd name="connsiteY5" fmla="*/ 0 h 559049"/>
                <a:gd name="connsiteX6" fmla="*/ 5594350 w 5759450"/>
                <a:gd name="connsiteY6" fmla="*/ 273050 h 559049"/>
                <a:gd name="connsiteX7" fmla="*/ 5759450 w 5759450"/>
                <a:gd name="connsiteY7" fmla="*/ 546100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6032 w 5759450"/>
                <a:gd name="connsiteY4" fmla="*/ 26988 h 559049"/>
                <a:gd name="connsiteX5" fmla="*/ 5759450 w 5759450"/>
                <a:gd name="connsiteY5" fmla="*/ 0 h 559049"/>
                <a:gd name="connsiteX6" fmla="*/ 5594350 w 5759450"/>
                <a:gd name="connsiteY6" fmla="*/ 273050 h 559049"/>
                <a:gd name="connsiteX7" fmla="*/ 5759450 w 5759450"/>
                <a:gd name="connsiteY7" fmla="*/ 546100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6032 w 5759450"/>
                <a:gd name="connsiteY4" fmla="*/ 26988 h 559049"/>
                <a:gd name="connsiteX5" fmla="*/ 5759450 w 5759450"/>
                <a:gd name="connsiteY5" fmla="*/ 0 h 559049"/>
                <a:gd name="connsiteX6" fmla="*/ 5577681 w 5759450"/>
                <a:gd name="connsiteY6" fmla="*/ 273050 h 559049"/>
                <a:gd name="connsiteX7" fmla="*/ 5759450 w 5759450"/>
                <a:gd name="connsiteY7" fmla="*/ 546100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6032 w 5759450"/>
                <a:gd name="connsiteY4" fmla="*/ 26988 h 559049"/>
                <a:gd name="connsiteX5" fmla="*/ 5759450 w 5759450"/>
                <a:gd name="connsiteY5" fmla="*/ 0 h 559049"/>
                <a:gd name="connsiteX6" fmla="*/ 5577681 w 5759450"/>
                <a:gd name="connsiteY6" fmla="*/ 273050 h 559049"/>
                <a:gd name="connsiteX7" fmla="*/ 5759450 w 5759450"/>
                <a:gd name="connsiteY7" fmla="*/ 546100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6032 w 5759450"/>
                <a:gd name="connsiteY4" fmla="*/ 26988 h 559049"/>
                <a:gd name="connsiteX5" fmla="*/ 5759450 w 5759450"/>
                <a:gd name="connsiteY5" fmla="*/ 0 h 559049"/>
                <a:gd name="connsiteX6" fmla="*/ 5577681 w 5759450"/>
                <a:gd name="connsiteY6" fmla="*/ 273050 h 559049"/>
                <a:gd name="connsiteX7" fmla="*/ 5754688 w 5759450"/>
                <a:gd name="connsiteY7" fmla="*/ 517525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6032 w 5759450"/>
                <a:gd name="connsiteY4" fmla="*/ 26988 h 559049"/>
                <a:gd name="connsiteX5" fmla="*/ 5759450 w 5759450"/>
                <a:gd name="connsiteY5" fmla="*/ 0 h 559049"/>
                <a:gd name="connsiteX6" fmla="*/ 5577681 w 5759450"/>
                <a:gd name="connsiteY6" fmla="*/ 273050 h 559049"/>
                <a:gd name="connsiteX7" fmla="*/ 5754688 w 5759450"/>
                <a:gd name="connsiteY7" fmla="*/ 517525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61529"/>
                <a:gd name="connsiteX1" fmla="*/ 374650 w 5759450"/>
                <a:gd name="connsiteY1" fmla="*/ 31750 h 561529"/>
                <a:gd name="connsiteX2" fmla="*/ 916782 w 5759450"/>
                <a:gd name="connsiteY2" fmla="*/ 19050 h 561529"/>
                <a:gd name="connsiteX3" fmla="*/ 4862512 w 5759450"/>
                <a:gd name="connsiteY3" fmla="*/ 19050 h 561529"/>
                <a:gd name="connsiteX4" fmla="*/ 5076032 w 5759450"/>
                <a:gd name="connsiteY4" fmla="*/ 26988 h 561529"/>
                <a:gd name="connsiteX5" fmla="*/ 5759450 w 5759450"/>
                <a:gd name="connsiteY5" fmla="*/ 0 h 561529"/>
                <a:gd name="connsiteX6" fmla="*/ 5577681 w 5759450"/>
                <a:gd name="connsiteY6" fmla="*/ 273050 h 561529"/>
                <a:gd name="connsiteX7" fmla="*/ 5754688 w 5759450"/>
                <a:gd name="connsiteY7" fmla="*/ 517525 h 561529"/>
                <a:gd name="connsiteX8" fmla="*/ 5251450 w 5759450"/>
                <a:gd name="connsiteY8" fmla="*/ 558800 h 561529"/>
                <a:gd name="connsiteX9" fmla="*/ 919163 w 5759450"/>
                <a:gd name="connsiteY9" fmla="*/ 550068 h 561529"/>
                <a:gd name="connsiteX10" fmla="*/ 661194 w 5759450"/>
                <a:gd name="connsiteY10" fmla="*/ 553244 h 561529"/>
                <a:gd name="connsiteX11" fmla="*/ 0 w 5759450"/>
                <a:gd name="connsiteY11" fmla="*/ 527050 h 561529"/>
                <a:gd name="connsiteX12" fmla="*/ 200025 w 5759450"/>
                <a:gd name="connsiteY12" fmla="*/ 271463 h 561529"/>
                <a:gd name="connsiteX13" fmla="*/ 793 w 5759450"/>
                <a:gd name="connsiteY13" fmla="*/ 7938 h 561529"/>
                <a:gd name="connsiteX0" fmla="*/ 793 w 5759450"/>
                <a:gd name="connsiteY0" fmla="*/ 7938 h 562791"/>
                <a:gd name="connsiteX1" fmla="*/ 374650 w 5759450"/>
                <a:gd name="connsiteY1" fmla="*/ 31750 h 562791"/>
                <a:gd name="connsiteX2" fmla="*/ 916782 w 5759450"/>
                <a:gd name="connsiteY2" fmla="*/ 19050 h 562791"/>
                <a:gd name="connsiteX3" fmla="*/ 4862512 w 5759450"/>
                <a:gd name="connsiteY3" fmla="*/ 19050 h 562791"/>
                <a:gd name="connsiteX4" fmla="*/ 5076032 w 5759450"/>
                <a:gd name="connsiteY4" fmla="*/ 26988 h 562791"/>
                <a:gd name="connsiteX5" fmla="*/ 5759450 w 5759450"/>
                <a:gd name="connsiteY5" fmla="*/ 0 h 562791"/>
                <a:gd name="connsiteX6" fmla="*/ 5577681 w 5759450"/>
                <a:gd name="connsiteY6" fmla="*/ 273050 h 562791"/>
                <a:gd name="connsiteX7" fmla="*/ 5754688 w 5759450"/>
                <a:gd name="connsiteY7" fmla="*/ 517525 h 562791"/>
                <a:gd name="connsiteX8" fmla="*/ 5251450 w 5759450"/>
                <a:gd name="connsiteY8" fmla="*/ 558800 h 562791"/>
                <a:gd name="connsiteX9" fmla="*/ 919163 w 5759450"/>
                <a:gd name="connsiteY9" fmla="*/ 550068 h 562791"/>
                <a:gd name="connsiteX10" fmla="*/ 661194 w 5759450"/>
                <a:gd name="connsiteY10" fmla="*/ 553244 h 562791"/>
                <a:gd name="connsiteX11" fmla="*/ 0 w 5759450"/>
                <a:gd name="connsiteY11" fmla="*/ 527050 h 562791"/>
                <a:gd name="connsiteX12" fmla="*/ 200025 w 5759450"/>
                <a:gd name="connsiteY12" fmla="*/ 271463 h 562791"/>
                <a:gd name="connsiteX13" fmla="*/ 793 w 5759450"/>
                <a:gd name="connsiteY13" fmla="*/ 7938 h 562791"/>
                <a:gd name="connsiteX0" fmla="*/ 793 w 5761832"/>
                <a:gd name="connsiteY0" fmla="*/ 7938 h 563259"/>
                <a:gd name="connsiteX1" fmla="*/ 374650 w 5761832"/>
                <a:gd name="connsiteY1" fmla="*/ 31750 h 563259"/>
                <a:gd name="connsiteX2" fmla="*/ 916782 w 5761832"/>
                <a:gd name="connsiteY2" fmla="*/ 19050 h 563259"/>
                <a:gd name="connsiteX3" fmla="*/ 4862512 w 5761832"/>
                <a:gd name="connsiteY3" fmla="*/ 19050 h 563259"/>
                <a:gd name="connsiteX4" fmla="*/ 5076032 w 5761832"/>
                <a:gd name="connsiteY4" fmla="*/ 26988 h 563259"/>
                <a:gd name="connsiteX5" fmla="*/ 5759450 w 5761832"/>
                <a:gd name="connsiteY5" fmla="*/ 0 h 563259"/>
                <a:gd name="connsiteX6" fmla="*/ 5577681 w 5761832"/>
                <a:gd name="connsiteY6" fmla="*/ 273050 h 563259"/>
                <a:gd name="connsiteX7" fmla="*/ 5761832 w 5761832"/>
                <a:gd name="connsiteY7" fmla="*/ 522287 h 563259"/>
                <a:gd name="connsiteX8" fmla="*/ 5251450 w 5761832"/>
                <a:gd name="connsiteY8" fmla="*/ 558800 h 563259"/>
                <a:gd name="connsiteX9" fmla="*/ 919163 w 5761832"/>
                <a:gd name="connsiteY9" fmla="*/ 550068 h 563259"/>
                <a:gd name="connsiteX10" fmla="*/ 661194 w 5761832"/>
                <a:gd name="connsiteY10" fmla="*/ 553244 h 563259"/>
                <a:gd name="connsiteX11" fmla="*/ 0 w 5761832"/>
                <a:gd name="connsiteY11" fmla="*/ 527050 h 563259"/>
                <a:gd name="connsiteX12" fmla="*/ 200025 w 5761832"/>
                <a:gd name="connsiteY12" fmla="*/ 271463 h 563259"/>
                <a:gd name="connsiteX13" fmla="*/ 793 w 5761832"/>
                <a:gd name="connsiteY13" fmla="*/ 7938 h 563259"/>
                <a:gd name="connsiteX0" fmla="*/ 793 w 5761832"/>
                <a:gd name="connsiteY0" fmla="*/ 7938 h 563781"/>
                <a:gd name="connsiteX1" fmla="*/ 374650 w 5761832"/>
                <a:gd name="connsiteY1" fmla="*/ 31750 h 563781"/>
                <a:gd name="connsiteX2" fmla="*/ 916782 w 5761832"/>
                <a:gd name="connsiteY2" fmla="*/ 19050 h 563781"/>
                <a:gd name="connsiteX3" fmla="*/ 4862512 w 5761832"/>
                <a:gd name="connsiteY3" fmla="*/ 19050 h 563781"/>
                <a:gd name="connsiteX4" fmla="*/ 5076032 w 5761832"/>
                <a:gd name="connsiteY4" fmla="*/ 26988 h 563781"/>
                <a:gd name="connsiteX5" fmla="*/ 5759450 w 5761832"/>
                <a:gd name="connsiteY5" fmla="*/ 0 h 563781"/>
                <a:gd name="connsiteX6" fmla="*/ 5577681 w 5761832"/>
                <a:gd name="connsiteY6" fmla="*/ 273050 h 563781"/>
                <a:gd name="connsiteX7" fmla="*/ 5761832 w 5761832"/>
                <a:gd name="connsiteY7" fmla="*/ 522287 h 563781"/>
                <a:gd name="connsiteX8" fmla="*/ 5251450 w 5761832"/>
                <a:gd name="connsiteY8" fmla="*/ 558800 h 563781"/>
                <a:gd name="connsiteX9" fmla="*/ 919163 w 5761832"/>
                <a:gd name="connsiteY9" fmla="*/ 550068 h 563781"/>
                <a:gd name="connsiteX10" fmla="*/ 661194 w 5761832"/>
                <a:gd name="connsiteY10" fmla="*/ 553244 h 563781"/>
                <a:gd name="connsiteX11" fmla="*/ 0 w 5761832"/>
                <a:gd name="connsiteY11" fmla="*/ 527050 h 563781"/>
                <a:gd name="connsiteX12" fmla="*/ 200025 w 5761832"/>
                <a:gd name="connsiteY12" fmla="*/ 271463 h 563781"/>
                <a:gd name="connsiteX13" fmla="*/ 793 w 5761832"/>
                <a:gd name="connsiteY13" fmla="*/ 7938 h 563781"/>
                <a:gd name="connsiteX0" fmla="*/ 793 w 5761832"/>
                <a:gd name="connsiteY0" fmla="*/ 7938 h 559049"/>
                <a:gd name="connsiteX1" fmla="*/ 374650 w 5761832"/>
                <a:gd name="connsiteY1" fmla="*/ 31750 h 559049"/>
                <a:gd name="connsiteX2" fmla="*/ 916782 w 5761832"/>
                <a:gd name="connsiteY2" fmla="*/ 19050 h 559049"/>
                <a:gd name="connsiteX3" fmla="*/ 4862512 w 5761832"/>
                <a:gd name="connsiteY3" fmla="*/ 19050 h 559049"/>
                <a:gd name="connsiteX4" fmla="*/ 5076032 w 5761832"/>
                <a:gd name="connsiteY4" fmla="*/ 26988 h 559049"/>
                <a:gd name="connsiteX5" fmla="*/ 5759450 w 5761832"/>
                <a:gd name="connsiteY5" fmla="*/ 0 h 559049"/>
                <a:gd name="connsiteX6" fmla="*/ 5577681 w 5761832"/>
                <a:gd name="connsiteY6" fmla="*/ 273050 h 559049"/>
                <a:gd name="connsiteX7" fmla="*/ 5761832 w 5761832"/>
                <a:gd name="connsiteY7" fmla="*/ 522287 h 559049"/>
                <a:gd name="connsiteX8" fmla="*/ 5251450 w 5761832"/>
                <a:gd name="connsiteY8" fmla="*/ 558800 h 559049"/>
                <a:gd name="connsiteX9" fmla="*/ 919163 w 5761832"/>
                <a:gd name="connsiteY9" fmla="*/ 550068 h 559049"/>
                <a:gd name="connsiteX10" fmla="*/ 661194 w 5761832"/>
                <a:gd name="connsiteY10" fmla="*/ 553244 h 559049"/>
                <a:gd name="connsiteX11" fmla="*/ 0 w 5761832"/>
                <a:gd name="connsiteY11" fmla="*/ 527050 h 559049"/>
                <a:gd name="connsiteX12" fmla="*/ 200025 w 5761832"/>
                <a:gd name="connsiteY12" fmla="*/ 271463 h 559049"/>
                <a:gd name="connsiteX13" fmla="*/ 793 w 5761832"/>
                <a:gd name="connsiteY13" fmla="*/ 7938 h 559049"/>
                <a:gd name="connsiteX0" fmla="*/ 793 w 5761832"/>
                <a:gd name="connsiteY0" fmla="*/ 7938 h 559049"/>
                <a:gd name="connsiteX1" fmla="*/ 374650 w 5761832"/>
                <a:gd name="connsiteY1" fmla="*/ 31750 h 559049"/>
                <a:gd name="connsiteX2" fmla="*/ 916782 w 5761832"/>
                <a:gd name="connsiteY2" fmla="*/ 19050 h 559049"/>
                <a:gd name="connsiteX3" fmla="*/ 1047750 w 5761832"/>
                <a:gd name="connsiteY3" fmla="*/ 14288 h 559049"/>
                <a:gd name="connsiteX4" fmla="*/ 4862512 w 5761832"/>
                <a:gd name="connsiteY4" fmla="*/ 19050 h 559049"/>
                <a:gd name="connsiteX5" fmla="*/ 5076032 w 5761832"/>
                <a:gd name="connsiteY5" fmla="*/ 26988 h 559049"/>
                <a:gd name="connsiteX6" fmla="*/ 5759450 w 5761832"/>
                <a:gd name="connsiteY6" fmla="*/ 0 h 559049"/>
                <a:gd name="connsiteX7" fmla="*/ 5577681 w 5761832"/>
                <a:gd name="connsiteY7" fmla="*/ 273050 h 559049"/>
                <a:gd name="connsiteX8" fmla="*/ 5761832 w 5761832"/>
                <a:gd name="connsiteY8" fmla="*/ 522287 h 559049"/>
                <a:gd name="connsiteX9" fmla="*/ 5251450 w 5761832"/>
                <a:gd name="connsiteY9" fmla="*/ 558800 h 559049"/>
                <a:gd name="connsiteX10" fmla="*/ 919163 w 5761832"/>
                <a:gd name="connsiteY10" fmla="*/ 550068 h 559049"/>
                <a:gd name="connsiteX11" fmla="*/ 661194 w 5761832"/>
                <a:gd name="connsiteY11" fmla="*/ 553244 h 559049"/>
                <a:gd name="connsiteX12" fmla="*/ 0 w 5761832"/>
                <a:gd name="connsiteY12" fmla="*/ 527050 h 559049"/>
                <a:gd name="connsiteX13" fmla="*/ 200025 w 5761832"/>
                <a:gd name="connsiteY13" fmla="*/ 271463 h 559049"/>
                <a:gd name="connsiteX14" fmla="*/ 793 w 5761832"/>
                <a:gd name="connsiteY14" fmla="*/ 7938 h 559049"/>
                <a:gd name="connsiteX0" fmla="*/ 793 w 5761832"/>
                <a:gd name="connsiteY0" fmla="*/ 7938 h 559049"/>
                <a:gd name="connsiteX1" fmla="*/ 374650 w 5761832"/>
                <a:gd name="connsiteY1" fmla="*/ 31750 h 559049"/>
                <a:gd name="connsiteX2" fmla="*/ 916782 w 5761832"/>
                <a:gd name="connsiteY2" fmla="*/ 19050 h 559049"/>
                <a:gd name="connsiteX3" fmla="*/ 1047750 w 5761832"/>
                <a:gd name="connsiteY3" fmla="*/ 14288 h 559049"/>
                <a:gd name="connsiteX4" fmla="*/ 4862512 w 5761832"/>
                <a:gd name="connsiteY4" fmla="*/ 19050 h 559049"/>
                <a:gd name="connsiteX5" fmla="*/ 5076032 w 5761832"/>
                <a:gd name="connsiteY5" fmla="*/ 26988 h 559049"/>
                <a:gd name="connsiteX6" fmla="*/ 5759450 w 5761832"/>
                <a:gd name="connsiteY6" fmla="*/ 0 h 559049"/>
                <a:gd name="connsiteX7" fmla="*/ 5577681 w 5761832"/>
                <a:gd name="connsiteY7" fmla="*/ 273050 h 559049"/>
                <a:gd name="connsiteX8" fmla="*/ 5761832 w 5761832"/>
                <a:gd name="connsiteY8" fmla="*/ 522287 h 559049"/>
                <a:gd name="connsiteX9" fmla="*/ 5251450 w 5761832"/>
                <a:gd name="connsiteY9" fmla="*/ 558800 h 559049"/>
                <a:gd name="connsiteX10" fmla="*/ 1042988 w 5761832"/>
                <a:gd name="connsiteY10" fmla="*/ 547688 h 559049"/>
                <a:gd name="connsiteX11" fmla="*/ 919163 w 5761832"/>
                <a:gd name="connsiteY11" fmla="*/ 550068 h 559049"/>
                <a:gd name="connsiteX12" fmla="*/ 661194 w 5761832"/>
                <a:gd name="connsiteY12" fmla="*/ 553244 h 559049"/>
                <a:gd name="connsiteX13" fmla="*/ 0 w 5761832"/>
                <a:gd name="connsiteY13" fmla="*/ 527050 h 559049"/>
                <a:gd name="connsiteX14" fmla="*/ 200025 w 5761832"/>
                <a:gd name="connsiteY14" fmla="*/ 271463 h 559049"/>
                <a:gd name="connsiteX15" fmla="*/ 793 w 5761832"/>
                <a:gd name="connsiteY15" fmla="*/ 7938 h 559049"/>
                <a:gd name="connsiteX0" fmla="*/ 793 w 5761832"/>
                <a:gd name="connsiteY0" fmla="*/ 7938 h 559049"/>
                <a:gd name="connsiteX1" fmla="*/ 374650 w 5761832"/>
                <a:gd name="connsiteY1" fmla="*/ 31750 h 559049"/>
                <a:gd name="connsiteX2" fmla="*/ 916782 w 5761832"/>
                <a:gd name="connsiteY2" fmla="*/ 19050 h 559049"/>
                <a:gd name="connsiteX3" fmla="*/ 1047750 w 5761832"/>
                <a:gd name="connsiteY3" fmla="*/ 14288 h 559049"/>
                <a:gd name="connsiteX4" fmla="*/ 5076032 w 5761832"/>
                <a:gd name="connsiteY4" fmla="*/ 26988 h 559049"/>
                <a:gd name="connsiteX5" fmla="*/ 5759450 w 5761832"/>
                <a:gd name="connsiteY5" fmla="*/ 0 h 559049"/>
                <a:gd name="connsiteX6" fmla="*/ 5577681 w 5761832"/>
                <a:gd name="connsiteY6" fmla="*/ 273050 h 559049"/>
                <a:gd name="connsiteX7" fmla="*/ 5761832 w 5761832"/>
                <a:gd name="connsiteY7" fmla="*/ 522287 h 559049"/>
                <a:gd name="connsiteX8" fmla="*/ 5251450 w 5761832"/>
                <a:gd name="connsiteY8" fmla="*/ 558800 h 559049"/>
                <a:gd name="connsiteX9" fmla="*/ 1042988 w 5761832"/>
                <a:gd name="connsiteY9" fmla="*/ 547688 h 559049"/>
                <a:gd name="connsiteX10" fmla="*/ 919163 w 5761832"/>
                <a:gd name="connsiteY10" fmla="*/ 550068 h 559049"/>
                <a:gd name="connsiteX11" fmla="*/ 661194 w 5761832"/>
                <a:gd name="connsiteY11" fmla="*/ 553244 h 559049"/>
                <a:gd name="connsiteX12" fmla="*/ 0 w 5761832"/>
                <a:gd name="connsiteY12" fmla="*/ 527050 h 559049"/>
                <a:gd name="connsiteX13" fmla="*/ 200025 w 5761832"/>
                <a:gd name="connsiteY13" fmla="*/ 271463 h 559049"/>
                <a:gd name="connsiteX14" fmla="*/ 793 w 5761832"/>
                <a:gd name="connsiteY14" fmla="*/ 7938 h 559049"/>
                <a:gd name="connsiteX0" fmla="*/ 793 w 5761832"/>
                <a:gd name="connsiteY0" fmla="*/ 7938 h 559049"/>
                <a:gd name="connsiteX1" fmla="*/ 374650 w 5761832"/>
                <a:gd name="connsiteY1" fmla="*/ 31750 h 559049"/>
                <a:gd name="connsiteX2" fmla="*/ 916782 w 5761832"/>
                <a:gd name="connsiteY2" fmla="*/ 19050 h 559049"/>
                <a:gd name="connsiteX3" fmla="*/ 1047750 w 5761832"/>
                <a:gd name="connsiteY3" fmla="*/ 14288 h 559049"/>
                <a:gd name="connsiteX4" fmla="*/ 5759450 w 5761832"/>
                <a:gd name="connsiteY4" fmla="*/ 0 h 559049"/>
                <a:gd name="connsiteX5" fmla="*/ 5577681 w 5761832"/>
                <a:gd name="connsiteY5" fmla="*/ 273050 h 559049"/>
                <a:gd name="connsiteX6" fmla="*/ 5761832 w 5761832"/>
                <a:gd name="connsiteY6" fmla="*/ 522287 h 559049"/>
                <a:gd name="connsiteX7" fmla="*/ 5251450 w 5761832"/>
                <a:gd name="connsiteY7" fmla="*/ 558800 h 559049"/>
                <a:gd name="connsiteX8" fmla="*/ 1042988 w 5761832"/>
                <a:gd name="connsiteY8" fmla="*/ 547688 h 559049"/>
                <a:gd name="connsiteX9" fmla="*/ 919163 w 5761832"/>
                <a:gd name="connsiteY9" fmla="*/ 550068 h 559049"/>
                <a:gd name="connsiteX10" fmla="*/ 661194 w 5761832"/>
                <a:gd name="connsiteY10" fmla="*/ 553244 h 559049"/>
                <a:gd name="connsiteX11" fmla="*/ 0 w 5761832"/>
                <a:gd name="connsiteY11" fmla="*/ 527050 h 559049"/>
                <a:gd name="connsiteX12" fmla="*/ 200025 w 5761832"/>
                <a:gd name="connsiteY12" fmla="*/ 271463 h 559049"/>
                <a:gd name="connsiteX13" fmla="*/ 793 w 5761832"/>
                <a:gd name="connsiteY13" fmla="*/ 7938 h 559049"/>
                <a:gd name="connsiteX0" fmla="*/ 793 w 5761832"/>
                <a:gd name="connsiteY0" fmla="*/ 0 h 551111"/>
                <a:gd name="connsiteX1" fmla="*/ 374650 w 5761832"/>
                <a:gd name="connsiteY1" fmla="*/ 23812 h 551111"/>
                <a:gd name="connsiteX2" fmla="*/ 916782 w 5761832"/>
                <a:gd name="connsiteY2" fmla="*/ 11112 h 551111"/>
                <a:gd name="connsiteX3" fmla="*/ 1047750 w 5761832"/>
                <a:gd name="connsiteY3" fmla="*/ 6350 h 551111"/>
                <a:gd name="connsiteX4" fmla="*/ 5577681 w 5761832"/>
                <a:gd name="connsiteY4" fmla="*/ 265112 h 551111"/>
                <a:gd name="connsiteX5" fmla="*/ 5761832 w 5761832"/>
                <a:gd name="connsiteY5" fmla="*/ 514349 h 551111"/>
                <a:gd name="connsiteX6" fmla="*/ 5251450 w 5761832"/>
                <a:gd name="connsiteY6" fmla="*/ 550862 h 551111"/>
                <a:gd name="connsiteX7" fmla="*/ 1042988 w 5761832"/>
                <a:gd name="connsiteY7" fmla="*/ 539750 h 551111"/>
                <a:gd name="connsiteX8" fmla="*/ 919163 w 5761832"/>
                <a:gd name="connsiteY8" fmla="*/ 542130 h 551111"/>
                <a:gd name="connsiteX9" fmla="*/ 661194 w 5761832"/>
                <a:gd name="connsiteY9" fmla="*/ 545306 h 551111"/>
                <a:gd name="connsiteX10" fmla="*/ 0 w 5761832"/>
                <a:gd name="connsiteY10" fmla="*/ 519112 h 551111"/>
                <a:gd name="connsiteX11" fmla="*/ 200025 w 5761832"/>
                <a:gd name="connsiteY11" fmla="*/ 263525 h 551111"/>
                <a:gd name="connsiteX12" fmla="*/ 793 w 5761832"/>
                <a:gd name="connsiteY12" fmla="*/ 0 h 551111"/>
                <a:gd name="connsiteX0" fmla="*/ 793 w 5761832"/>
                <a:gd name="connsiteY0" fmla="*/ 0 h 551111"/>
                <a:gd name="connsiteX1" fmla="*/ 374650 w 5761832"/>
                <a:gd name="connsiteY1" fmla="*/ 23812 h 551111"/>
                <a:gd name="connsiteX2" fmla="*/ 916782 w 5761832"/>
                <a:gd name="connsiteY2" fmla="*/ 11112 h 551111"/>
                <a:gd name="connsiteX3" fmla="*/ 1047750 w 5761832"/>
                <a:gd name="connsiteY3" fmla="*/ 6350 h 551111"/>
                <a:gd name="connsiteX4" fmla="*/ 5761832 w 5761832"/>
                <a:gd name="connsiteY4" fmla="*/ 514349 h 551111"/>
                <a:gd name="connsiteX5" fmla="*/ 5251450 w 5761832"/>
                <a:gd name="connsiteY5" fmla="*/ 550862 h 551111"/>
                <a:gd name="connsiteX6" fmla="*/ 1042988 w 5761832"/>
                <a:gd name="connsiteY6" fmla="*/ 539750 h 551111"/>
                <a:gd name="connsiteX7" fmla="*/ 919163 w 5761832"/>
                <a:gd name="connsiteY7" fmla="*/ 542130 h 551111"/>
                <a:gd name="connsiteX8" fmla="*/ 661194 w 5761832"/>
                <a:gd name="connsiteY8" fmla="*/ 545306 h 551111"/>
                <a:gd name="connsiteX9" fmla="*/ 0 w 5761832"/>
                <a:gd name="connsiteY9" fmla="*/ 519112 h 551111"/>
                <a:gd name="connsiteX10" fmla="*/ 200025 w 5761832"/>
                <a:gd name="connsiteY10" fmla="*/ 263525 h 551111"/>
                <a:gd name="connsiteX11" fmla="*/ 793 w 5761832"/>
                <a:gd name="connsiteY11" fmla="*/ 0 h 551111"/>
                <a:gd name="connsiteX0" fmla="*/ 793 w 5251450"/>
                <a:gd name="connsiteY0" fmla="*/ 0 h 551111"/>
                <a:gd name="connsiteX1" fmla="*/ 374650 w 5251450"/>
                <a:gd name="connsiteY1" fmla="*/ 23812 h 551111"/>
                <a:gd name="connsiteX2" fmla="*/ 916782 w 5251450"/>
                <a:gd name="connsiteY2" fmla="*/ 11112 h 551111"/>
                <a:gd name="connsiteX3" fmla="*/ 1047750 w 5251450"/>
                <a:gd name="connsiteY3" fmla="*/ 6350 h 551111"/>
                <a:gd name="connsiteX4" fmla="*/ 5251450 w 5251450"/>
                <a:gd name="connsiteY4" fmla="*/ 550862 h 551111"/>
                <a:gd name="connsiteX5" fmla="*/ 1042988 w 5251450"/>
                <a:gd name="connsiteY5" fmla="*/ 539750 h 551111"/>
                <a:gd name="connsiteX6" fmla="*/ 919163 w 5251450"/>
                <a:gd name="connsiteY6" fmla="*/ 542130 h 551111"/>
                <a:gd name="connsiteX7" fmla="*/ 661194 w 5251450"/>
                <a:gd name="connsiteY7" fmla="*/ 545306 h 551111"/>
                <a:gd name="connsiteX8" fmla="*/ 0 w 5251450"/>
                <a:gd name="connsiteY8" fmla="*/ 519112 h 551111"/>
                <a:gd name="connsiteX9" fmla="*/ 200025 w 5251450"/>
                <a:gd name="connsiteY9" fmla="*/ 263525 h 551111"/>
                <a:gd name="connsiteX10" fmla="*/ 793 w 5251450"/>
                <a:gd name="connsiteY10" fmla="*/ 0 h 551111"/>
                <a:gd name="connsiteX0" fmla="*/ 793 w 1047750"/>
                <a:gd name="connsiteY0" fmla="*/ 0 h 551111"/>
                <a:gd name="connsiteX1" fmla="*/ 374650 w 1047750"/>
                <a:gd name="connsiteY1" fmla="*/ 23812 h 551111"/>
                <a:gd name="connsiteX2" fmla="*/ 916782 w 1047750"/>
                <a:gd name="connsiteY2" fmla="*/ 11112 h 551111"/>
                <a:gd name="connsiteX3" fmla="*/ 1047750 w 1047750"/>
                <a:gd name="connsiteY3" fmla="*/ 6350 h 551111"/>
                <a:gd name="connsiteX4" fmla="*/ 1042988 w 1047750"/>
                <a:gd name="connsiteY4" fmla="*/ 539750 h 551111"/>
                <a:gd name="connsiteX5" fmla="*/ 919163 w 1047750"/>
                <a:gd name="connsiteY5" fmla="*/ 542130 h 551111"/>
                <a:gd name="connsiteX6" fmla="*/ 661194 w 1047750"/>
                <a:gd name="connsiteY6" fmla="*/ 545306 h 551111"/>
                <a:gd name="connsiteX7" fmla="*/ 0 w 1047750"/>
                <a:gd name="connsiteY7" fmla="*/ 519112 h 551111"/>
                <a:gd name="connsiteX8" fmla="*/ 200025 w 1047750"/>
                <a:gd name="connsiteY8" fmla="*/ 263525 h 551111"/>
                <a:gd name="connsiteX9" fmla="*/ 793 w 1047750"/>
                <a:gd name="connsiteY9" fmla="*/ 0 h 551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7750" h="551111">
                  <a:moveTo>
                    <a:pt x="793" y="0"/>
                  </a:moveTo>
                  <a:cubicBezTo>
                    <a:pt x="123031" y="24606"/>
                    <a:pt x="250031" y="15875"/>
                    <a:pt x="374650" y="23812"/>
                  </a:cubicBezTo>
                  <a:cubicBezTo>
                    <a:pt x="555361" y="19579"/>
                    <a:pt x="750359" y="24870"/>
                    <a:pt x="916782" y="11112"/>
                  </a:cubicBezTo>
                  <a:lnTo>
                    <a:pt x="1047750" y="6350"/>
                  </a:lnTo>
                  <a:cubicBezTo>
                    <a:pt x="1046163" y="184150"/>
                    <a:pt x="1044575" y="361950"/>
                    <a:pt x="1042988" y="539750"/>
                  </a:cubicBezTo>
                  <a:lnTo>
                    <a:pt x="919163" y="542130"/>
                  </a:lnTo>
                  <a:lnTo>
                    <a:pt x="661194" y="545306"/>
                  </a:lnTo>
                  <a:cubicBezTo>
                    <a:pt x="526521" y="548481"/>
                    <a:pt x="206111" y="565943"/>
                    <a:pt x="0" y="519112"/>
                  </a:cubicBezTo>
                  <a:lnTo>
                    <a:pt x="200025" y="263525"/>
                  </a:lnTo>
                  <a:cubicBezTo>
                    <a:pt x="124089" y="185208"/>
                    <a:pt x="79110" y="128323"/>
                    <a:pt x="793" y="0"/>
                  </a:cubicBezTo>
                  <a:close/>
                </a:path>
              </a:pathLst>
            </a:custGeom>
            <a:gradFill flip="none" rotWithShape="1">
              <a:gsLst>
                <a:gs pos="0">
                  <a:srgbClr val="9DCA0D">
                    <a:lumMod val="95000"/>
                    <a:lumOff val="5000"/>
                  </a:srgbClr>
                </a:gs>
                <a:gs pos="21000">
                  <a:srgbClr val="9DCA0D">
                    <a:lumMod val="85000"/>
                  </a:srgbClr>
                </a:gs>
                <a:gs pos="52000">
                  <a:srgbClr val="9DCA0D">
                    <a:lumMod val="90000"/>
                  </a:srgbClr>
                </a:gs>
                <a:gs pos="100000">
                  <a:srgbClr val="9DCA0D">
                    <a:lumMod val="77000"/>
                  </a:srgbClr>
                </a:gs>
                <a:gs pos="86000">
                  <a:srgbClr val="9DCA0D">
                    <a:lumMod val="85000"/>
                  </a:srgbClr>
                </a:gs>
              </a:gsLst>
              <a:lin ang="0" scaled="1"/>
              <a:tileRect/>
            </a:gra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5" name="Freeform 24"/>
            <p:cNvSpPr/>
            <p:nvPr/>
          </p:nvSpPr>
          <p:spPr>
            <a:xfrm>
              <a:off x="1816100" y="3152516"/>
              <a:ext cx="919163" cy="437700"/>
            </a:xfrm>
            <a:custGeom>
              <a:avLst/>
              <a:gdLst>
                <a:gd name="connsiteX0" fmla="*/ 12700 w 5759450"/>
                <a:gd name="connsiteY0" fmla="*/ 0 h 565150"/>
                <a:gd name="connsiteX1" fmla="*/ 374650 w 5759450"/>
                <a:gd name="connsiteY1" fmla="*/ 38100 h 565150"/>
                <a:gd name="connsiteX2" fmla="*/ 5073650 w 5759450"/>
                <a:gd name="connsiteY2" fmla="*/ 38100 h 565150"/>
                <a:gd name="connsiteX3" fmla="*/ 5759450 w 5759450"/>
                <a:gd name="connsiteY3" fmla="*/ 6350 h 565150"/>
                <a:gd name="connsiteX4" fmla="*/ 5594350 w 5759450"/>
                <a:gd name="connsiteY4" fmla="*/ 279400 h 565150"/>
                <a:gd name="connsiteX5" fmla="*/ 5759450 w 5759450"/>
                <a:gd name="connsiteY5" fmla="*/ 552450 h 565150"/>
                <a:gd name="connsiteX6" fmla="*/ 5251450 w 5759450"/>
                <a:gd name="connsiteY6" fmla="*/ 565150 h 565150"/>
                <a:gd name="connsiteX7" fmla="*/ 654050 w 5759450"/>
                <a:gd name="connsiteY7" fmla="*/ 552450 h 565150"/>
                <a:gd name="connsiteX8" fmla="*/ 0 w 5759450"/>
                <a:gd name="connsiteY8" fmla="*/ 533400 h 565150"/>
                <a:gd name="connsiteX9" fmla="*/ 190500 w 5759450"/>
                <a:gd name="connsiteY9" fmla="*/ 254000 h 565150"/>
                <a:gd name="connsiteX10" fmla="*/ 12700 w 5759450"/>
                <a:gd name="connsiteY10" fmla="*/ 0 h 565150"/>
                <a:gd name="connsiteX0" fmla="*/ 12700 w 5759450"/>
                <a:gd name="connsiteY0" fmla="*/ 0 h 565150"/>
                <a:gd name="connsiteX1" fmla="*/ 374650 w 5759450"/>
                <a:gd name="connsiteY1" fmla="*/ 38100 h 565150"/>
                <a:gd name="connsiteX2" fmla="*/ 5073650 w 5759450"/>
                <a:gd name="connsiteY2" fmla="*/ 38100 h 565150"/>
                <a:gd name="connsiteX3" fmla="*/ 5759450 w 5759450"/>
                <a:gd name="connsiteY3" fmla="*/ 6350 h 565150"/>
                <a:gd name="connsiteX4" fmla="*/ 5594350 w 5759450"/>
                <a:gd name="connsiteY4" fmla="*/ 279400 h 565150"/>
                <a:gd name="connsiteX5" fmla="*/ 5759450 w 5759450"/>
                <a:gd name="connsiteY5" fmla="*/ 552450 h 565150"/>
                <a:gd name="connsiteX6" fmla="*/ 5251450 w 5759450"/>
                <a:gd name="connsiteY6" fmla="*/ 565150 h 565150"/>
                <a:gd name="connsiteX7" fmla="*/ 654050 w 5759450"/>
                <a:gd name="connsiteY7" fmla="*/ 552450 h 565150"/>
                <a:gd name="connsiteX8" fmla="*/ 0 w 5759450"/>
                <a:gd name="connsiteY8" fmla="*/ 533400 h 565150"/>
                <a:gd name="connsiteX9" fmla="*/ 190500 w 5759450"/>
                <a:gd name="connsiteY9" fmla="*/ 254000 h 565150"/>
                <a:gd name="connsiteX10" fmla="*/ 12700 w 5759450"/>
                <a:gd name="connsiteY10" fmla="*/ 0 h 565150"/>
                <a:gd name="connsiteX0" fmla="*/ 12700 w 5759450"/>
                <a:gd name="connsiteY0" fmla="*/ 0 h 565150"/>
                <a:gd name="connsiteX1" fmla="*/ 374650 w 5759450"/>
                <a:gd name="connsiteY1" fmla="*/ 38100 h 565150"/>
                <a:gd name="connsiteX2" fmla="*/ 5073650 w 5759450"/>
                <a:gd name="connsiteY2" fmla="*/ 38100 h 565150"/>
                <a:gd name="connsiteX3" fmla="*/ 5759450 w 5759450"/>
                <a:gd name="connsiteY3" fmla="*/ 6350 h 565150"/>
                <a:gd name="connsiteX4" fmla="*/ 5594350 w 5759450"/>
                <a:gd name="connsiteY4" fmla="*/ 279400 h 565150"/>
                <a:gd name="connsiteX5" fmla="*/ 5759450 w 5759450"/>
                <a:gd name="connsiteY5" fmla="*/ 552450 h 565150"/>
                <a:gd name="connsiteX6" fmla="*/ 5251450 w 5759450"/>
                <a:gd name="connsiteY6" fmla="*/ 565150 h 565150"/>
                <a:gd name="connsiteX7" fmla="*/ 654050 w 5759450"/>
                <a:gd name="connsiteY7" fmla="*/ 552450 h 565150"/>
                <a:gd name="connsiteX8" fmla="*/ 0 w 5759450"/>
                <a:gd name="connsiteY8" fmla="*/ 533400 h 565150"/>
                <a:gd name="connsiteX9" fmla="*/ 190500 w 5759450"/>
                <a:gd name="connsiteY9" fmla="*/ 254000 h 565150"/>
                <a:gd name="connsiteX10" fmla="*/ 12700 w 5759450"/>
                <a:gd name="connsiteY10" fmla="*/ 0 h 565150"/>
                <a:gd name="connsiteX0" fmla="*/ 22225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190500 w 5759450"/>
                <a:gd name="connsiteY9" fmla="*/ 247650 h 558800"/>
                <a:gd name="connsiteX10" fmla="*/ 22225 w 5759450"/>
                <a:gd name="connsiteY10" fmla="*/ 7938 h 558800"/>
                <a:gd name="connsiteX0" fmla="*/ 22225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190500 w 5759450"/>
                <a:gd name="connsiteY9" fmla="*/ 247650 h 558800"/>
                <a:gd name="connsiteX10" fmla="*/ 30956 w 5759450"/>
                <a:gd name="connsiteY10" fmla="*/ 28575 h 558800"/>
                <a:gd name="connsiteX11" fmla="*/ 22225 w 5759450"/>
                <a:gd name="connsiteY11" fmla="*/ 7938 h 558800"/>
                <a:gd name="connsiteX0" fmla="*/ 22225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190500 w 5759450"/>
                <a:gd name="connsiteY9" fmla="*/ 247650 h 558800"/>
                <a:gd name="connsiteX10" fmla="*/ 19050 w 5759450"/>
                <a:gd name="connsiteY10" fmla="*/ 35719 h 558800"/>
                <a:gd name="connsiteX11" fmla="*/ 22225 w 5759450"/>
                <a:gd name="connsiteY11" fmla="*/ 7938 h 558800"/>
                <a:gd name="connsiteX0" fmla="*/ 24606 w 5761831"/>
                <a:gd name="connsiteY0" fmla="*/ 7938 h 558800"/>
                <a:gd name="connsiteX1" fmla="*/ 377031 w 5761831"/>
                <a:gd name="connsiteY1" fmla="*/ 31750 h 558800"/>
                <a:gd name="connsiteX2" fmla="*/ 5076031 w 5761831"/>
                <a:gd name="connsiteY2" fmla="*/ 31750 h 558800"/>
                <a:gd name="connsiteX3" fmla="*/ 5761831 w 5761831"/>
                <a:gd name="connsiteY3" fmla="*/ 0 h 558800"/>
                <a:gd name="connsiteX4" fmla="*/ 5596731 w 5761831"/>
                <a:gd name="connsiteY4" fmla="*/ 273050 h 558800"/>
                <a:gd name="connsiteX5" fmla="*/ 5761831 w 5761831"/>
                <a:gd name="connsiteY5" fmla="*/ 546100 h 558800"/>
                <a:gd name="connsiteX6" fmla="*/ 5253831 w 5761831"/>
                <a:gd name="connsiteY6" fmla="*/ 558800 h 558800"/>
                <a:gd name="connsiteX7" fmla="*/ 656431 w 5761831"/>
                <a:gd name="connsiteY7" fmla="*/ 546100 h 558800"/>
                <a:gd name="connsiteX8" fmla="*/ 2381 w 5761831"/>
                <a:gd name="connsiteY8" fmla="*/ 527050 h 558800"/>
                <a:gd name="connsiteX9" fmla="*/ 192881 w 5761831"/>
                <a:gd name="connsiteY9" fmla="*/ 247650 h 558800"/>
                <a:gd name="connsiteX10" fmla="*/ 0 w 5761831"/>
                <a:gd name="connsiteY10" fmla="*/ 30957 h 558800"/>
                <a:gd name="connsiteX11" fmla="*/ 24606 w 5761831"/>
                <a:gd name="connsiteY11" fmla="*/ 7938 h 558800"/>
                <a:gd name="connsiteX0" fmla="*/ 22225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190500 w 5759450"/>
                <a:gd name="connsiteY9" fmla="*/ 247650 h 558800"/>
                <a:gd name="connsiteX10" fmla="*/ 22225 w 5759450"/>
                <a:gd name="connsiteY10" fmla="*/ 7938 h 558800"/>
                <a:gd name="connsiteX0" fmla="*/ 793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190500 w 5759450"/>
                <a:gd name="connsiteY9" fmla="*/ 247650 h 558800"/>
                <a:gd name="connsiteX10" fmla="*/ 793 w 5759450"/>
                <a:gd name="connsiteY10" fmla="*/ 7938 h 558800"/>
                <a:gd name="connsiteX0" fmla="*/ 793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190500 w 5759450"/>
                <a:gd name="connsiteY9" fmla="*/ 247650 h 558800"/>
                <a:gd name="connsiteX10" fmla="*/ 793 w 5759450"/>
                <a:gd name="connsiteY10" fmla="*/ 7938 h 558800"/>
                <a:gd name="connsiteX0" fmla="*/ 793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200025 w 5759450"/>
                <a:gd name="connsiteY9" fmla="*/ 271463 h 558800"/>
                <a:gd name="connsiteX10" fmla="*/ 793 w 5759450"/>
                <a:gd name="connsiteY10" fmla="*/ 7938 h 558800"/>
                <a:gd name="connsiteX0" fmla="*/ 793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200025 w 5759450"/>
                <a:gd name="connsiteY9" fmla="*/ 271463 h 558800"/>
                <a:gd name="connsiteX10" fmla="*/ 793 w 5759450"/>
                <a:gd name="connsiteY10" fmla="*/ 7938 h 558800"/>
                <a:gd name="connsiteX0" fmla="*/ 793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200025 w 5759450"/>
                <a:gd name="connsiteY9" fmla="*/ 271463 h 558800"/>
                <a:gd name="connsiteX10" fmla="*/ 793 w 5759450"/>
                <a:gd name="connsiteY10" fmla="*/ 7938 h 558800"/>
                <a:gd name="connsiteX0" fmla="*/ 793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200025 w 5759450"/>
                <a:gd name="connsiteY9" fmla="*/ 271463 h 558800"/>
                <a:gd name="connsiteX10" fmla="*/ 793 w 5759450"/>
                <a:gd name="connsiteY10" fmla="*/ 7938 h 558800"/>
                <a:gd name="connsiteX0" fmla="*/ 793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200025 w 5759450"/>
                <a:gd name="connsiteY9" fmla="*/ 271463 h 558800"/>
                <a:gd name="connsiteX10" fmla="*/ 793 w 5759450"/>
                <a:gd name="connsiteY10" fmla="*/ 7938 h 558800"/>
                <a:gd name="connsiteX0" fmla="*/ 793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61194 w 5759450"/>
                <a:gd name="connsiteY7" fmla="*/ 553244 h 558800"/>
                <a:gd name="connsiteX8" fmla="*/ 0 w 5759450"/>
                <a:gd name="connsiteY8" fmla="*/ 527050 h 558800"/>
                <a:gd name="connsiteX9" fmla="*/ 200025 w 5759450"/>
                <a:gd name="connsiteY9" fmla="*/ 271463 h 558800"/>
                <a:gd name="connsiteX10" fmla="*/ 793 w 5759450"/>
                <a:gd name="connsiteY10" fmla="*/ 7938 h 558800"/>
                <a:gd name="connsiteX0" fmla="*/ 793 w 5759450"/>
                <a:gd name="connsiteY0" fmla="*/ 7938 h 559049"/>
                <a:gd name="connsiteX1" fmla="*/ 374650 w 5759450"/>
                <a:gd name="connsiteY1" fmla="*/ 31750 h 559049"/>
                <a:gd name="connsiteX2" fmla="*/ 5073650 w 5759450"/>
                <a:gd name="connsiteY2" fmla="*/ 31750 h 559049"/>
                <a:gd name="connsiteX3" fmla="*/ 5759450 w 5759450"/>
                <a:gd name="connsiteY3" fmla="*/ 0 h 559049"/>
                <a:gd name="connsiteX4" fmla="*/ 5594350 w 5759450"/>
                <a:gd name="connsiteY4" fmla="*/ 273050 h 559049"/>
                <a:gd name="connsiteX5" fmla="*/ 5759450 w 5759450"/>
                <a:gd name="connsiteY5" fmla="*/ 546100 h 559049"/>
                <a:gd name="connsiteX6" fmla="*/ 5251450 w 5759450"/>
                <a:gd name="connsiteY6" fmla="*/ 558800 h 559049"/>
                <a:gd name="connsiteX7" fmla="*/ 661194 w 5759450"/>
                <a:gd name="connsiteY7" fmla="*/ 553244 h 559049"/>
                <a:gd name="connsiteX8" fmla="*/ 0 w 5759450"/>
                <a:gd name="connsiteY8" fmla="*/ 527050 h 559049"/>
                <a:gd name="connsiteX9" fmla="*/ 200025 w 5759450"/>
                <a:gd name="connsiteY9" fmla="*/ 271463 h 559049"/>
                <a:gd name="connsiteX10" fmla="*/ 793 w 5759450"/>
                <a:gd name="connsiteY10" fmla="*/ 7938 h 559049"/>
                <a:gd name="connsiteX0" fmla="*/ 793 w 5759450"/>
                <a:gd name="connsiteY0" fmla="*/ 7938 h 559049"/>
                <a:gd name="connsiteX1" fmla="*/ 374650 w 5759450"/>
                <a:gd name="connsiteY1" fmla="*/ 31750 h 559049"/>
                <a:gd name="connsiteX2" fmla="*/ 919163 w 5759450"/>
                <a:gd name="connsiteY2" fmla="*/ 28575 h 559049"/>
                <a:gd name="connsiteX3" fmla="*/ 5073650 w 5759450"/>
                <a:gd name="connsiteY3" fmla="*/ 31750 h 559049"/>
                <a:gd name="connsiteX4" fmla="*/ 5759450 w 5759450"/>
                <a:gd name="connsiteY4" fmla="*/ 0 h 559049"/>
                <a:gd name="connsiteX5" fmla="*/ 5594350 w 5759450"/>
                <a:gd name="connsiteY5" fmla="*/ 273050 h 559049"/>
                <a:gd name="connsiteX6" fmla="*/ 5759450 w 5759450"/>
                <a:gd name="connsiteY6" fmla="*/ 546100 h 559049"/>
                <a:gd name="connsiteX7" fmla="*/ 5251450 w 5759450"/>
                <a:gd name="connsiteY7" fmla="*/ 558800 h 559049"/>
                <a:gd name="connsiteX8" fmla="*/ 661194 w 5759450"/>
                <a:gd name="connsiteY8" fmla="*/ 553244 h 559049"/>
                <a:gd name="connsiteX9" fmla="*/ 0 w 5759450"/>
                <a:gd name="connsiteY9" fmla="*/ 527050 h 559049"/>
                <a:gd name="connsiteX10" fmla="*/ 200025 w 5759450"/>
                <a:gd name="connsiteY10" fmla="*/ 271463 h 559049"/>
                <a:gd name="connsiteX11" fmla="*/ 793 w 5759450"/>
                <a:gd name="connsiteY11"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5073650 w 5759450"/>
                <a:gd name="connsiteY3" fmla="*/ 31750 h 559049"/>
                <a:gd name="connsiteX4" fmla="*/ 5759450 w 5759450"/>
                <a:gd name="connsiteY4" fmla="*/ 0 h 559049"/>
                <a:gd name="connsiteX5" fmla="*/ 5594350 w 5759450"/>
                <a:gd name="connsiteY5" fmla="*/ 273050 h 559049"/>
                <a:gd name="connsiteX6" fmla="*/ 5759450 w 5759450"/>
                <a:gd name="connsiteY6" fmla="*/ 546100 h 559049"/>
                <a:gd name="connsiteX7" fmla="*/ 5251450 w 5759450"/>
                <a:gd name="connsiteY7" fmla="*/ 558800 h 559049"/>
                <a:gd name="connsiteX8" fmla="*/ 661194 w 5759450"/>
                <a:gd name="connsiteY8" fmla="*/ 553244 h 559049"/>
                <a:gd name="connsiteX9" fmla="*/ 0 w 5759450"/>
                <a:gd name="connsiteY9" fmla="*/ 527050 h 559049"/>
                <a:gd name="connsiteX10" fmla="*/ 200025 w 5759450"/>
                <a:gd name="connsiteY10" fmla="*/ 271463 h 559049"/>
                <a:gd name="connsiteX11" fmla="*/ 793 w 5759450"/>
                <a:gd name="connsiteY11"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5073650 w 5759450"/>
                <a:gd name="connsiteY3" fmla="*/ 31750 h 559049"/>
                <a:gd name="connsiteX4" fmla="*/ 5759450 w 5759450"/>
                <a:gd name="connsiteY4" fmla="*/ 0 h 559049"/>
                <a:gd name="connsiteX5" fmla="*/ 5594350 w 5759450"/>
                <a:gd name="connsiteY5" fmla="*/ 273050 h 559049"/>
                <a:gd name="connsiteX6" fmla="*/ 5759450 w 5759450"/>
                <a:gd name="connsiteY6" fmla="*/ 546100 h 559049"/>
                <a:gd name="connsiteX7" fmla="*/ 5251450 w 5759450"/>
                <a:gd name="connsiteY7" fmla="*/ 558800 h 559049"/>
                <a:gd name="connsiteX8" fmla="*/ 661194 w 5759450"/>
                <a:gd name="connsiteY8" fmla="*/ 553244 h 559049"/>
                <a:gd name="connsiteX9" fmla="*/ 0 w 5759450"/>
                <a:gd name="connsiteY9" fmla="*/ 527050 h 559049"/>
                <a:gd name="connsiteX10" fmla="*/ 200025 w 5759450"/>
                <a:gd name="connsiteY10" fmla="*/ 271463 h 559049"/>
                <a:gd name="connsiteX11" fmla="*/ 793 w 5759450"/>
                <a:gd name="connsiteY11"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5073650 w 5759450"/>
                <a:gd name="connsiteY3" fmla="*/ 31750 h 559049"/>
                <a:gd name="connsiteX4" fmla="*/ 5759450 w 5759450"/>
                <a:gd name="connsiteY4" fmla="*/ 0 h 559049"/>
                <a:gd name="connsiteX5" fmla="*/ 5594350 w 5759450"/>
                <a:gd name="connsiteY5" fmla="*/ 273050 h 559049"/>
                <a:gd name="connsiteX6" fmla="*/ 5759450 w 5759450"/>
                <a:gd name="connsiteY6" fmla="*/ 546100 h 559049"/>
                <a:gd name="connsiteX7" fmla="*/ 5251450 w 5759450"/>
                <a:gd name="connsiteY7" fmla="*/ 558800 h 559049"/>
                <a:gd name="connsiteX8" fmla="*/ 661194 w 5759450"/>
                <a:gd name="connsiteY8" fmla="*/ 553244 h 559049"/>
                <a:gd name="connsiteX9" fmla="*/ 0 w 5759450"/>
                <a:gd name="connsiteY9" fmla="*/ 527050 h 559049"/>
                <a:gd name="connsiteX10" fmla="*/ 200025 w 5759450"/>
                <a:gd name="connsiteY10" fmla="*/ 271463 h 559049"/>
                <a:gd name="connsiteX11" fmla="*/ 793 w 5759450"/>
                <a:gd name="connsiteY11"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5073650 w 5759450"/>
                <a:gd name="connsiteY3" fmla="*/ 31750 h 559049"/>
                <a:gd name="connsiteX4" fmla="*/ 5759450 w 5759450"/>
                <a:gd name="connsiteY4" fmla="*/ 0 h 559049"/>
                <a:gd name="connsiteX5" fmla="*/ 5594350 w 5759450"/>
                <a:gd name="connsiteY5" fmla="*/ 273050 h 559049"/>
                <a:gd name="connsiteX6" fmla="*/ 5759450 w 5759450"/>
                <a:gd name="connsiteY6" fmla="*/ 546100 h 559049"/>
                <a:gd name="connsiteX7" fmla="*/ 5251450 w 5759450"/>
                <a:gd name="connsiteY7" fmla="*/ 558800 h 559049"/>
                <a:gd name="connsiteX8" fmla="*/ 919163 w 5759450"/>
                <a:gd name="connsiteY8" fmla="*/ 554831 h 559049"/>
                <a:gd name="connsiteX9" fmla="*/ 661194 w 5759450"/>
                <a:gd name="connsiteY9" fmla="*/ 553244 h 559049"/>
                <a:gd name="connsiteX10" fmla="*/ 0 w 5759450"/>
                <a:gd name="connsiteY10" fmla="*/ 527050 h 559049"/>
                <a:gd name="connsiteX11" fmla="*/ 200025 w 5759450"/>
                <a:gd name="connsiteY11" fmla="*/ 271463 h 559049"/>
                <a:gd name="connsiteX12" fmla="*/ 793 w 5759450"/>
                <a:gd name="connsiteY12"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5073650 w 5759450"/>
                <a:gd name="connsiteY3" fmla="*/ 31750 h 559049"/>
                <a:gd name="connsiteX4" fmla="*/ 5759450 w 5759450"/>
                <a:gd name="connsiteY4" fmla="*/ 0 h 559049"/>
                <a:gd name="connsiteX5" fmla="*/ 5594350 w 5759450"/>
                <a:gd name="connsiteY5" fmla="*/ 273050 h 559049"/>
                <a:gd name="connsiteX6" fmla="*/ 5759450 w 5759450"/>
                <a:gd name="connsiteY6" fmla="*/ 546100 h 559049"/>
                <a:gd name="connsiteX7" fmla="*/ 5251450 w 5759450"/>
                <a:gd name="connsiteY7" fmla="*/ 558800 h 559049"/>
                <a:gd name="connsiteX8" fmla="*/ 919163 w 5759450"/>
                <a:gd name="connsiteY8" fmla="*/ 550068 h 559049"/>
                <a:gd name="connsiteX9" fmla="*/ 661194 w 5759450"/>
                <a:gd name="connsiteY9" fmla="*/ 553244 h 559049"/>
                <a:gd name="connsiteX10" fmla="*/ 0 w 5759450"/>
                <a:gd name="connsiteY10" fmla="*/ 527050 h 559049"/>
                <a:gd name="connsiteX11" fmla="*/ 200025 w 5759450"/>
                <a:gd name="connsiteY11" fmla="*/ 271463 h 559049"/>
                <a:gd name="connsiteX12" fmla="*/ 793 w 5759450"/>
                <a:gd name="connsiteY12"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0131 w 5759450"/>
                <a:gd name="connsiteY3" fmla="*/ 30956 h 559049"/>
                <a:gd name="connsiteX4" fmla="*/ 5073650 w 5759450"/>
                <a:gd name="connsiteY4" fmla="*/ 31750 h 559049"/>
                <a:gd name="connsiteX5" fmla="*/ 5759450 w 5759450"/>
                <a:gd name="connsiteY5" fmla="*/ 0 h 559049"/>
                <a:gd name="connsiteX6" fmla="*/ 5594350 w 5759450"/>
                <a:gd name="connsiteY6" fmla="*/ 273050 h 559049"/>
                <a:gd name="connsiteX7" fmla="*/ 5759450 w 5759450"/>
                <a:gd name="connsiteY7" fmla="*/ 546100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3650 w 5759450"/>
                <a:gd name="connsiteY4" fmla="*/ 31750 h 559049"/>
                <a:gd name="connsiteX5" fmla="*/ 5759450 w 5759450"/>
                <a:gd name="connsiteY5" fmla="*/ 0 h 559049"/>
                <a:gd name="connsiteX6" fmla="*/ 5594350 w 5759450"/>
                <a:gd name="connsiteY6" fmla="*/ 273050 h 559049"/>
                <a:gd name="connsiteX7" fmla="*/ 5759450 w 5759450"/>
                <a:gd name="connsiteY7" fmla="*/ 546100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6032 w 5759450"/>
                <a:gd name="connsiteY4" fmla="*/ 26988 h 559049"/>
                <a:gd name="connsiteX5" fmla="*/ 5759450 w 5759450"/>
                <a:gd name="connsiteY5" fmla="*/ 0 h 559049"/>
                <a:gd name="connsiteX6" fmla="*/ 5594350 w 5759450"/>
                <a:gd name="connsiteY6" fmla="*/ 273050 h 559049"/>
                <a:gd name="connsiteX7" fmla="*/ 5759450 w 5759450"/>
                <a:gd name="connsiteY7" fmla="*/ 546100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6032 w 5759450"/>
                <a:gd name="connsiteY4" fmla="*/ 26988 h 559049"/>
                <a:gd name="connsiteX5" fmla="*/ 5759450 w 5759450"/>
                <a:gd name="connsiteY5" fmla="*/ 0 h 559049"/>
                <a:gd name="connsiteX6" fmla="*/ 5594350 w 5759450"/>
                <a:gd name="connsiteY6" fmla="*/ 273050 h 559049"/>
                <a:gd name="connsiteX7" fmla="*/ 5759450 w 5759450"/>
                <a:gd name="connsiteY7" fmla="*/ 546100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6032 w 5759450"/>
                <a:gd name="connsiteY4" fmla="*/ 26988 h 559049"/>
                <a:gd name="connsiteX5" fmla="*/ 5759450 w 5759450"/>
                <a:gd name="connsiteY5" fmla="*/ 0 h 559049"/>
                <a:gd name="connsiteX6" fmla="*/ 5594350 w 5759450"/>
                <a:gd name="connsiteY6" fmla="*/ 273050 h 559049"/>
                <a:gd name="connsiteX7" fmla="*/ 5759450 w 5759450"/>
                <a:gd name="connsiteY7" fmla="*/ 546100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6032 w 5759450"/>
                <a:gd name="connsiteY4" fmla="*/ 26988 h 559049"/>
                <a:gd name="connsiteX5" fmla="*/ 5759450 w 5759450"/>
                <a:gd name="connsiteY5" fmla="*/ 0 h 559049"/>
                <a:gd name="connsiteX6" fmla="*/ 5594350 w 5759450"/>
                <a:gd name="connsiteY6" fmla="*/ 273050 h 559049"/>
                <a:gd name="connsiteX7" fmla="*/ 5759450 w 5759450"/>
                <a:gd name="connsiteY7" fmla="*/ 546100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6032 w 5759450"/>
                <a:gd name="connsiteY4" fmla="*/ 26988 h 559049"/>
                <a:gd name="connsiteX5" fmla="*/ 5759450 w 5759450"/>
                <a:gd name="connsiteY5" fmla="*/ 0 h 559049"/>
                <a:gd name="connsiteX6" fmla="*/ 5577681 w 5759450"/>
                <a:gd name="connsiteY6" fmla="*/ 273050 h 559049"/>
                <a:gd name="connsiteX7" fmla="*/ 5759450 w 5759450"/>
                <a:gd name="connsiteY7" fmla="*/ 546100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6032 w 5759450"/>
                <a:gd name="connsiteY4" fmla="*/ 26988 h 559049"/>
                <a:gd name="connsiteX5" fmla="*/ 5759450 w 5759450"/>
                <a:gd name="connsiteY5" fmla="*/ 0 h 559049"/>
                <a:gd name="connsiteX6" fmla="*/ 5577681 w 5759450"/>
                <a:gd name="connsiteY6" fmla="*/ 273050 h 559049"/>
                <a:gd name="connsiteX7" fmla="*/ 5759450 w 5759450"/>
                <a:gd name="connsiteY7" fmla="*/ 546100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6032 w 5759450"/>
                <a:gd name="connsiteY4" fmla="*/ 26988 h 559049"/>
                <a:gd name="connsiteX5" fmla="*/ 5759450 w 5759450"/>
                <a:gd name="connsiteY5" fmla="*/ 0 h 559049"/>
                <a:gd name="connsiteX6" fmla="*/ 5577681 w 5759450"/>
                <a:gd name="connsiteY6" fmla="*/ 273050 h 559049"/>
                <a:gd name="connsiteX7" fmla="*/ 5754688 w 5759450"/>
                <a:gd name="connsiteY7" fmla="*/ 517525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6032 w 5759450"/>
                <a:gd name="connsiteY4" fmla="*/ 26988 h 559049"/>
                <a:gd name="connsiteX5" fmla="*/ 5759450 w 5759450"/>
                <a:gd name="connsiteY5" fmla="*/ 0 h 559049"/>
                <a:gd name="connsiteX6" fmla="*/ 5577681 w 5759450"/>
                <a:gd name="connsiteY6" fmla="*/ 273050 h 559049"/>
                <a:gd name="connsiteX7" fmla="*/ 5754688 w 5759450"/>
                <a:gd name="connsiteY7" fmla="*/ 517525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61529"/>
                <a:gd name="connsiteX1" fmla="*/ 374650 w 5759450"/>
                <a:gd name="connsiteY1" fmla="*/ 31750 h 561529"/>
                <a:gd name="connsiteX2" fmla="*/ 916782 w 5759450"/>
                <a:gd name="connsiteY2" fmla="*/ 19050 h 561529"/>
                <a:gd name="connsiteX3" fmla="*/ 4862512 w 5759450"/>
                <a:gd name="connsiteY3" fmla="*/ 19050 h 561529"/>
                <a:gd name="connsiteX4" fmla="*/ 5076032 w 5759450"/>
                <a:gd name="connsiteY4" fmla="*/ 26988 h 561529"/>
                <a:gd name="connsiteX5" fmla="*/ 5759450 w 5759450"/>
                <a:gd name="connsiteY5" fmla="*/ 0 h 561529"/>
                <a:gd name="connsiteX6" fmla="*/ 5577681 w 5759450"/>
                <a:gd name="connsiteY6" fmla="*/ 273050 h 561529"/>
                <a:gd name="connsiteX7" fmla="*/ 5754688 w 5759450"/>
                <a:gd name="connsiteY7" fmla="*/ 517525 h 561529"/>
                <a:gd name="connsiteX8" fmla="*/ 5251450 w 5759450"/>
                <a:gd name="connsiteY8" fmla="*/ 558800 h 561529"/>
                <a:gd name="connsiteX9" fmla="*/ 919163 w 5759450"/>
                <a:gd name="connsiteY9" fmla="*/ 550068 h 561529"/>
                <a:gd name="connsiteX10" fmla="*/ 661194 w 5759450"/>
                <a:gd name="connsiteY10" fmla="*/ 553244 h 561529"/>
                <a:gd name="connsiteX11" fmla="*/ 0 w 5759450"/>
                <a:gd name="connsiteY11" fmla="*/ 527050 h 561529"/>
                <a:gd name="connsiteX12" fmla="*/ 200025 w 5759450"/>
                <a:gd name="connsiteY12" fmla="*/ 271463 h 561529"/>
                <a:gd name="connsiteX13" fmla="*/ 793 w 5759450"/>
                <a:gd name="connsiteY13" fmla="*/ 7938 h 561529"/>
                <a:gd name="connsiteX0" fmla="*/ 793 w 5759450"/>
                <a:gd name="connsiteY0" fmla="*/ 7938 h 562791"/>
                <a:gd name="connsiteX1" fmla="*/ 374650 w 5759450"/>
                <a:gd name="connsiteY1" fmla="*/ 31750 h 562791"/>
                <a:gd name="connsiteX2" fmla="*/ 916782 w 5759450"/>
                <a:gd name="connsiteY2" fmla="*/ 19050 h 562791"/>
                <a:gd name="connsiteX3" fmla="*/ 4862512 w 5759450"/>
                <a:gd name="connsiteY3" fmla="*/ 19050 h 562791"/>
                <a:gd name="connsiteX4" fmla="*/ 5076032 w 5759450"/>
                <a:gd name="connsiteY4" fmla="*/ 26988 h 562791"/>
                <a:gd name="connsiteX5" fmla="*/ 5759450 w 5759450"/>
                <a:gd name="connsiteY5" fmla="*/ 0 h 562791"/>
                <a:gd name="connsiteX6" fmla="*/ 5577681 w 5759450"/>
                <a:gd name="connsiteY6" fmla="*/ 273050 h 562791"/>
                <a:gd name="connsiteX7" fmla="*/ 5754688 w 5759450"/>
                <a:gd name="connsiteY7" fmla="*/ 517525 h 562791"/>
                <a:gd name="connsiteX8" fmla="*/ 5251450 w 5759450"/>
                <a:gd name="connsiteY8" fmla="*/ 558800 h 562791"/>
                <a:gd name="connsiteX9" fmla="*/ 919163 w 5759450"/>
                <a:gd name="connsiteY9" fmla="*/ 550068 h 562791"/>
                <a:gd name="connsiteX10" fmla="*/ 661194 w 5759450"/>
                <a:gd name="connsiteY10" fmla="*/ 553244 h 562791"/>
                <a:gd name="connsiteX11" fmla="*/ 0 w 5759450"/>
                <a:gd name="connsiteY11" fmla="*/ 527050 h 562791"/>
                <a:gd name="connsiteX12" fmla="*/ 200025 w 5759450"/>
                <a:gd name="connsiteY12" fmla="*/ 271463 h 562791"/>
                <a:gd name="connsiteX13" fmla="*/ 793 w 5759450"/>
                <a:gd name="connsiteY13" fmla="*/ 7938 h 562791"/>
                <a:gd name="connsiteX0" fmla="*/ 793 w 5761832"/>
                <a:gd name="connsiteY0" fmla="*/ 7938 h 563259"/>
                <a:gd name="connsiteX1" fmla="*/ 374650 w 5761832"/>
                <a:gd name="connsiteY1" fmla="*/ 31750 h 563259"/>
                <a:gd name="connsiteX2" fmla="*/ 916782 w 5761832"/>
                <a:gd name="connsiteY2" fmla="*/ 19050 h 563259"/>
                <a:gd name="connsiteX3" fmla="*/ 4862512 w 5761832"/>
                <a:gd name="connsiteY3" fmla="*/ 19050 h 563259"/>
                <a:gd name="connsiteX4" fmla="*/ 5076032 w 5761832"/>
                <a:gd name="connsiteY4" fmla="*/ 26988 h 563259"/>
                <a:gd name="connsiteX5" fmla="*/ 5759450 w 5761832"/>
                <a:gd name="connsiteY5" fmla="*/ 0 h 563259"/>
                <a:gd name="connsiteX6" fmla="*/ 5577681 w 5761832"/>
                <a:gd name="connsiteY6" fmla="*/ 273050 h 563259"/>
                <a:gd name="connsiteX7" fmla="*/ 5761832 w 5761832"/>
                <a:gd name="connsiteY7" fmla="*/ 522287 h 563259"/>
                <a:gd name="connsiteX8" fmla="*/ 5251450 w 5761832"/>
                <a:gd name="connsiteY8" fmla="*/ 558800 h 563259"/>
                <a:gd name="connsiteX9" fmla="*/ 919163 w 5761832"/>
                <a:gd name="connsiteY9" fmla="*/ 550068 h 563259"/>
                <a:gd name="connsiteX10" fmla="*/ 661194 w 5761832"/>
                <a:gd name="connsiteY10" fmla="*/ 553244 h 563259"/>
                <a:gd name="connsiteX11" fmla="*/ 0 w 5761832"/>
                <a:gd name="connsiteY11" fmla="*/ 527050 h 563259"/>
                <a:gd name="connsiteX12" fmla="*/ 200025 w 5761832"/>
                <a:gd name="connsiteY12" fmla="*/ 271463 h 563259"/>
                <a:gd name="connsiteX13" fmla="*/ 793 w 5761832"/>
                <a:gd name="connsiteY13" fmla="*/ 7938 h 563259"/>
                <a:gd name="connsiteX0" fmla="*/ 793 w 5761832"/>
                <a:gd name="connsiteY0" fmla="*/ 7938 h 563781"/>
                <a:gd name="connsiteX1" fmla="*/ 374650 w 5761832"/>
                <a:gd name="connsiteY1" fmla="*/ 31750 h 563781"/>
                <a:gd name="connsiteX2" fmla="*/ 916782 w 5761832"/>
                <a:gd name="connsiteY2" fmla="*/ 19050 h 563781"/>
                <a:gd name="connsiteX3" fmla="*/ 4862512 w 5761832"/>
                <a:gd name="connsiteY3" fmla="*/ 19050 h 563781"/>
                <a:gd name="connsiteX4" fmla="*/ 5076032 w 5761832"/>
                <a:gd name="connsiteY4" fmla="*/ 26988 h 563781"/>
                <a:gd name="connsiteX5" fmla="*/ 5759450 w 5761832"/>
                <a:gd name="connsiteY5" fmla="*/ 0 h 563781"/>
                <a:gd name="connsiteX6" fmla="*/ 5577681 w 5761832"/>
                <a:gd name="connsiteY6" fmla="*/ 273050 h 563781"/>
                <a:gd name="connsiteX7" fmla="*/ 5761832 w 5761832"/>
                <a:gd name="connsiteY7" fmla="*/ 522287 h 563781"/>
                <a:gd name="connsiteX8" fmla="*/ 5251450 w 5761832"/>
                <a:gd name="connsiteY8" fmla="*/ 558800 h 563781"/>
                <a:gd name="connsiteX9" fmla="*/ 919163 w 5761832"/>
                <a:gd name="connsiteY9" fmla="*/ 550068 h 563781"/>
                <a:gd name="connsiteX10" fmla="*/ 661194 w 5761832"/>
                <a:gd name="connsiteY10" fmla="*/ 553244 h 563781"/>
                <a:gd name="connsiteX11" fmla="*/ 0 w 5761832"/>
                <a:gd name="connsiteY11" fmla="*/ 527050 h 563781"/>
                <a:gd name="connsiteX12" fmla="*/ 200025 w 5761832"/>
                <a:gd name="connsiteY12" fmla="*/ 271463 h 563781"/>
                <a:gd name="connsiteX13" fmla="*/ 793 w 5761832"/>
                <a:gd name="connsiteY13" fmla="*/ 7938 h 563781"/>
                <a:gd name="connsiteX0" fmla="*/ 793 w 5761832"/>
                <a:gd name="connsiteY0" fmla="*/ 7938 h 559049"/>
                <a:gd name="connsiteX1" fmla="*/ 374650 w 5761832"/>
                <a:gd name="connsiteY1" fmla="*/ 31750 h 559049"/>
                <a:gd name="connsiteX2" fmla="*/ 916782 w 5761832"/>
                <a:gd name="connsiteY2" fmla="*/ 19050 h 559049"/>
                <a:gd name="connsiteX3" fmla="*/ 4862512 w 5761832"/>
                <a:gd name="connsiteY3" fmla="*/ 19050 h 559049"/>
                <a:gd name="connsiteX4" fmla="*/ 5076032 w 5761832"/>
                <a:gd name="connsiteY4" fmla="*/ 26988 h 559049"/>
                <a:gd name="connsiteX5" fmla="*/ 5759450 w 5761832"/>
                <a:gd name="connsiteY5" fmla="*/ 0 h 559049"/>
                <a:gd name="connsiteX6" fmla="*/ 5577681 w 5761832"/>
                <a:gd name="connsiteY6" fmla="*/ 273050 h 559049"/>
                <a:gd name="connsiteX7" fmla="*/ 5761832 w 5761832"/>
                <a:gd name="connsiteY7" fmla="*/ 522287 h 559049"/>
                <a:gd name="connsiteX8" fmla="*/ 5251450 w 5761832"/>
                <a:gd name="connsiteY8" fmla="*/ 558800 h 559049"/>
                <a:gd name="connsiteX9" fmla="*/ 919163 w 5761832"/>
                <a:gd name="connsiteY9" fmla="*/ 550068 h 559049"/>
                <a:gd name="connsiteX10" fmla="*/ 661194 w 5761832"/>
                <a:gd name="connsiteY10" fmla="*/ 553244 h 559049"/>
                <a:gd name="connsiteX11" fmla="*/ 0 w 5761832"/>
                <a:gd name="connsiteY11" fmla="*/ 527050 h 559049"/>
                <a:gd name="connsiteX12" fmla="*/ 200025 w 5761832"/>
                <a:gd name="connsiteY12" fmla="*/ 271463 h 559049"/>
                <a:gd name="connsiteX13" fmla="*/ 793 w 5761832"/>
                <a:gd name="connsiteY13" fmla="*/ 7938 h 559049"/>
                <a:gd name="connsiteX0" fmla="*/ 793 w 5761832"/>
                <a:gd name="connsiteY0" fmla="*/ 7938 h 559049"/>
                <a:gd name="connsiteX1" fmla="*/ 374650 w 5761832"/>
                <a:gd name="connsiteY1" fmla="*/ 31750 h 559049"/>
                <a:gd name="connsiteX2" fmla="*/ 916782 w 5761832"/>
                <a:gd name="connsiteY2" fmla="*/ 19050 h 559049"/>
                <a:gd name="connsiteX3" fmla="*/ 945507 w 5761832"/>
                <a:gd name="connsiteY3" fmla="*/ 20131 h 559049"/>
                <a:gd name="connsiteX4" fmla="*/ 4862512 w 5761832"/>
                <a:gd name="connsiteY4" fmla="*/ 19050 h 559049"/>
                <a:gd name="connsiteX5" fmla="*/ 5076032 w 5761832"/>
                <a:gd name="connsiteY5" fmla="*/ 26988 h 559049"/>
                <a:gd name="connsiteX6" fmla="*/ 5759450 w 5761832"/>
                <a:gd name="connsiteY6" fmla="*/ 0 h 559049"/>
                <a:gd name="connsiteX7" fmla="*/ 5577681 w 5761832"/>
                <a:gd name="connsiteY7" fmla="*/ 273050 h 559049"/>
                <a:gd name="connsiteX8" fmla="*/ 5761832 w 5761832"/>
                <a:gd name="connsiteY8" fmla="*/ 522287 h 559049"/>
                <a:gd name="connsiteX9" fmla="*/ 5251450 w 5761832"/>
                <a:gd name="connsiteY9" fmla="*/ 558800 h 559049"/>
                <a:gd name="connsiteX10" fmla="*/ 919163 w 5761832"/>
                <a:gd name="connsiteY10" fmla="*/ 550068 h 559049"/>
                <a:gd name="connsiteX11" fmla="*/ 661194 w 5761832"/>
                <a:gd name="connsiteY11" fmla="*/ 553244 h 559049"/>
                <a:gd name="connsiteX12" fmla="*/ 0 w 5761832"/>
                <a:gd name="connsiteY12" fmla="*/ 527050 h 559049"/>
                <a:gd name="connsiteX13" fmla="*/ 200025 w 5761832"/>
                <a:gd name="connsiteY13" fmla="*/ 271463 h 559049"/>
                <a:gd name="connsiteX14" fmla="*/ 793 w 5761832"/>
                <a:gd name="connsiteY14" fmla="*/ 7938 h 559049"/>
                <a:gd name="connsiteX0" fmla="*/ 793 w 5761832"/>
                <a:gd name="connsiteY0" fmla="*/ 7938 h 559049"/>
                <a:gd name="connsiteX1" fmla="*/ 374650 w 5761832"/>
                <a:gd name="connsiteY1" fmla="*/ 31750 h 559049"/>
                <a:gd name="connsiteX2" fmla="*/ 916782 w 5761832"/>
                <a:gd name="connsiteY2" fmla="*/ 19050 h 559049"/>
                <a:gd name="connsiteX3" fmla="*/ 945507 w 5761832"/>
                <a:gd name="connsiteY3" fmla="*/ 20131 h 559049"/>
                <a:gd name="connsiteX4" fmla="*/ 4862512 w 5761832"/>
                <a:gd name="connsiteY4" fmla="*/ 19050 h 559049"/>
                <a:gd name="connsiteX5" fmla="*/ 5076032 w 5761832"/>
                <a:gd name="connsiteY5" fmla="*/ 26988 h 559049"/>
                <a:gd name="connsiteX6" fmla="*/ 5759450 w 5761832"/>
                <a:gd name="connsiteY6" fmla="*/ 0 h 559049"/>
                <a:gd name="connsiteX7" fmla="*/ 5577681 w 5761832"/>
                <a:gd name="connsiteY7" fmla="*/ 273050 h 559049"/>
                <a:gd name="connsiteX8" fmla="*/ 5761832 w 5761832"/>
                <a:gd name="connsiteY8" fmla="*/ 522287 h 559049"/>
                <a:gd name="connsiteX9" fmla="*/ 5251450 w 5761832"/>
                <a:gd name="connsiteY9" fmla="*/ 558800 h 559049"/>
                <a:gd name="connsiteX10" fmla="*/ 952905 w 5761832"/>
                <a:gd name="connsiteY10" fmla="*/ 546396 h 559049"/>
                <a:gd name="connsiteX11" fmla="*/ 919163 w 5761832"/>
                <a:gd name="connsiteY11" fmla="*/ 550068 h 559049"/>
                <a:gd name="connsiteX12" fmla="*/ 661194 w 5761832"/>
                <a:gd name="connsiteY12" fmla="*/ 553244 h 559049"/>
                <a:gd name="connsiteX13" fmla="*/ 0 w 5761832"/>
                <a:gd name="connsiteY13" fmla="*/ 527050 h 559049"/>
                <a:gd name="connsiteX14" fmla="*/ 200025 w 5761832"/>
                <a:gd name="connsiteY14" fmla="*/ 271463 h 559049"/>
                <a:gd name="connsiteX15" fmla="*/ 793 w 5761832"/>
                <a:gd name="connsiteY15" fmla="*/ 7938 h 559049"/>
                <a:gd name="connsiteX0" fmla="*/ 793 w 5835542"/>
                <a:gd name="connsiteY0" fmla="*/ 7938 h 559049"/>
                <a:gd name="connsiteX1" fmla="*/ 374650 w 5835542"/>
                <a:gd name="connsiteY1" fmla="*/ 31750 h 559049"/>
                <a:gd name="connsiteX2" fmla="*/ 916782 w 5835542"/>
                <a:gd name="connsiteY2" fmla="*/ 19050 h 559049"/>
                <a:gd name="connsiteX3" fmla="*/ 945507 w 5835542"/>
                <a:gd name="connsiteY3" fmla="*/ 20131 h 559049"/>
                <a:gd name="connsiteX4" fmla="*/ 4862512 w 5835542"/>
                <a:gd name="connsiteY4" fmla="*/ 19050 h 559049"/>
                <a:gd name="connsiteX5" fmla="*/ 5076032 w 5835542"/>
                <a:gd name="connsiteY5" fmla="*/ 26988 h 559049"/>
                <a:gd name="connsiteX6" fmla="*/ 5759450 w 5835542"/>
                <a:gd name="connsiteY6" fmla="*/ 0 h 559049"/>
                <a:gd name="connsiteX7" fmla="*/ 5761832 w 5835542"/>
                <a:gd name="connsiteY7" fmla="*/ 522287 h 559049"/>
                <a:gd name="connsiteX8" fmla="*/ 5251450 w 5835542"/>
                <a:gd name="connsiteY8" fmla="*/ 558800 h 559049"/>
                <a:gd name="connsiteX9" fmla="*/ 952905 w 5835542"/>
                <a:gd name="connsiteY9" fmla="*/ 546396 h 559049"/>
                <a:gd name="connsiteX10" fmla="*/ 919163 w 5835542"/>
                <a:gd name="connsiteY10" fmla="*/ 550068 h 559049"/>
                <a:gd name="connsiteX11" fmla="*/ 661194 w 5835542"/>
                <a:gd name="connsiteY11" fmla="*/ 553244 h 559049"/>
                <a:gd name="connsiteX12" fmla="*/ 0 w 5835542"/>
                <a:gd name="connsiteY12" fmla="*/ 527050 h 559049"/>
                <a:gd name="connsiteX13" fmla="*/ 200025 w 5835542"/>
                <a:gd name="connsiteY13" fmla="*/ 271463 h 559049"/>
                <a:gd name="connsiteX14" fmla="*/ 793 w 5835542"/>
                <a:gd name="connsiteY14" fmla="*/ 7938 h 559049"/>
                <a:gd name="connsiteX0" fmla="*/ 793 w 5761832"/>
                <a:gd name="connsiteY0" fmla="*/ 0 h 551111"/>
                <a:gd name="connsiteX1" fmla="*/ 374650 w 5761832"/>
                <a:gd name="connsiteY1" fmla="*/ 23812 h 551111"/>
                <a:gd name="connsiteX2" fmla="*/ 916782 w 5761832"/>
                <a:gd name="connsiteY2" fmla="*/ 11112 h 551111"/>
                <a:gd name="connsiteX3" fmla="*/ 945507 w 5761832"/>
                <a:gd name="connsiteY3" fmla="*/ 12193 h 551111"/>
                <a:gd name="connsiteX4" fmla="*/ 4862512 w 5761832"/>
                <a:gd name="connsiteY4" fmla="*/ 11112 h 551111"/>
                <a:gd name="connsiteX5" fmla="*/ 5076032 w 5761832"/>
                <a:gd name="connsiteY5" fmla="*/ 19050 h 551111"/>
                <a:gd name="connsiteX6" fmla="*/ 5761832 w 5761832"/>
                <a:gd name="connsiteY6" fmla="*/ 514349 h 551111"/>
                <a:gd name="connsiteX7" fmla="*/ 5251450 w 5761832"/>
                <a:gd name="connsiteY7" fmla="*/ 550862 h 551111"/>
                <a:gd name="connsiteX8" fmla="*/ 952905 w 5761832"/>
                <a:gd name="connsiteY8" fmla="*/ 538458 h 551111"/>
                <a:gd name="connsiteX9" fmla="*/ 919163 w 5761832"/>
                <a:gd name="connsiteY9" fmla="*/ 542130 h 551111"/>
                <a:gd name="connsiteX10" fmla="*/ 661194 w 5761832"/>
                <a:gd name="connsiteY10" fmla="*/ 545306 h 551111"/>
                <a:gd name="connsiteX11" fmla="*/ 0 w 5761832"/>
                <a:gd name="connsiteY11" fmla="*/ 519112 h 551111"/>
                <a:gd name="connsiteX12" fmla="*/ 200025 w 5761832"/>
                <a:gd name="connsiteY12" fmla="*/ 263525 h 551111"/>
                <a:gd name="connsiteX13" fmla="*/ 793 w 5761832"/>
                <a:gd name="connsiteY13" fmla="*/ 0 h 551111"/>
                <a:gd name="connsiteX0" fmla="*/ 793 w 5528877"/>
                <a:gd name="connsiteY0" fmla="*/ 0 h 551111"/>
                <a:gd name="connsiteX1" fmla="*/ 374650 w 5528877"/>
                <a:gd name="connsiteY1" fmla="*/ 23812 h 551111"/>
                <a:gd name="connsiteX2" fmla="*/ 916782 w 5528877"/>
                <a:gd name="connsiteY2" fmla="*/ 11112 h 551111"/>
                <a:gd name="connsiteX3" fmla="*/ 945507 w 5528877"/>
                <a:gd name="connsiteY3" fmla="*/ 12193 h 551111"/>
                <a:gd name="connsiteX4" fmla="*/ 4862512 w 5528877"/>
                <a:gd name="connsiteY4" fmla="*/ 11112 h 551111"/>
                <a:gd name="connsiteX5" fmla="*/ 5076032 w 5528877"/>
                <a:gd name="connsiteY5" fmla="*/ 19050 h 551111"/>
                <a:gd name="connsiteX6" fmla="*/ 5251450 w 5528877"/>
                <a:gd name="connsiteY6" fmla="*/ 550862 h 551111"/>
                <a:gd name="connsiteX7" fmla="*/ 952905 w 5528877"/>
                <a:gd name="connsiteY7" fmla="*/ 538458 h 551111"/>
                <a:gd name="connsiteX8" fmla="*/ 919163 w 5528877"/>
                <a:gd name="connsiteY8" fmla="*/ 542130 h 551111"/>
                <a:gd name="connsiteX9" fmla="*/ 661194 w 5528877"/>
                <a:gd name="connsiteY9" fmla="*/ 545306 h 551111"/>
                <a:gd name="connsiteX10" fmla="*/ 0 w 5528877"/>
                <a:gd name="connsiteY10" fmla="*/ 519112 h 551111"/>
                <a:gd name="connsiteX11" fmla="*/ 200025 w 5528877"/>
                <a:gd name="connsiteY11" fmla="*/ 263525 h 551111"/>
                <a:gd name="connsiteX12" fmla="*/ 793 w 5528877"/>
                <a:gd name="connsiteY12" fmla="*/ 0 h 551111"/>
                <a:gd name="connsiteX0" fmla="*/ 793 w 5528877"/>
                <a:gd name="connsiteY0" fmla="*/ 0 h 551111"/>
                <a:gd name="connsiteX1" fmla="*/ 374650 w 5528877"/>
                <a:gd name="connsiteY1" fmla="*/ 23812 h 551111"/>
                <a:gd name="connsiteX2" fmla="*/ 916782 w 5528877"/>
                <a:gd name="connsiteY2" fmla="*/ 11112 h 551111"/>
                <a:gd name="connsiteX3" fmla="*/ 945507 w 5528877"/>
                <a:gd name="connsiteY3" fmla="*/ 12193 h 551111"/>
                <a:gd name="connsiteX4" fmla="*/ 5076032 w 5528877"/>
                <a:gd name="connsiteY4" fmla="*/ 19050 h 551111"/>
                <a:gd name="connsiteX5" fmla="*/ 5251450 w 5528877"/>
                <a:gd name="connsiteY5" fmla="*/ 550862 h 551111"/>
                <a:gd name="connsiteX6" fmla="*/ 952905 w 5528877"/>
                <a:gd name="connsiteY6" fmla="*/ 538458 h 551111"/>
                <a:gd name="connsiteX7" fmla="*/ 919163 w 5528877"/>
                <a:gd name="connsiteY7" fmla="*/ 542130 h 551111"/>
                <a:gd name="connsiteX8" fmla="*/ 661194 w 5528877"/>
                <a:gd name="connsiteY8" fmla="*/ 545306 h 551111"/>
                <a:gd name="connsiteX9" fmla="*/ 0 w 5528877"/>
                <a:gd name="connsiteY9" fmla="*/ 519112 h 551111"/>
                <a:gd name="connsiteX10" fmla="*/ 200025 w 5528877"/>
                <a:gd name="connsiteY10" fmla="*/ 263525 h 551111"/>
                <a:gd name="connsiteX11" fmla="*/ 793 w 5528877"/>
                <a:gd name="connsiteY11" fmla="*/ 0 h 551111"/>
                <a:gd name="connsiteX0" fmla="*/ 793 w 5251450"/>
                <a:gd name="connsiteY0" fmla="*/ 0 h 551111"/>
                <a:gd name="connsiteX1" fmla="*/ 374650 w 5251450"/>
                <a:gd name="connsiteY1" fmla="*/ 23812 h 551111"/>
                <a:gd name="connsiteX2" fmla="*/ 916782 w 5251450"/>
                <a:gd name="connsiteY2" fmla="*/ 11112 h 551111"/>
                <a:gd name="connsiteX3" fmla="*/ 945507 w 5251450"/>
                <a:gd name="connsiteY3" fmla="*/ 12193 h 551111"/>
                <a:gd name="connsiteX4" fmla="*/ 5251450 w 5251450"/>
                <a:gd name="connsiteY4" fmla="*/ 550862 h 551111"/>
                <a:gd name="connsiteX5" fmla="*/ 952905 w 5251450"/>
                <a:gd name="connsiteY5" fmla="*/ 538458 h 551111"/>
                <a:gd name="connsiteX6" fmla="*/ 919163 w 5251450"/>
                <a:gd name="connsiteY6" fmla="*/ 542130 h 551111"/>
                <a:gd name="connsiteX7" fmla="*/ 661194 w 5251450"/>
                <a:gd name="connsiteY7" fmla="*/ 545306 h 551111"/>
                <a:gd name="connsiteX8" fmla="*/ 0 w 5251450"/>
                <a:gd name="connsiteY8" fmla="*/ 519112 h 551111"/>
                <a:gd name="connsiteX9" fmla="*/ 200025 w 5251450"/>
                <a:gd name="connsiteY9" fmla="*/ 263525 h 551111"/>
                <a:gd name="connsiteX10" fmla="*/ 793 w 5251450"/>
                <a:gd name="connsiteY10" fmla="*/ 0 h 551111"/>
                <a:gd name="connsiteX0" fmla="*/ 793 w 952905"/>
                <a:gd name="connsiteY0" fmla="*/ 0 h 551111"/>
                <a:gd name="connsiteX1" fmla="*/ 374650 w 952905"/>
                <a:gd name="connsiteY1" fmla="*/ 23812 h 551111"/>
                <a:gd name="connsiteX2" fmla="*/ 916782 w 952905"/>
                <a:gd name="connsiteY2" fmla="*/ 11112 h 551111"/>
                <a:gd name="connsiteX3" fmla="*/ 945507 w 952905"/>
                <a:gd name="connsiteY3" fmla="*/ 12193 h 551111"/>
                <a:gd name="connsiteX4" fmla="*/ 952905 w 952905"/>
                <a:gd name="connsiteY4" fmla="*/ 538458 h 551111"/>
                <a:gd name="connsiteX5" fmla="*/ 919163 w 952905"/>
                <a:gd name="connsiteY5" fmla="*/ 542130 h 551111"/>
                <a:gd name="connsiteX6" fmla="*/ 661194 w 952905"/>
                <a:gd name="connsiteY6" fmla="*/ 545306 h 551111"/>
                <a:gd name="connsiteX7" fmla="*/ 0 w 952905"/>
                <a:gd name="connsiteY7" fmla="*/ 519112 h 551111"/>
                <a:gd name="connsiteX8" fmla="*/ 200025 w 952905"/>
                <a:gd name="connsiteY8" fmla="*/ 263525 h 551111"/>
                <a:gd name="connsiteX9" fmla="*/ 793 w 952905"/>
                <a:gd name="connsiteY9" fmla="*/ 0 h 551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52905" h="551111">
                  <a:moveTo>
                    <a:pt x="793" y="0"/>
                  </a:moveTo>
                  <a:cubicBezTo>
                    <a:pt x="123031" y="24606"/>
                    <a:pt x="250031" y="15875"/>
                    <a:pt x="374650" y="23812"/>
                  </a:cubicBezTo>
                  <a:cubicBezTo>
                    <a:pt x="555361" y="19579"/>
                    <a:pt x="750359" y="24870"/>
                    <a:pt x="916782" y="11112"/>
                  </a:cubicBezTo>
                  <a:lnTo>
                    <a:pt x="945507" y="12193"/>
                  </a:lnTo>
                  <a:lnTo>
                    <a:pt x="952905" y="538458"/>
                  </a:lnTo>
                  <a:lnTo>
                    <a:pt x="919163" y="542130"/>
                  </a:lnTo>
                  <a:lnTo>
                    <a:pt x="661194" y="545306"/>
                  </a:lnTo>
                  <a:cubicBezTo>
                    <a:pt x="526521" y="548481"/>
                    <a:pt x="206111" y="565943"/>
                    <a:pt x="0" y="519112"/>
                  </a:cubicBezTo>
                  <a:lnTo>
                    <a:pt x="200025" y="263525"/>
                  </a:lnTo>
                  <a:cubicBezTo>
                    <a:pt x="124089" y="185208"/>
                    <a:pt x="79110" y="128323"/>
                    <a:pt x="793" y="0"/>
                  </a:cubicBezTo>
                  <a:close/>
                </a:path>
              </a:pathLst>
            </a:custGeom>
            <a:noFill/>
            <a:ln w="19050">
              <a:solidFill>
                <a:srgbClr val="CBF34B"/>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grpSp>
      <p:grpSp>
        <p:nvGrpSpPr>
          <p:cNvPr id="26" name="Group 15"/>
          <p:cNvGrpSpPr>
            <a:grpSpLocks/>
          </p:cNvGrpSpPr>
          <p:nvPr/>
        </p:nvGrpSpPr>
        <p:grpSpPr bwMode="auto">
          <a:xfrm>
            <a:off x="3601353" y="3089517"/>
            <a:ext cx="4651375" cy="1012002"/>
            <a:chOff x="2671148" y="1311915"/>
            <a:chExt cx="3938587" cy="1011238"/>
          </a:xfrm>
        </p:grpSpPr>
        <p:pic>
          <p:nvPicPr>
            <p:cNvPr id="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71148" y="1311915"/>
              <a:ext cx="3938587" cy="1011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8" name="Rounded Rectangle 27"/>
            <p:cNvSpPr/>
            <p:nvPr/>
          </p:nvSpPr>
          <p:spPr>
            <a:xfrm>
              <a:off x="2762555" y="1386471"/>
              <a:ext cx="3777280" cy="861362"/>
            </a:xfrm>
            <a:prstGeom prst="roundRect">
              <a:avLst>
                <a:gd name="adj" fmla="val 12108"/>
              </a:avLst>
            </a:prstGeom>
            <a:noFill/>
            <a:ln w="19050">
              <a:solidFill>
                <a:srgbClr val="996633"/>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grpSp>
      <p:sp>
        <p:nvSpPr>
          <p:cNvPr id="29" name="Rectangle 28"/>
          <p:cNvSpPr/>
          <p:nvPr/>
        </p:nvSpPr>
        <p:spPr>
          <a:xfrm>
            <a:off x="3774390" y="3319504"/>
            <a:ext cx="3057280" cy="523220"/>
          </a:xfrm>
          <a:prstGeom prst="rect">
            <a:avLst/>
          </a:prstGeom>
        </p:spPr>
        <p:txBody>
          <a:bodyPr wrap="square" anchor="ctr">
            <a:spAutoFit/>
          </a:bodyPr>
          <a:lstStyle/>
          <a:p>
            <a:pPr marL="285750" indent="-285750" fontAlgn="auto">
              <a:spcBef>
                <a:spcPts val="0"/>
              </a:spcBef>
              <a:spcAft>
                <a:spcPts val="0"/>
              </a:spcAft>
              <a:buFont typeface="Arial" panose="020B0604020202020204" pitchFamily="34" charset="0"/>
              <a:buChar char="•"/>
              <a:defRPr/>
            </a:pPr>
            <a:r>
              <a:rPr lang="en-US" sz="1400" b="1" kern="0" dirty="0" err="1" smtClean="0">
                <a:solidFill>
                  <a:srgbClr val="C00000"/>
                </a:solidFill>
                <a:latin typeface="Times New Roman" panose="02020603050405020304" pitchFamily="18" charset="0"/>
                <a:cs typeface="Times New Roman" panose="02020603050405020304" pitchFamily="18" charset="0"/>
              </a:rPr>
              <a:t>Lựa</a:t>
            </a:r>
            <a:r>
              <a:rPr lang="en-US" sz="1400" b="1" kern="0" dirty="0" smtClean="0">
                <a:solidFill>
                  <a:srgbClr val="C00000"/>
                </a:solidFill>
                <a:latin typeface="Times New Roman" panose="02020603050405020304" pitchFamily="18" charset="0"/>
                <a:cs typeface="Times New Roman" panose="02020603050405020304" pitchFamily="18" charset="0"/>
              </a:rPr>
              <a:t> </a:t>
            </a:r>
            <a:r>
              <a:rPr lang="en-US" sz="1400" b="1" kern="0" dirty="0" err="1" smtClean="0">
                <a:solidFill>
                  <a:srgbClr val="C00000"/>
                </a:solidFill>
                <a:latin typeface="Times New Roman" panose="02020603050405020304" pitchFamily="18" charset="0"/>
                <a:cs typeface="Times New Roman" panose="02020603050405020304" pitchFamily="18" charset="0"/>
              </a:rPr>
              <a:t>chọn</a:t>
            </a:r>
            <a:r>
              <a:rPr lang="en-US" sz="1400" b="1" kern="0" dirty="0" smtClean="0">
                <a:solidFill>
                  <a:srgbClr val="C00000"/>
                </a:solidFill>
                <a:latin typeface="Times New Roman" panose="02020603050405020304" pitchFamily="18" charset="0"/>
                <a:cs typeface="Times New Roman" panose="02020603050405020304" pitchFamily="18" charset="0"/>
              </a:rPr>
              <a:t> </a:t>
            </a:r>
            <a:r>
              <a:rPr lang="en-US" sz="1400" b="1" kern="0" dirty="0" err="1" smtClean="0">
                <a:solidFill>
                  <a:srgbClr val="C00000"/>
                </a:solidFill>
                <a:latin typeface="Times New Roman" panose="02020603050405020304" pitchFamily="18" charset="0"/>
                <a:cs typeface="Times New Roman" panose="02020603050405020304" pitchFamily="18" charset="0"/>
              </a:rPr>
              <a:t>chức</a:t>
            </a:r>
            <a:r>
              <a:rPr lang="en-US" sz="1400" b="1" kern="0" dirty="0" smtClean="0">
                <a:solidFill>
                  <a:srgbClr val="C00000"/>
                </a:solidFill>
                <a:latin typeface="Times New Roman" panose="02020603050405020304" pitchFamily="18" charset="0"/>
                <a:cs typeface="Times New Roman" panose="02020603050405020304" pitchFamily="18" charset="0"/>
              </a:rPr>
              <a:t> </a:t>
            </a:r>
            <a:r>
              <a:rPr lang="en-US" sz="1400" b="1" kern="0" dirty="0" err="1" smtClean="0">
                <a:solidFill>
                  <a:srgbClr val="C00000"/>
                </a:solidFill>
                <a:latin typeface="Times New Roman" panose="02020603050405020304" pitchFamily="18" charset="0"/>
                <a:cs typeface="Times New Roman" panose="02020603050405020304" pitchFamily="18" charset="0"/>
              </a:rPr>
              <a:t>năng</a:t>
            </a:r>
            <a:r>
              <a:rPr lang="en-US" sz="1400" b="1" kern="0" dirty="0" smtClean="0">
                <a:solidFill>
                  <a:srgbClr val="C00000"/>
                </a:solidFill>
                <a:latin typeface="Times New Roman" panose="02020603050405020304" pitchFamily="18" charset="0"/>
                <a:cs typeface="Times New Roman" panose="02020603050405020304" pitchFamily="18" charset="0"/>
              </a:rPr>
              <a:t>.</a:t>
            </a:r>
          </a:p>
          <a:p>
            <a:pPr marL="285750" indent="-285750" fontAlgn="auto">
              <a:spcBef>
                <a:spcPts val="0"/>
              </a:spcBef>
              <a:spcAft>
                <a:spcPts val="0"/>
              </a:spcAft>
              <a:buFont typeface="Arial" panose="020B0604020202020204" pitchFamily="34" charset="0"/>
              <a:buChar char="•"/>
              <a:defRPr/>
            </a:pPr>
            <a:r>
              <a:rPr lang="en-US" sz="1400" b="1" kern="0" dirty="0" err="1" smtClean="0">
                <a:solidFill>
                  <a:srgbClr val="C00000"/>
                </a:solidFill>
                <a:latin typeface="Times New Roman" panose="02020603050405020304" pitchFamily="18" charset="0"/>
                <a:cs typeface="Times New Roman" panose="02020603050405020304" pitchFamily="18" charset="0"/>
              </a:rPr>
              <a:t>Lập</a:t>
            </a:r>
            <a:r>
              <a:rPr lang="en-US" sz="1400" b="1" kern="0" dirty="0" smtClean="0">
                <a:solidFill>
                  <a:srgbClr val="C00000"/>
                </a:solidFill>
                <a:latin typeface="Times New Roman" panose="02020603050405020304" pitchFamily="18" charset="0"/>
                <a:cs typeface="Times New Roman" panose="02020603050405020304" pitchFamily="18" charset="0"/>
              </a:rPr>
              <a:t> </a:t>
            </a:r>
            <a:r>
              <a:rPr lang="en-US" sz="1400" b="1" kern="0" dirty="0" err="1" smtClean="0">
                <a:solidFill>
                  <a:srgbClr val="C00000"/>
                </a:solidFill>
                <a:latin typeface="Times New Roman" panose="02020603050405020304" pitchFamily="18" charset="0"/>
                <a:cs typeface="Times New Roman" panose="02020603050405020304" pitchFamily="18" charset="0"/>
              </a:rPr>
              <a:t>mô</a:t>
            </a:r>
            <a:r>
              <a:rPr lang="en-US" sz="1400" b="1" kern="0" dirty="0" smtClean="0">
                <a:solidFill>
                  <a:srgbClr val="C00000"/>
                </a:solidFill>
                <a:latin typeface="Times New Roman" panose="02020603050405020304" pitchFamily="18" charset="0"/>
                <a:cs typeface="Times New Roman" panose="02020603050405020304" pitchFamily="18" charset="0"/>
              </a:rPr>
              <a:t> </a:t>
            </a:r>
            <a:r>
              <a:rPr lang="en-US" sz="1400" b="1" kern="0" dirty="0" err="1" smtClean="0">
                <a:solidFill>
                  <a:srgbClr val="C00000"/>
                </a:solidFill>
                <a:latin typeface="Times New Roman" panose="02020603050405020304" pitchFamily="18" charset="0"/>
                <a:cs typeface="Times New Roman" panose="02020603050405020304" pitchFamily="18" charset="0"/>
              </a:rPr>
              <a:t>hình</a:t>
            </a:r>
            <a:r>
              <a:rPr lang="en-US" sz="1400" b="1" kern="0" dirty="0" smtClean="0">
                <a:solidFill>
                  <a:srgbClr val="C00000"/>
                </a:solidFill>
                <a:latin typeface="Times New Roman" panose="02020603050405020304" pitchFamily="18" charset="0"/>
                <a:cs typeface="Times New Roman" panose="02020603050405020304" pitchFamily="18" charset="0"/>
              </a:rPr>
              <a:t> </a:t>
            </a:r>
            <a:r>
              <a:rPr lang="en-US" sz="1400" b="1" kern="0" dirty="0" err="1" smtClean="0">
                <a:solidFill>
                  <a:srgbClr val="C00000"/>
                </a:solidFill>
                <a:latin typeface="Times New Roman" panose="02020603050405020304" pitchFamily="18" charset="0"/>
                <a:cs typeface="Times New Roman" panose="02020603050405020304" pitchFamily="18" charset="0"/>
              </a:rPr>
              <a:t>phân</a:t>
            </a:r>
            <a:r>
              <a:rPr lang="en-US" sz="1400" b="1" kern="0" dirty="0" smtClean="0">
                <a:solidFill>
                  <a:srgbClr val="C00000"/>
                </a:solidFill>
                <a:latin typeface="Times New Roman" panose="02020603050405020304" pitchFamily="18" charset="0"/>
                <a:cs typeface="Times New Roman" panose="02020603050405020304" pitchFamily="18" charset="0"/>
              </a:rPr>
              <a:t> </a:t>
            </a:r>
            <a:r>
              <a:rPr lang="en-US" sz="1400" b="1" kern="0" dirty="0" err="1" smtClean="0">
                <a:solidFill>
                  <a:srgbClr val="C00000"/>
                </a:solidFill>
                <a:latin typeface="Times New Roman" panose="02020603050405020304" pitchFamily="18" charset="0"/>
                <a:cs typeface="Times New Roman" panose="02020603050405020304" pitchFamily="18" charset="0"/>
              </a:rPr>
              <a:t>cấp</a:t>
            </a:r>
            <a:r>
              <a:rPr lang="en-US" sz="1400" b="1" kern="0" dirty="0" smtClean="0">
                <a:solidFill>
                  <a:srgbClr val="C00000"/>
                </a:solidFill>
                <a:latin typeface="Times New Roman" panose="02020603050405020304" pitchFamily="18" charset="0"/>
                <a:cs typeface="Times New Roman" panose="02020603050405020304" pitchFamily="18" charset="0"/>
              </a:rPr>
              <a:t> </a:t>
            </a:r>
            <a:r>
              <a:rPr lang="en-US" sz="1400" b="1" kern="0" dirty="0" err="1" smtClean="0">
                <a:solidFill>
                  <a:srgbClr val="C00000"/>
                </a:solidFill>
                <a:latin typeface="Times New Roman" panose="02020603050405020304" pitchFamily="18" charset="0"/>
                <a:cs typeface="Times New Roman" panose="02020603050405020304" pitchFamily="18" charset="0"/>
              </a:rPr>
              <a:t>chức</a:t>
            </a:r>
            <a:r>
              <a:rPr lang="en-US" sz="1400" b="1" kern="0" dirty="0" smtClean="0">
                <a:solidFill>
                  <a:srgbClr val="C00000"/>
                </a:solidFill>
                <a:latin typeface="Times New Roman" panose="02020603050405020304" pitchFamily="18" charset="0"/>
                <a:cs typeface="Times New Roman" panose="02020603050405020304" pitchFamily="18" charset="0"/>
              </a:rPr>
              <a:t> </a:t>
            </a:r>
            <a:r>
              <a:rPr lang="en-US" sz="1400" b="1" kern="0" dirty="0" err="1" smtClean="0">
                <a:solidFill>
                  <a:srgbClr val="C00000"/>
                </a:solidFill>
                <a:latin typeface="Times New Roman" panose="02020603050405020304" pitchFamily="18" charset="0"/>
                <a:cs typeface="Times New Roman" panose="02020603050405020304" pitchFamily="18" charset="0"/>
              </a:rPr>
              <a:t>năng</a:t>
            </a:r>
            <a:r>
              <a:rPr lang="en-US" sz="1400" b="1" kern="0" dirty="0" smtClean="0">
                <a:solidFill>
                  <a:srgbClr val="C00000"/>
                </a:solidFill>
                <a:latin typeface="Times New Roman" panose="02020603050405020304" pitchFamily="18" charset="0"/>
                <a:cs typeface="Times New Roman" panose="02020603050405020304" pitchFamily="18" charset="0"/>
              </a:rPr>
              <a:t>.</a:t>
            </a:r>
            <a:endParaRPr lang="en-US" sz="1400" b="1" kern="0" dirty="0">
              <a:solidFill>
                <a:srgbClr val="C00000"/>
              </a:solidFill>
              <a:latin typeface="Times New Roman" panose="02020603050405020304" pitchFamily="18" charset="0"/>
              <a:cs typeface="Times New Roman" panose="02020603050405020304" pitchFamily="18" charset="0"/>
            </a:endParaRPr>
          </a:p>
        </p:txBody>
      </p:sp>
      <p:grpSp>
        <p:nvGrpSpPr>
          <p:cNvPr id="30" name="Group 89"/>
          <p:cNvGrpSpPr>
            <a:grpSpLocks/>
          </p:cNvGrpSpPr>
          <p:nvPr/>
        </p:nvGrpSpPr>
        <p:grpSpPr bwMode="auto">
          <a:xfrm flipH="1">
            <a:off x="6674790" y="3194434"/>
            <a:ext cx="1819275" cy="663575"/>
            <a:chOff x="2452688" y="2863775"/>
            <a:chExt cx="1819275" cy="662858"/>
          </a:xfrm>
        </p:grpSpPr>
        <p:sp>
          <p:nvSpPr>
            <p:cNvPr id="31" name="Freeform 30"/>
            <p:cNvSpPr/>
            <p:nvPr/>
          </p:nvSpPr>
          <p:spPr>
            <a:xfrm>
              <a:off x="2452688" y="2863775"/>
              <a:ext cx="1819275" cy="583569"/>
            </a:xfrm>
            <a:custGeom>
              <a:avLst/>
              <a:gdLst>
                <a:gd name="connsiteX0" fmla="*/ 1824037 w 1824037"/>
                <a:gd name="connsiteY0" fmla="*/ 300038 h 585788"/>
                <a:gd name="connsiteX1" fmla="*/ 1590675 w 1824037"/>
                <a:gd name="connsiteY1" fmla="*/ 71438 h 585788"/>
                <a:gd name="connsiteX2" fmla="*/ 500062 w 1824037"/>
                <a:gd name="connsiteY2" fmla="*/ 0 h 585788"/>
                <a:gd name="connsiteX3" fmla="*/ 9525 w 1824037"/>
                <a:gd name="connsiteY3" fmla="*/ 66675 h 585788"/>
                <a:gd name="connsiteX4" fmla="*/ 0 w 1824037"/>
                <a:gd name="connsiteY4" fmla="*/ 581025 h 585788"/>
                <a:gd name="connsiteX5" fmla="*/ 233362 w 1824037"/>
                <a:gd name="connsiteY5" fmla="*/ 500063 h 585788"/>
                <a:gd name="connsiteX6" fmla="*/ 842962 w 1824037"/>
                <a:gd name="connsiteY6" fmla="*/ 538163 h 585788"/>
                <a:gd name="connsiteX7" fmla="*/ 1614487 w 1824037"/>
                <a:gd name="connsiteY7" fmla="*/ 585788 h 585788"/>
                <a:gd name="connsiteX8" fmla="*/ 1824037 w 1824037"/>
                <a:gd name="connsiteY8" fmla="*/ 300038 h 585788"/>
                <a:gd name="connsiteX0" fmla="*/ 1824037 w 1824037"/>
                <a:gd name="connsiteY0" fmla="*/ 300038 h 585788"/>
                <a:gd name="connsiteX1" fmla="*/ 1590675 w 1824037"/>
                <a:gd name="connsiteY1" fmla="*/ 71438 h 585788"/>
                <a:gd name="connsiteX2" fmla="*/ 500062 w 1824037"/>
                <a:gd name="connsiteY2" fmla="*/ 0 h 585788"/>
                <a:gd name="connsiteX3" fmla="*/ 9525 w 1824037"/>
                <a:gd name="connsiteY3" fmla="*/ 66675 h 585788"/>
                <a:gd name="connsiteX4" fmla="*/ 0 w 1824037"/>
                <a:gd name="connsiteY4" fmla="*/ 581025 h 585788"/>
                <a:gd name="connsiteX5" fmla="*/ 233362 w 1824037"/>
                <a:gd name="connsiteY5" fmla="*/ 500063 h 585788"/>
                <a:gd name="connsiteX6" fmla="*/ 842962 w 1824037"/>
                <a:gd name="connsiteY6" fmla="*/ 538163 h 585788"/>
                <a:gd name="connsiteX7" fmla="*/ 1614487 w 1824037"/>
                <a:gd name="connsiteY7" fmla="*/ 585788 h 585788"/>
                <a:gd name="connsiteX8" fmla="*/ 1824037 w 1824037"/>
                <a:gd name="connsiteY8" fmla="*/ 300038 h 585788"/>
                <a:gd name="connsiteX0" fmla="*/ 1824037 w 1824037"/>
                <a:gd name="connsiteY0" fmla="*/ 303288 h 589038"/>
                <a:gd name="connsiteX1" fmla="*/ 1590675 w 1824037"/>
                <a:gd name="connsiteY1" fmla="*/ 74688 h 589038"/>
                <a:gd name="connsiteX2" fmla="*/ 500062 w 1824037"/>
                <a:gd name="connsiteY2" fmla="*/ 3250 h 589038"/>
                <a:gd name="connsiteX3" fmla="*/ 9525 w 1824037"/>
                <a:gd name="connsiteY3" fmla="*/ 69925 h 589038"/>
                <a:gd name="connsiteX4" fmla="*/ 0 w 1824037"/>
                <a:gd name="connsiteY4" fmla="*/ 584275 h 589038"/>
                <a:gd name="connsiteX5" fmla="*/ 233362 w 1824037"/>
                <a:gd name="connsiteY5" fmla="*/ 503313 h 589038"/>
                <a:gd name="connsiteX6" fmla="*/ 842962 w 1824037"/>
                <a:gd name="connsiteY6" fmla="*/ 541413 h 589038"/>
                <a:gd name="connsiteX7" fmla="*/ 1614487 w 1824037"/>
                <a:gd name="connsiteY7" fmla="*/ 589038 h 589038"/>
                <a:gd name="connsiteX8" fmla="*/ 1824037 w 1824037"/>
                <a:gd name="connsiteY8" fmla="*/ 303288 h 589038"/>
                <a:gd name="connsiteX0" fmla="*/ 1824037 w 1824037"/>
                <a:gd name="connsiteY0" fmla="*/ 303288 h 589038"/>
                <a:gd name="connsiteX1" fmla="*/ 1590675 w 1824037"/>
                <a:gd name="connsiteY1" fmla="*/ 74688 h 589038"/>
                <a:gd name="connsiteX2" fmla="*/ 500062 w 1824037"/>
                <a:gd name="connsiteY2" fmla="*/ 3250 h 589038"/>
                <a:gd name="connsiteX3" fmla="*/ 9525 w 1824037"/>
                <a:gd name="connsiteY3" fmla="*/ 69925 h 589038"/>
                <a:gd name="connsiteX4" fmla="*/ 0 w 1824037"/>
                <a:gd name="connsiteY4" fmla="*/ 584275 h 589038"/>
                <a:gd name="connsiteX5" fmla="*/ 233362 w 1824037"/>
                <a:gd name="connsiteY5" fmla="*/ 503313 h 589038"/>
                <a:gd name="connsiteX6" fmla="*/ 842962 w 1824037"/>
                <a:gd name="connsiteY6" fmla="*/ 541413 h 589038"/>
                <a:gd name="connsiteX7" fmla="*/ 1614487 w 1824037"/>
                <a:gd name="connsiteY7" fmla="*/ 589038 h 589038"/>
                <a:gd name="connsiteX8" fmla="*/ 1824037 w 1824037"/>
                <a:gd name="connsiteY8" fmla="*/ 303288 h 589038"/>
                <a:gd name="connsiteX0" fmla="*/ 1824037 w 1824037"/>
                <a:gd name="connsiteY0" fmla="*/ 303288 h 589038"/>
                <a:gd name="connsiteX1" fmla="*/ 1590675 w 1824037"/>
                <a:gd name="connsiteY1" fmla="*/ 74688 h 589038"/>
                <a:gd name="connsiteX2" fmla="*/ 500062 w 1824037"/>
                <a:gd name="connsiteY2" fmla="*/ 3250 h 589038"/>
                <a:gd name="connsiteX3" fmla="*/ 9525 w 1824037"/>
                <a:gd name="connsiteY3" fmla="*/ 69925 h 589038"/>
                <a:gd name="connsiteX4" fmla="*/ 0 w 1824037"/>
                <a:gd name="connsiteY4" fmla="*/ 584275 h 589038"/>
                <a:gd name="connsiteX5" fmla="*/ 233362 w 1824037"/>
                <a:gd name="connsiteY5" fmla="*/ 503313 h 589038"/>
                <a:gd name="connsiteX6" fmla="*/ 842962 w 1824037"/>
                <a:gd name="connsiteY6" fmla="*/ 541413 h 589038"/>
                <a:gd name="connsiteX7" fmla="*/ 1614487 w 1824037"/>
                <a:gd name="connsiteY7" fmla="*/ 589038 h 589038"/>
                <a:gd name="connsiteX8" fmla="*/ 1824037 w 1824037"/>
                <a:gd name="connsiteY8" fmla="*/ 303288 h 589038"/>
                <a:gd name="connsiteX0" fmla="*/ 1824037 w 1824037"/>
                <a:gd name="connsiteY0" fmla="*/ 303288 h 589038"/>
                <a:gd name="connsiteX1" fmla="*/ 1590675 w 1824037"/>
                <a:gd name="connsiteY1" fmla="*/ 74688 h 589038"/>
                <a:gd name="connsiteX2" fmla="*/ 500062 w 1824037"/>
                <a:gd name="connsiteY2" fmla="*/ 3250 h 589038"/>
                <a:gd name="connsiteX3" fmla="*/ 9525 w 1824037"/>
                <a:gd name="connsiteY3" fmla="*/ 69925 h 589038"/>
                <a:gd name="connsiteX4" fmla="*/ 0 w 1824037"/>
                <a:gd name="connsiteY4" fmla="*/ 577131 h 589038"/>
                <a:gd name="connsiteX5" fmla="*/ 233362 w 1824037"/>
                <a:gd name="connsiteY5" fmla="*/ 503313 h 589038"/>
                <a:gd name="connsiteX6" fmla="*/ 842962 w 1824037"/>
                <a:gd name="connsiteY6" fmla="*/ 541413 h 589038"/>
                <a:gd name="connsiteX7" fmla="*/ 1614487 w 1824037"/>
                <a:gd name="connsiteY7" fmla="*/ 589038 h 589038"/>
                <a:gd name="connsiteX8" fmla="*/ 1824037 w 1824037"/>
                <a:gd name="connsiteY8" fmla="*/ 303288 h 589038"/>
                <a:gd name="connsiteX0" fmla="*/ 1824037 w 1824037"/>
                <a:gd name="connsiteY0" fmla="*/ 303288 h 589038"/>
                <a:gd name="connsiteX1" fmla="*/ 1590675 w 1824037"/>
                <a:gd name="connsiteY1" fmla="*/ 74688 h 589038"/>
                <a:gd name="connsiteX2" fmla="*/ 500062 w 1824037"/>
                <a:gd name="connsiteY2" fmla="*/ 3250 h 589038"/>
                <a:gd name="connsiteX3" fmla="*/ 9525 w 1824037"/>
                <a:gd name="connsiteY3" fmla="*/ 69925 h 589038"/>
                <a:gd name="connsiteX4" fmla="*/ 0 w 1824037"/>
                <a:gd name="connsiteY4" fmla="*/ 577131 h 589038"/>
                <a:gd name="connsiteX5" fmla="*/ 233362 w 1824037"/>
                <a:gd name="connsiteY5" fmla="*/ 503313 h 589038"/>
                <a:gd name="connsiteX6" fmla="*/ 842962 w 1824037"/>
                <a:gd name="connsiteY6" fmla="*/ 541413 h 589038"/>
                <a:gd name="connsiteX7" fmla="*/ 1614487 w 1824037"/>
                <a:gd name="connsiteY7" fmla="*/ 589038 h 589038"/>
                <a:gd name="connsiteX8" fmla="*/ 1824037 w 1824037"/>
                <a:gd name="connsiteY8" fmla="*/ 303288 h 589038"/>
                <a:gd name="connsiteX0" fmla="*/ 1824037 w 1824037"/>
                <a:gd name="connsiteY0" fmla="*/ 303288 h 584276"/>
                <a:gd name="connsiteX1" fmla="*/ 1590675 w 1824037"/>
                <a:gd name="connsiteY1" fmla="*/ 74688 h 584276"/>
                <a:gd name="connsiteX2" fmla="*/ 500062 w 1824037"/>
                <a:gd name="connsiteY2" fmla="*/ 3250 h 584276"/>
                <a:gd name="connsiteX3" fmla="*/ 9525 w 1824037"/>
                <a:gd name="connsiteY3" fmla="*/ 69925 h 584276"/>
                <a:gd name="connsiteX4" fmla="*/ 0 w 1824037"/>
                <a:gd name="connsiteY4" fmla="*/ 577131 h 584276"/>
                <a:gd name="connsiteX5" fmla="*/ 233362 w 1824037"/>
                <a:gd name="connsiteY5" fmla="*/ 503313 h 584276"/>
                <a:gd name="connsiteX6" fmla="*/ 842962 w 1824037"/>
                <a:gd name="connsiteY6" fmla="*/ 541413 h 584276"/>
                <a:gd name="connsiteX7" fmla="*/ 1604962 w 1824037"/>
                <a:gd name="connsiteY7" fmla="*/ 584276 h 584276"/>
                <a:gd name="connsiteX8" fmla="*/ 1824037 w 1824037"/>
                <a:gd name="connsiteY8" fmla="*/ 303288 h 584276"/>
                <a:gd name="connsiteX0" fmla="*/ 1824037 w 1824037"/>
                <a:gd name="connsiteY0" fmla="*/ 303288 h 584276"/>
                <a:gd name="connsiteX1" fmla="*/ 1590675 w 1824037"/>
                <a:gd name="connsiteY1" fmla="*/ 74688 h 584276"/>
                <a:gd name="connsiteX2" fmla="*/ 500062 w 1824037"/>
                <a:gd name="connsiteY2" fmla="*/ 3250 h 584276"/>
                <a:gd name="connsiteX3" fmla="*/ 9525 w 1824037"/>
                <a:gd name="connsiteY3" fmla="*/ 69925 h 584276"/>
                <a:gd name="connsiteX4" fmla="*/ 0 w 1824037"/>
                <a:gd name="connsiteY4" fmla="*/ 577131 h 584276"/>
                <a:gd name="connsiteX5" fmla="*/ 233362 w 1824037"/>
                <a:gd name="connsiteY5" fmla="*/ 503313 h 584276"/>
                <a:gd name="connsiteX6" fmla="*/ 842962 w 1824037"/>
                <a:gd name="connsiteY6" fmla="*/ 541413 h 584276"/>
                <a:gd name="connsiteX7" fmla="*/ 1604962 w 1824037"/>
                <a:gd name="connsiteY7" fmla="*/ 584276 h 584276"/>
                <a:gd name="connsiteX8" fmla="*/ 1824037 w 1824037"/>
                <a:gd name="connsiteY8" fmla="*/ 303288 h 584276"/>
                <a:gd name="connsiteX0" fmla="*/ 1824037 w 1824037"/>
                <a:gd name="connsiteY0" fmla="*/ 303288 h 584276"/>
                <a:gd name="connsiteX1" fmla="*/ 1590675 w 1824037"/>
                <a:gd name="connsiteY1" fmla="*/ 74688 h 584276"/>
                <a:gd name="connsiteX2" fmla="*/ 500062 w 1824037"/>
                <a:gd name="connsiteY2" fmla="*/ 3250 h 584276"/>
                <a:gd name="connsiteX3" fmla="*/ 9525 w 1824037"/>
                <a:gd name="connsiteY3" fmla="*/ 69925 h 584276"/>
                <a:gd name="connsiteX4" fmla="*/ 0 w 1824037"/>
                <a:gd name="connsiteY4" fmla="*/ 577131 h 584276"/>
                <a:gd name="connsiteX5" fmla="*/ 233362 w 1824037"/>
                <a:gd name="connsiteY5" fmla="*/ 503313 h 584276"/>
                <a:gd name="connsiteX6" fmla="*/ 842962 w 1824037"/>
                <a:gd name="connsiteY6" fmla="*/ 541413 h 584276"/>
                <a:gd name="connsiteX7" fmla="*/ 1604962 w 1824037"/>
                <a:gd name="connsiteY7" fmla="*/ 584276 h 584276"/>
                <a:gd name="connsiteX8" fmla="*/ 1824037 w 1824037"/>
                <a:gd name="connsiteY8" fmla="*/ 303288 h 584276"/>
                <a:gd name="connsiteX0" fmla="*/ 1824037 w 1824037"/>
                <a:gd name="connsiteY0" fmla="*/ 303288 h 584276"/>
                <a:gd name="connsiteX1" fmla="*/ 1590675 w 1824037"/>
                <a:gd name="connsiteY1" fmla="*/ 74688 h 584276"/>
                <a:gd name="connsiteX2" fmla="*/ 500062 w 1824037"/>
                <a:gd name="connsiteY2" fmla="*/ 3250 h 584276"/>
                <a:gd name="connsiteX3" fmla="*/ 9525 w 1824037"/>
                <a:gd name="connsiteY3" fmla="*/ 69925 h 584276"/>
                <a:gd name="connsiteX4" fmla="*/ 0 w 1824037"/>
                <a:gd name="connsiteY4" fmla="*/ 577131 h 584276"/>
                <a:gd name="connsiteX5" fmla="*/ 233362 w 1824037"/>
                <a:gd name="connsiteY5" fmla="*/ 503313 h 584276"/>
                <a:gd name="connsiteX6" fmla="*/ 842962 w 1824037"/>
                <a:gd name="connsiteY6" fmla="*/ 541413 h 584276"/>
                <a:gd name="connsiteX7" fmla="*/ 1604962 w 1824037"/>
                <a:gd name="connsiteY7" fmla="*/ 584276 h 584276"/>
                <a:gd name="connsiteX8" fmla="*/ 1824037 w 1824037"/>
                <a:gd name="connsiteY8" fmla="*/ 303288 h 584276"/>
                <a:gd name="connsiteX0" fmla="*/ 1824037 w 1824037"/>
                <a:gd name="connsiteY0" fmla="*/ 303288 h 584276"/>
                <a:gd name="connsiteX1" fmla="*/ 1604962 w 1824037"/>
                <a:gd name="connsiteY1" fmla="*/ 74688 h 584276"/>
                <a:gd name="connsiteX2" fmla="*/ 500062 w 1824037"/>
                <a:gd name="connsiteY2" fmla="*/ 3250 h 584276"/>
                <a:gd name="connsiteX3" fmla="*/ 9525 w 1824037"/>
                <a:gd name="connsiteY3" fmla="*/ 69925 h 584276"/>
                <a:gd name="connsiteX4" fmla="*/ 0 w 1824037"/>
                <a:gd name="connsiteY4" fmla="*/ 577131 h 584276"/>
                <a:gd name="connsiteX5" fmla="*/ 233362 w 1824037"/>
                <a:gd name="connsiteY5" fmla="*/ 503313 h 584276"/>
                <a:gd name="connsiteX6" fmla="*/ 842962 w 1824037"/>
                <a:gd name="connsiteY6" fmla="*/ 541413 h 584276"/>
                <a:gd name="connsiteX7" fmla="*/ 1604962 w 1824037"/>
                <a:gd name="connsiteY7" fmla="*/ 584276 h 584276"/>
                <a:gd name="connsiteX8" fmla="*/ 1824037 w 1824037"/>
                <a:gd name="connsiteY8" fmla="*/ 303288 h 584276"/>
                <a:gd name="connsiteX0" fmla="*/ 1819275 w 1819275"/>
                <a:gd name="connsiteY0" fmla="*/ 312813 h 584276"/>
                <a:gd name="connsiteX1" fmla="*/ 1604962 w 1819275"/>
                <a:gd name="connsiteY1" fmla="*/ 74688 h 584276"/>
                <a:gd name="connsiteX2" fmla="*/ 500062 w 1819275"/>
                <a:gd name="connsiteY2" fmla="*/ 3250 h 584276"/>
                <a:gd name="connsiteX3" fmla="*/ 9525 w 1819275"/>
                <a:gd name="connsiteY3" fmla="*/ 69925 h 584276"/>
                <a:gd name="connsiteX4" fmla="*/ 0 w 1819275"/>
                <a:gd name="connsiteY4" fmla="*/ 577131 h 584276"/>
                <a:gd name="connsiteX5" fmla="*/ 233362 w 1819275"/>
                <a:gd name="connsiteY5" fmla="*/ 503313 h 584276"/>
                <a:gd name="connsiteX6" fmla="*/ 842962 w 1819275"/>
                <a:gd name="connsiteY6" fmla="*/ 541413 h 584276"/>
                <a:gd name="connsiteX7" fmla="*/ 1604962 w 1819275"/>
                <a:gd name="connsiteY7" fmla="*/ 584276 h 584276"/>
                <a:gd name="connsiteX8" fmla="*/ 1819275 w 1819275"/>
                <a:gd name="connsiteY8" fmla="*/ 312813 h 584276"/>
                <a:gd name="connsiteX0" fmla="*/ 1819275 w 1819275"/>
                <a:gd name="connsiteY0" fmla="*/ 312813 h 584276"/>
                <a:gd name="connsiteX1" fmla="*/ 1604962 w 1819275"/>
                <a:gd name="connsiteY1" fmla="*/ 74688 h 584276"/>
                <a:gd name="connsiteX2" fmla="*/ 500062 w 1819275"/>
                <a:gd name="connsiteY2" fmla="*/ 3250 h 584276"/>
                <a:gd name="connsiteX3" fmla="*/ 9525 w 1819275"/>
                <a:gd name="connsiteY3" fmla="*/ 69925 h 584276"/>
                <a:gd name="connsiteX4" fmla="*/ 0 w 1819275"/>
                <a:gd name="connsiteY4" fmla="*/ 577131 h 584276"/>
                <a:gd name="connsiteX5" fmla="*/ 233362 w 1819275"/>
                <a:gd name="connsiteY5" fmla="*/ 503313 h 584276"/>
                <a:gd name="connsiteX6" fmla="*/ 842962 w 1819275"/>
                <a:gd name="connsiteY6" fmla="*/ 541413 h 584276"/>
                <a:gd name="connsiteX7" fmla="*/ 1604962 w 1819275"/>
                <a:gd name="connsiteY7" fmla="*/ 584276 h 584276"/>
                <a:gd name="connsiteX8" fmla="*/ 1819275 w 1819275"/>
                <a:gd name="connsiteY8" fmla="*/ 312813 h 584276"/>
                <a:gd name="connsiteX0" fmla="*/ 1819275 w 1819275"/>
                <a:gd name="connsiteY0" fmla="*/ 312813 h 584276"/>
                <a:gd name="connsiteX1" fmla="*/ 1604962 w 1819275"/>
                <a:gd name="connsiteY1" fmla="*/ 74688 h 584276"/>
                <a:gd name="connsiteX2" fmla="*/ 500062 w 1819275"/>
                <a:gd name="connsiteY2" fmla="*/ 3250 h 584276"/>
                <a:gd name="connsiteX3" fmla="*/ 9525 w 1819275"/>
                <a:gd name="connsiteY3" fmla="*/ 69925 h 584276"/>
                <a:gd name="connsiteX4" fmla="*/ 0 w 1819275"/>
                <a:gd name="connsiteY4" fmla="*/ 577131 h 584276"/>
                <a:gd name="connsiteX5" fmla="*/ 233362 w 1819275"/>
                <a:gd name="connsiteY5" fmla="*/ 503313 h 584276"/>
                <a:gd name="connsiteX6" fmla="*/ 842962 w 1819275"/>
                <a:gd name="connsiteY6" fmla="*/ 541413 h 584276"/>
                <a:gd name="connsiteX7" fmla="*/ 1604962 w 1819275"/>
                <a:gd name="connsiteY7" fmla="*/ 584276 h 584276"/>
                <a:gd name="connsiteX8" fmla="*/ 1819275 w 1819275"/>
                <a:gd name="connsiteY8" fmla="*/ 312813 h 584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19275" h="584276">
                  <a:moveTo>
                    <a:pt x="1819275" y="312813"/>
                  </a:moveTo>
                  <a:lnTo>
                    <a:pt x="1604962" y="74688"/>
                  </a:lnTo>
                  <a:cubicBezTo>
                    <a:pt x="1243806" y="74688"/>
                    <a:pt x="868362" y="27063"/>
                    <a:pt x="500062" y="3250"/>
                  </a:cubicBezTo>
                  <a:cubicBezTo>
                    <a:pt x="348456" y="-718"/>
                    <a:pt x="108744" y="-14213"/>
                    <a:pt x="9525" y="69925"/>
                  </a:cubicBezTo>
                  <a:lnTo>
                    <a:pt x="0" y="577131"/>
                  </a:lnTo>
                  <a:cubicBezTo>
                    <a:pt x="23020" y="507281"/>
                    <a:pt x="191294" y="513631"/>
                    <a:pt x="233362" y="503313"/>
                  </a:cubicBezTo>
                  <a:cubicBezTo>
                    <a:pt x="477043" y="496963"/>
                    <a:pt x="658812" y="514426"/>
                    <a:pt x="842962" y="541413"/>
                  </a:cubicBezTo>
                  <a:cubicBezTo>
                    <a:pt x="1020762" y="560464"/>
                    <a:pt x="1350962" y="569988"/>
                    <a:pt x="1604962" y="584276"/>
                  </a:cubicBezTo>
                  <a:lnTo>
                    <a:pt x="1819275" y="312813"/>
                  </a:lnTo>
                  <a:close/>
                </a:path>
              </a:pathLst>
            </a:custGeom>
            <a:gradFill flip="none" rotWithShape="1">
              <a:gsLst>
                <a:gs pos="22000">
                  <a:srgbClr val="9DCA0D"/>
                </a:gs>
                <a:gs pos="0">
                  <a:srgbClr val="9DCA0D">
                    <a:lumMod val="95000"/>
                    <a:lumOff val="5000"/>
                  </a:srgbClr>
                </a:gs>
                <a:gs pos="49000">
                  <a:srgbClr val="9DCA0D">
                    <a:lumMod val="90000"/>
                  </a:srgbClr>
                </a:gs>
                <a:gs pos="60000">
                  <a:srgbClr val="9DCA0D"/>
                </a:gs>
                <a:gs pos="100000">
                  <a:srgbClr val="9DCA0D">
                    <a:lumMod val="80000"/>
                  </a:srgbClr>
                </a:gs>
                <a:gs pos="84000">
                  <a:srgbClr val="9DCA0D">
                    <a:lumMod val="50000"/>
                    <a:lumOff val="50000"/>
                  </a:srgbClr>
                </a:gs>
                <a:gs pos="80000">
                  <a:srgbClr val="9DCA0D">
                    <a:lumMod val="50000"/>
                    <a:lumOff val="50000"/>
                  </a:srgbClr>
                </a:gs>
              </a:gsLst>
              <a:lin ang="10800000" scaled="1"/>
              <a:tileRect/>
            </a:gradFill>
            <a:ln w="3175">
              <a:noFill/>
            </a:ln>
            <a:effectLst>
              <a:outerShdw blurRad="50800" dist="38100" dir="5400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32" name="Freeform 31"/>
            <p:cNvSpPr/>
            <p:nvPr/>
          </p:nvSpPr>
          <p:spPr>
            <a:xfrm>
              <a:off x="2452688" y="3369468"/>
              <a:ext cx="247755" cy="157165"/>
            </a:xfrm>
            <a:custGeom>
              <a:avLst/>
              <a:gdLst>
                <a:gd name="connsiteX0" fmla="*/ 233362 w 242887"/>
                <a:gd name="connsiteY0" fmla="*/ 138113 h 138113"/>
                <a:gd name="connsiteX1" fmla="*/ 242887 w 242887"/>
                <a:gd name="connsiteY1" fmla="*/ 0 h 138113"/>
                <a:gd name="connsiteX2" fmla="*/ 0 w 242887"/>
                <a:gd name="connsiteY2" fmla="*/ 66675 h 138113"/>
                <a:gd name="connsiteX3" fmla="*/ 233362 w 242887"/>
                <a:gd name="connsiteY3" fmla="*/ 138113 h 138113"/>
                <a:gd name="connsiteX0" fmla="*/ 235743 w 245268"/>
                <a:gd name="connsiteY0" fmla="*/ 138113 h 138113"/>
                <a:gd name="connsiteX1" fmla="*/ 245268 w 245268"/>
                <a:gd name="connsiteY1" fmla="*/ 0 h 138113"/>
                <a:gd name="connsiteX2" fmla="*/ 0 w 245268"/>
                <a:gd name="connsiteY2" fmla="*/ 78581 h 138113"/>
                <a:gd name="connsiteX3" fmla="*/ 235743 w 245268"/>
                <a:gd name="connsiteY3" fmla="*/ 138113 h 138113"/>
                <a:gd name="connsiteX0" fmla="*/ 235743 w 245268"/>
                <a:gd name="connsiteY0" fmla="*/ 138113 h 138113"/>
                <a:gd name="connsiteX1" fmla="*/ 245268 w 245268"/>
                <a:gd name="connsiteY1" fmla="*/ 0 h 138113"/>
                <a:gd name="connsiteX2" fmla="*/ 0 w 245268"/>
                <a:gd name="connsiteY2" fmla="*/ 78581 h 138113"/>
                <a:gd name="connsiteX3" fmla="*/ 235743 w 245268"/>
                <a:gd name="connsiteY3" fmla="*/ 138113 h 138113"/>
                <a:gd name="connsiteX0" fmla="*/ 240506 w 245268"/>
                <a:gd name="connsiteY0" fmla="*/ 159545 h 159545"/>
                <a:gd name="connsiteX1" fmla="*/ 245268 w 245268"/>
                <a:gd name="connsiteY1" fmla="*/ 0 h 159545"/>
                <a:gd name="connsiteX2" fmla="*/ 0 w 245268"/>
                <a:gd name="connsiteY2" fmla="*/ 78581 h 159545"/>
                <a:gd name="connsiteX3" fmla="*/ 240506 w 245268"/>
                <a:gd name="connsiteY3" fmla="*/ 159545 h 159545"/>
                <a:gd name="connsiteX0" fmla="*/ 240506 w 245268"/>
                <a:gd name="connsiteY0" fmla="*/ 159545 h 159545"/>
                <a:gd name="connsiteX1" fmla="*/ 245268 w 245268"/>
                <a:gd name="connsiteY1" fmla="*/ 0 h 159545"/>
                <a:gd name="connsiteX2" fmla="*/ 0 w 245268"/>
                <a:gd name="connsiteY2" fmla="*/ 78581 h 159545"/>
                <a:gd name="connsiteX3" fmla="*/ 240506 w 245268"/>
                <a:gd name="connsiteY3" fmla="*/ 159545 h 159545"/>
                <a:gd name="connsiteX0" fmla="*/ 240506 w 245268"/>
                <a:gd name="connsiteY0" fmla="*/ 159545 h 159545"/>
                <a:gd name="connsiteX1" fmla="*/ 245268 w 245268"/>
                <a:gd name="connsiteY1" fmla="*/ 0 h 159545"/>
                <a:gd name="connsiteX2" fmla="*/ 0 w 245268"/>
                <a:gd name="connsiteY2" fmla="*/ 78581 h 159545"/>
                <a:gd name="connsiteX3" fmla="*/ 240506 w 245268"/>
                <a:gd name="connsiteY3" fmla="*/ 159545 h 159545"/>
                <a:gd name="connsiteX0" fmla="*/ 240506 w 245268"/>
                <a:gd name="connsiteY0" fmla="*/ 159545 h 159545"/>
                <a:gd name="connsiteX1" fmla="*/ 245268 w 245268"/>
                <a:gd name="connsiteY1" fmla="*/ 0 h 159545"/>
                <a:gd name="connsiteX2" fmla="*/ 0 w 245268"/>
                <a:gd name="connsiteY2" fmla="*/ 78581 h 159545"/>
                <a:gd name="connsiteX3" fmla="*/ 240506 w 245268"/>
                <a:gd name="connsiteY3" fmla="*/ 159545 h 159545"/>
                <a:gd name="connsiteX0" fmla="*/ 240506 w 245268"/>
                <a:gd name="connsiteY0" fmla="*/ 159545 h 159545"/>
                <a:gd name="connsiteX1" fmla="*/ 245268 w 245268"/>
                <a:gd name="connsiteY1" fmla="*/ 0 h 159545"/>
                <a:gd name="connsiteX2" fmla="*/ 0 w 245268"/>
                <a:gd name="connsiteY2" fmla="*/ 78581 h 159545"/>
                <a:gd name="connsiteX3" fmla="*/ 240506 w 245268"/>
                <a:gd name="connsiteY3" fmla="*/ 159545 h 159545"/>
                <a:gd name="connsiteX0" fmla="*/ 240506 w 245268"/>
                <a:gd name="connsiteY0" fmla="*/ 159545 h 159545"/>
                <a:gd name="connsiteX1" fmla="*/ 245268 w 245268"/>
                <a:gd name="connsiteY1" fmla="*/ 0 h 159545"/>
                <a:gd name="connsiteX2" fmla="*/ 0 w 245268"/>
                <a:gd name="connsiteY2" fmla="*/ 78581 h 159545"/>
                <a:gd name="connsiteX3" fmla="*/ 240506 w 245268"/>
                <a:gd name="connsiteY3" fmla="*/ 159545 h 159545"/>
                <a:gd name="connsiteX0" fmla="*/ 240506 w 245268"/>
                <a:gd name="connsiteY0" fmla="*/ 159545 h 159545"/>
                <a:gd name="connsiteX1" fmla="*/ 245268 w 245268"/>
                <a:gd name="connsiteY1" fmla="*/ 0 h 159545"/>
                <a:gd name="connsiteX2" fmla="*/ 0 w 245268"/>
                <a:gd name="connsiteY2" fmla="*/ 78581 h 159545"/>
                <a:gd name="connsiteX3" fmla="*/ 240506 w 245268"/>
                <a:gd name="connsiteY3" fmla="*/ 159545 h 159545"/>
                <a:gd name="connsiteX0" fmla="*/ 240506 w 242887"/>
                <a:gd name="connsiteY0" fmla="*/ 147639 h 147639"/>
                <a:gd name="connsiteX1" fmla="*/ 242887 w 242887"/>
                <a:gd name="connsiteY1" fmla="*/ 0 h 147639"/>
                <a:gd name="connsiteX2" fmla="*/ 0 w 242887"/>
                <a:gd name="connsiteY2" fmla="*/ 66675 h 147639"/>
                <a:gd name="connsiteX3" fmla="*/ 240506 w 242887"/>
                <a:gd name="connsiteY3" fmla="*/ 147639 h 147639"/>
                <a:gd name="connsiteX0" fmla="*/ 240506 w 245268"/>
                <a:gd name="connsiteY0" fmla="*/ 154783 h 154783"/>
                <a:gd name="connsiteX1" fmla="*/ 245268 w 245268"/>
                <a:gd name="connsiteY1" fmla="*/ 0 h 154783"/>
                <a:gd name="connsiteX2" fmla="*/ 0 w 245268"/>
                <a:gd name="connsiteY2" fmla="*/ 73819 h 154783"/>
                <a:gd name="connsiteX3" fmla="*/ 240506 w 245268"/>
                <a:gd name="connsiteY3" fmla="*/ 154783 h 154783"/>
                <a:gd name="connsiteX0" fmla="*/ 247650 w 247755"/>
                <a:gd name="connsiteY0" fmla="*/ 157165 h 157165"/>
                <a:gd name="connsiteX1" fmla="*/ 245268 w 247755"/>
                <a:gd name="connsiteY1" fmla="*/ 0 h 157165"/>
                <a:gd name="connsiteX2" fmla="*/ 0 w 247755"/>
                <a:gd name="connsiteY2" fmla="*/ 73819 h 157165"/>
                <a:gd name="connsiteX3" fmla="*/ 247650 w 247755"/>
                <a:gd name="connsiteY3" fmla="*/ 157165 h 157165"/>
              </a:gdLst>
              <a:ahLst/>
              <a:cxnLst>
                <a:cxn ang="0">
                  <a:pos x="connsiteX0" y="connsiteY0"/>
                </a:cxn>
                <a:cxn ang="0">
                  <a:pos x="connsiteX1" y="connsiteY1"/>
                </a:cxn>
                <a:cxn ang="0">
                  <a:pos x="connsiteX2" y="connsiteY2"/>
                </a:cxn>
                <a:cxn ang="0">
                  <a:pos x="connsiteX3" y="connsiteY3"/>
                </a:cxn>
              </a:cxnLst>
              <a:rect l="l" t="t" r="r" b="b"/>
              <a:pathLst>
                <a:path w="247755" h="157165">
                  <a:moveTo>
                    <a:pt x="247650" y="157165"/>
                  </a:moveTo>
                  <a:cubicBezTo>
                    <a:pt x="248444" y="107952"/>
                    <a:pt x="244474" y="49213"/>
                    <a:pt x="245268" y="0"/>
                  </a:cubicBezTo>
                  <a:cubicBezTo>
                    <a:pt x="192087" y="2382"/>
                    <a:pt x="22225" y="4762"/>
                    <a:pt x="0" y="73819"/>
                  </a:cubicBezTo>
                  <a:cubicBezTo>
                    <a:pt x="35718" y="122238"/>
                    <a:pt x="178594" y="156371"/>
                    <a:pt x="247650" y="157165"/>
                  </a:cubicBezTo>
                  <a:close/>
                </a:path>
              </a:pathLst>
            </a:custGeom>
            <a:solidFill>
              <a:srgbClr val="7B9E0A"/>
            </a:solidFill>
            <a:ln w="3175">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grpSp>
      <p:sp>
        <p:nvSpPr>
          <p:cNvPr id="33" name="Rectangle 32"/>
          <p:cNvSpPr/>
          <p:nvPr/>
        </p:nvSpPr>
        <p:spPr>
          <a:xfrm>
            <a:off x="6833259" y="3137499"/>
            <a:ext cx="1491447" cy="646331"/>
          </a:xfrm>
          <a:prstGeom prst="rect">
            <a:avLst/>
          </a:prstGeom>
        </p:spPr>
        <p:txBody>
          <a:bodyPr anchor="ctr">
            <a:spAutoFit/>
          </a:bodyPr>
          <a:lstStyle/>
          <a:p>
            <a:pPr algn="ctr" fontAlgn="auto">
              <a:spcBef>
                <a:spcPts val="0"/>
              </a:spcBef>
              <a:spcAft>
                <a:spcPts val="0"/>
              </a:spcAft>
              <a:defRPr/>
            </a:pPr>
            <a:r>
              <a:rPr lang="en-US" b="1" kern="0" dirty="0" smtClean="0">
                <a:solidFill>
                  <a:schemeClr val="bg1"/>
                </a:solidFill>
                <a:effectLst>
                  <a:glow rad="127000">
                    <a:srgbClr val="526907">
                      <a:alpha val="80000"/>
                    </a:srgbClr>
                  </a:glow>
                </a:effectLst>
                <a:latin typeface="Arial" pitchFamily="34" charset="0"/>
              </a:rPr>
              <a:t>2. </a:t>
            </a:r>
            <a:r>
              <a:rPr lang="en-US" b="1" kern="0" dirty="0" err="1" smtClean="0">
                <a:solidFill>
                  <a:schemeClr val="bg1"/>
                </a:solidFill>
                <a:effectLst>
                  <a:glow rad="127000">
                    <a:srgbClr val="526907">
                      <a:alpha val="80000"/>
                    </a:srgbClr>
                  </a:glow>
                </a:effectLst>
                <a:latin typeface="Arial" pitchFamily="34" charset="0"/>
              </a:rPr>
              <a:t>Phân</a:t>
            </a:r>
            <a:r>
              <a:rPr lang="en-US" b="1" kern="0" dirty="0" smtClean="0">
                <a:solidFill>
                  <a:schemeClr val="bg1"/>
                </a:solidFill>
                <a:effectLst>
                  <a:glow rad="127000">
                    <a:srgbClr val="526907">
                      <a:alpha val="80000"/>
                    </a:srgbClr>
                  </a:glow>
                </a:effectLst>
                <a:latin typeface="Arial" pitchFamily="34" charset="0"/>
              </a:rPr>
              <a:t> </a:t>
            </a:r>
            <a:r>
              <a:rPr lang="en-US" b="1" kern="0" dirty="0" err="1" smtClean="0">
                <a:solidFill>
                  <a:schemeClr val="bg1"/>
                </a:solidFill>
                <a:effectLst>
                  <a:glow rad="127000">
                    <a:srgbClr val="526907">
                      <a:alpha val="80000"/>
                    </a:srgbClr>
                  </a:glow>
                </a:effectLst>
                <a:latin typeface="Arial" pitchFamily="34" charset="0"/>
              </a:rPr>
              <a:t>cấp</a:t>
            </a:r>
            <a:r>
              <a:rPr lang="en-US" b="1" kern="0" dirty="0">
                <a:solidFill>
                  <a:schemeClr val="bg1"/>
                </a:solidFill>
                <a:effectLst>
                  <a:glow rad="127000">
                    <a:srgbClr val="526907">
                      <a:alpha val="80000"/>
                    </a:srgbClr>
                  </a:glow>
                </a:effectLst>
                <a:latin typeface="Arial" pitchFamily="34" charset="0"/>
              </a:rPr>
              <a:t> </a:t>
            </a:r>
            <a:r>
              <a:rPr lang="en-US" b="1" kern="0" dirty="0" err="1" smtClean="0">
                <a:solidFill>
                  <a:schemeClr val="bg1"/>
                </a:solidFill>
                <a:effectLst>
                  <a:glow rad="127000">
                    <a:srgbClr val="526907">
                      <a:alpha val="80000"/>
                    </a:srgbClr>
                  </a:glow>
                </a:effectLst>
                <a:latin typeface="Arial" pitchFamily="34" charset="0"/>
              </a:rPr>
              <a:t>chức</a:t>
            </a:r>
            <a:r>
              <a:rPr lang="en-US" b="1" kern="0" dirty="0" smtClean="0">
                <a:solidFill>
                  <a:schemeClr val="bg1"/>
                </a:solidFill>
                <a:effectLst>
                  <a:glow rad="127000">
                    <a:srgbClr val="526907">
                      <a:alpha val="80000"/>
                    </a:srgbClr>
                  </a:glow>
                </a:effectLst>
                <a:latin typeface="Arial" pitchFamily="34" charset="0"/>
              </a:rPr>
              <a:t> </a:t>
            </a:r>
            <a:r>
              <a:rPr lang="en-US" b="1" kern="0" dirty="0" err="1" smtClean="0">
                <a:solidFill>
                  <a:schemeClr val="bg1"/>
                </a:solidFill>
                <a:effectLst>
                  <a:glow rad="127000">
                    <a:srgbClr val="526907">
                      <a:alpha val="80000"/>
                    </a:srgbClr>
                  </a:glow>
                </a:effectLst>
                <a:latin typeface="Arial" pitchFamily="34" charset="0"/>
              </a:rPr>
              <a:t>năng</a:t>
            </a:r>
            <a:endParaRPr lang="en-US" b="1" kern="0" dirty="0" smtClean="0">
              <a:solidFill>
                <a:schemeClr val="bg1"/>
              </a:solidFill>
              <a:effectLst>
                <a:glow rad="127000">
                  <a:srgbClr val="526907">
                    <a:alpha val="80000"/>
                  </a:srgbClr>
                </a:glow>
              </a:effectLst>
              <a:latin typeface="Arial" pitchFamily="34" charset="0"/>
            </a:endParaRPr>
          </a:p>
        </p:txBody>
      </p:sp>
      <p:grpSp>
        <p:nvGrpSpPr>
          <p:cNvPr id="34" name="Group 50"/>
          <p:cNvGrpSpPr>
            <a:grpSpLocks/>
          </p:cNvGrpSpPr>
          <p:nvPr/>
        </p:nvGrpSpPr>
        <p:grpSpPr bwMode="auto">
          <a:xfrm flipH="1">
            <a:off x="8427318" y="4577496"/>
            <a:ext cx="1047750" cy="495300"/>
            <a:chOff x="1714500" y="3094038"/>
            <a:chExt cx="1047750" cy="551111"/>
          </a:xfrm>
        </p:grpSpPr>
        <p:sp>
          <p:nvSpPr>
            <p:cNvPr id="35" name="Freeform 34"/>
            <p:cNvSpPr/>
            <p:nvPr/>
          </p:nvSpPr>
          <p:spPr>
            <a:xfrm>
              <a:off x="1714500" y="3094038"/>
              <a:ext cx="1047750" cy="551111"/>
            </a:xfrm>
            <a:custGeom>
              <a:avLst/>
              <a:gdLst>
                <a:gd name="connsiteX0" fmla="*/ 12700 w 5759450"/>
                <a:gd name="connsiteY0" fmla="*/ 0 h 565150"/>
                <a:gd name="connsiteX1" fmla="*/ 374650 w 5759450"/>
                <a:gd name="connsiteY1" fmla="*/ 38100 h 565150"/>
                <a:gd name="connsiteX2" fmla="*/ 5073650 w 5759450"/>
                <a:gd name="connsiteY2" fmla="*/ 38100 h 565150"/>
                <a:gd name="connsiteX3" fmla="*/ 5759450 w 5759450"/>
                <a:gd name="connsiteY3" fmla="*/ 6350 h 565150"/>
                <a:gd name="connsiteX4" fmla="*/ 5594350 w 5759450"/>
                <a:gd name="connsiteY4" fmla="*/ 279400 h 565150"/>
                <a:gd name="connsiteX5" fmla="*/ 5759450 w 5759450"/>
                <a:gd name="connsiteY5" fmla="*/ 552450 h 565150"/>
                <a:gd name="connsiteX6" fmla="*/ 5251450 w 5759450"/>
                <a:gd name="connsiteY6" fmla="*/ 565150 h 565150"/>
                <a:gd name="connsiteX7" fmla="*/ 654050 w 5759450"/>
                <a:gd name="connsiteY7" fmla="*/ 552450 h 565150"/>
                <a:gd name="connsiteX8" fmla="*/ 0 w 5759450"/>
                <a:gd name="connsiteY8" fmla="*/ 533400 h 565150"/>
                <a:gd name="connsiteX9" fmla="*/ 190500 w 5759450"/>
                <a:gd name="connsiteY9" fmla="*/ 254000 h 565150"/>
                <a:gd name="connsiteX10" fmla="*/ 12700 w 5759450"/>
                <a:gd name="connsiteY10" fmla="*/ 0 h 565150"/>
                <a:gd name="connsiteX0" fmla="*/ 12700 w 5759450"/>
                <a:gd name="connsiteY0" fmla="*/ 0 h 565150"/>
                <a:gd name="connsiteX1" fmla="*/ 374650 w 5759450"/>
                <a:gd name="connsiteY1" fmla="*/ 38100 h 565150"/>
                <a:gd name="connsiteX2" fmla="*/ 5073650 w 5759450"/>
                <a:gd name="connsiteY2" fmla="*/ 38100 h 565150"/>
                <a:gd name="connsiteX3" fmla="*/ 5759450 w 5759450"/>
                <a:gd name="connsiteY3" fmla="*/ 6350 h 565150"/>
                <a:gd name="connsiteX4" fmla="*/ 5594350 w 5759450"/>
                <a:gd name="connsiteY4" fmla="*/ 279400 h 565150"/>
                <a:gd name="connsiteX5" fmla="*/ 5759450 w 5759450"/>
                <a:gd name="connsiteY5" fmla="*/ 552450 h 565150"/>
                <a:gd name="connsiteX6" fmla="*/ 5251450 w 5759450"/>
                <a:gd name="connsiteY6" fmla="*/ 565150 h 565150"/>
                <a:gd name="connsiteX7" fmla="*/ 654050 w 5759450"/>
                <a:gd name="connsiteY7" fmla="*/ 552450 h 565150"/>
                <a:gd name="connsiteX8" fmla="*/ 0 w 5759450"/>
                <a:gd name="connsiteY8" fmla="*/ 533400 h 565150"/>
                <a:gd name="connsiteX9" fmla="*/ 190500 w 5759450"/>
                <a:gd name="connsiteY9" fmla="*/ 254000 h 565150"/>
                <a:gd name="connsiteX10" fmla="*/ 12700 w 5759450"/>
                <a:gd name="connsiteY10" fmla="*/ 0 h 565150"/>
                <a:gd name="connsiteX0" fmla="*/ 12700 w 5759450"/>
                <a:gd name="connsiteY0" fmla="*/ 0 h 565150"/>
                <a:gd name="connsiteX1" fmla="*/ 374650 w 5759450"/>
                <a:gd name="connsiteY1" fmla="*/ 38100 h 565150"/>
                <a:gd name="connsiteX2" fmla="*/ 5073650 w 5759450"/>
                <a:gd name="connsiteY2" fmla="*/ 38100 h 565150"/>
                <a:gd name="connsiteX3" fmla="*/ 5759450 w 5759450"/>
                <a:gd name="connsiteY3" fmla="*/ 6350 h 565150"/>
                <a:gd name="connsiteX4" fmla="*/ 5594350 w 5759450"/>
                <a:gd name="connsiteY4" fmla="*/ 279400 h 565150"/>
                <a:gd name="connsiteX5" fmla="*/ 5759450 w 5759450"/>
                <a:gd name="connsiteY5" fmla="*/ 552450 h 565150"/>
                <a:gd name="connsiteX6" fmla="*/ 5251450 w 5759450"/>
                <a:gd name="connsiteY6" fmla="*/ 565150 h 565150"/>
                <a:gd name="connsiteX7" fmla="*/ 654050 w 5759450"/>
                <a:gd name="connsiteY7" fmla="*/ 552450 h 565150"/>
                <a:gd name="connsiteX8" fmla="*/ 0 w 5759450"/>
                <a:gd name="connsiteY8" fmla="*/ 533400 h 565150"/>
                <a:gd name="connsiteX9" fmla="*/ 190500 w 5759450"/>
                <a:gd name="connsiteY9" fmla="*/ 254000 h 565150"/>
                <a:gd name="connsiteX10" fmla="*/ 12700 w 5759450"/>
                <a:gd name="connsiteY10" fmla="*/ 0 h 565150"/>
                <a:gd name="connsiteX0" fmla="*/ 22225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190500 w 5759450"/>
                <a:gd name="connsiteY9" fmla="*/ 247650 h 558800"/>
                <a:gd name="connsiteX10" fmla="*/ 22225 w 5759450"/>
                <a:gd name="connsiteY10" fmla="*/ 7938 h 558800"/>
                <a:gd name="connsiteX0" fmla="*/ 22225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190500 w 5759450"/>
                <a:gd name="connsiteY9" fmla="*/ 247650 h 558800"/>
                <a:gd name="connsiteX10" fmla="*/ 30956 w 5759450"/>
                <a:gd name="connsiteY10" fmla="*/ 28575 h 558800"/>
                <a:gd name="connsiteX11" fmla="*/ 22225 w 5759450"/>
                <a:gd name="connsiteY11" fmla="*/ 7938 h 558800"/>
                <a:gd name="connsiteX0" fmla="*/ 22225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190500 w 5759450"/>
                <a:gd name="connsiteY9" fmla="*/ 247650 h 558800"/>
                <a:gd name="connsiteX10" fmla="*/ 19050 w 5759450"/>
                <a:gd name="connsiteY10" fmla="*/ 35719 h 558800"/>
                <a:gd name="connsiteX11" fmla="*/ 22225 w 5759450"/>
                <a:gd name="connsiteY11" fmla="*/ 7938 h 558800"/>
                <a:gd name="connsiteX0" fmla="*/ 24606 w 5761831"/>
                <a:gd name="connsiteY0" fmla="*/ 7938 h 558800"/>
                <a:gd name="connsiteX1" fmla="*/ 377031 w 5761831"/>
                <a:gd name="connsiteY1" fmla="*/ 31750 h 558800"/>
                <a:gd name="connsiteX2" fmla="*/ 5076031 w 5761831"/>
                <a:gd name="connsiteY2" fmla="*/ 31750 h 558800"/>
                <a:gd name="connsiteX3" fmla="*/ 5761831 w 5761831"/>
                <a:gd name="connsiteY3" fmla="*/ 0 h 558800"/>
                <a:gd name="connsiteX4" fmla="*/ 5596731 w 5761831"/>
                <a:gd name="connsiteY4" fmla="*/ 273050 h 558800"/>
                <a:gd name="connsiteX5" fmla="*/ 5761831 w 5761831"/>
                <a:gd name="connsiteY5" fmla="*/ 546100 h 558800"/>
                <a:gd name="connsiteX6" fmla="*/ 5253831 w 5761831"/>
                <a:gd name="connsiteY6" fmla="*/ 558800 h 558800"/>
                <a:gd name="connsiteX7" fmla="*/ 656431 w 5761831"/>
                <a:gd name="connsiteY7" fmla="*/ 546100 h 558800"/>
                <a:gd name="connsiteX8" fmla="*/ 2381 w 5761831"/>
                <a:gd name="connsiteY8" fmla="*/ 527050 h 558800"/>
                <a:gd name="connsiteX9" fmla="*/ 192881 w 5761831"/>
                <a:gd name="connsiteY9" fmla="*/ 247650 h 558800"/>
                <a:gd name="connsiteX10" fmla="*/ 0 w 5761831"/>
                <a:gd name="connsiteY10" fmla="*/ 30957 h 558800"/>
                <a:gd name="connsiteX11" fmla="*/ 24606 w 5761831"/>
                <a:gd name="connsiteY11" fmla="*/ 7938 h 558800"/>
                <a:gd name="connsiteX0" fmla="*/ 22225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190500 w 5759450"/>
                <a:gd name="connsiteY9" fmla="*/ 247650 h 558800"/>
                <a:gd name="connsiteX10" fmla="*/ 22225 w 5759450"/>
                <a:gd name="connsiteY10" fmla="*/ 7938 h 558800"/>
                <a:gd name="connsiteX0" fmla="*/ 793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190500 w 5759450"/>
                <a:gd name="connsiteY9" fmla="*/ 247650 h 558800"/>
                <a:gd name="connsiteX10" fmla="*/ 793 w 5759450"/>
                <a:gd name="connsiteY10" fmla="*/ 7938 h 558800"/>
                <a:gd name="connsiteX0" fmla="*/ 793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190500 w 5759450"/>
                <a:gd name="connsiteY9" fmla="*/ 247650 h 558800"/>
                <a:gd name="connsiteX10" fmla="*/ 793 w 5759450"/>
                <a:gd name="connsiteY10" fmla="*/ 7938 h 558800"/>
                <a:gd name="connsiteX0" fmla="*/ 793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200025 w 5759450"/>
                <a:gd name="connsiteY9" fmla="*/ 271463 h 558800"/>
                <a:gd name="connsiteX10" fmla="*/ 793 w 5759450"/>
                <a:gd name="connsiteY10" fmla="*/ 7938 h 558800"/>
                <a:gd name="connsiteX0" fmla="*/ 793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200025 w 5759450"/>
                <a:gd name="connsiteY9" fmla="*/ 271463 h 558800"/>
                <a:gd name="connsiteX10" fmla="*/ 793 w 5759450"/>
                <a:gd name="connsiteY10" fmla="*/ 7938 h 558800"/>
                <a:gd name="connsiteX0" fmla="*/ 793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200025 w 5759450"/>
                <a:gd name="connsiteY9" fmla="*/ 271463 h 558800"/>
                <a:gd name="connsiteX10" fmla="*/ 793 w 5759450"/>
                <a:gd name="connsiteY10" fmla="*/ 7938 h 558800"/>
                <a:gd name="connsiteX0" fmla="*/ 793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200025 w 5759450"/>
                <a:gd name="connsiteY9" fmla="*/ 271463 h 558800"/>
                <a:gd name="connsiteX10" fmla="*/ 793 w 5759450"/>
                <a:gd name="connsiteY10" fmla="*/ 7938 h 558800"/>
                <a:gd name="connsiteX0" fmla="*/ 793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200025 w 5759450"/>
                <a:gd name="connsiteY9" fmla="*/ 271463 h 558800"/>
                <a:gd name="connsiteX10" fmla="*/ 793 w 5759450"/>
                <a:gd name="connsiteY10" fmla="*/ 7938 h 558800"/>
                <a:gd name="connsiteX0" fmla="*/ 793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61194 w 5759450"/>
                <a:gd name="connsiteY7" fmla="*/ 553244 h 558800"/>
                <a:gd name="connsiteX8" fmla="*/ 0 w 5759450"/>
                <a:gd name="connsiteY8" fmla="*/ 527050 h 558800"/>
                <a:gd name="connsiteX9" fmla="*/ 200025 w 5759450"/>
                <a:gd name="connsiteY9" fmla="*/ 271463 h 558800"/>
                <a:gd name="connsiteX10" fmla="*/ 793 w 5759450"/>
                <a:gd name="connsiteY10" fmla="*/ 7938 h 558800"/>
                <a:gd name="connsiteX0" fmla="*/ 793 w 5759450"/>
                <a:gd name="connsiteY0" fmla="*/ 7938 h 559049"/>
                <a:gd name="connsiteX1" fmla="*/ 374650 w 5759450"/>
                <a:gd name="connsiteY1" fmla="*/ 31750 h 559049"/>
                <a:gd name="connsiteX2" fmla="*/ 5073650 w 5759450"/>
                <a:gd name="connsiteY2" fmla="*/ 31750 h 559049"/>
                <a:gd name="connsiteX3" fmla="*/ 5759450 w 5759450"/>
                <a:gd name="connsiteY3" fmla="*/ 0 h 559049"/>
                <a:gd name="connsiteX4" fmla="*/ 5594350 w 5759450"/>
                <a:gd name="connsiteY4" fmla="*/ 273050 h 559049"/>
                <a:gd name="connsiteX5" fmla="*/ 5759450 w 5759450"/>
                <a:gd name="connsiteY5" fmla="*/ 546100 h 559049"/>
                <a:gd name="connsiteX6" fmla="*/ 5251450 w 5759450"/>
                <a:gd name="connsiteY6" fmla="*/ 558800 h 559049"/>
                <a:gd name="connsiteX7" fmla="*/ 661194 w 5759450"/>
                <a:gd name="connsiteY7" fmla="*/ 553244 h 559049"/>
                <a:gd name="connsiteX8" fmla="*/ 0 w 5759450"/>
                <a:gd name="connsiteY8" fmla="*/ 527050 h 559049"/>
                <a:gd name="connsiteX9" fmla="*/ 200025 w 5759450"/>
                <a:gd name="connsiteY9" fmla="*/ 271463 h 559049"/>
                <a:gd name="connsiteX10" fmla="*/ 793 w 5759450"/>
                <a:gd name="connsiteY10" fmla="*/ 7938 h 559049"/>
                <a:gd name="connsiteX0" fmla="*/ 793 w 5759450"/>
                <a:gd name="connsiteY0" fmla="*/ 7938 h 559049"/>
                <a:gd name="connsiteX1" fmla="*/ 374650 w 5759450"/>
                <a:gd name="connsiteY1" fmla="*/ 31750 h 559049"/>
                <a:gd name="connsiteX2" fmla="*/ 919163 w 5759450"/>
                <a:gd name="connsiteY2" fmla="*/ 28575 h 559049"/>
                <a:gd name="connsiteX3" fmla="*/ 5073650 w 5759450"/>
                <a:gd name="connsiteY3" fmla="*/ 31750 h 559049"/>
                <a:gd name="connsiteX4" fmla="*/ 5759450 w 5759450"/>
                <a:gd name="connsiteY4" fmla="*/ 0 h 559049"/>
                <a:gd name="connsiteX5" fmla="*/ 5594350 w 5759450"/>
                <a:gd name="connsiteY5" fmla="*/ 273050 h 559049"/>
                <a:gd name="connsiteX6" fmla="*/ 5759450 w 5759450"/>
                <a:gd name="connsiteY6" fmla="*/ 546100 h 559049"/>
                <a:gd name="connsiteX7" fmla="*/ 5251450 w 5759450"/>
                <a:gd name="connsiteY7" fmla="*/ 558800 h 559049"/>
                <a:gd name="connsiteX8" fmla="*/ 661194 w 5759450"/>
                <a:gd name="connsiteY8" fmla="*/ 553244 h 559049"/>
                <a:gd name="connsiteX9" fmla="*/ 0 w 5759450"/>
                <a:gd name="connsiteY9" fmla="*/ 527050 h 559049"/>
                <a:gd name="connsiteX10" fmla="*/ 200025 w 5759450"/>
                <a:gd name="connsiteY10" fmla="*/ 271463 h 559049"/>
                <a:gd name="connsiteX11" fmla="*/ 793 w 5759450"/>
                <a:gd name="connsiteY11"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5073650 w 5759450"/>
                <a:gd name="connsiteY3" fmla="*/ 31750 h 559049"/>
                <a:gd name="connsiteX4" fmla="*/ 5759450 w 5759450"/>
                <a:gd name="connsiteY4" fmla="*/ 0 h 559049"/>
                <a:gd name="connsiteX5" fmla="*/ 5594350 w 5759450"/>
                <a:gd name="connsiteY5" fmla="*/ 273050 h 559049"/>
                <a:gd name="connsiteX6" fmla="*/ 5759450 w 5759450"/>
                <a:gd name="connsiteY6" fmla="*/ 546100 h 559049"/>
                <a:gd name="connsiteX7" fmla="*/ 5251450 w 5759450"/>
                <a:gd name="connsiteY7" fmla="*/ 558800 h 559049"/>
                <a:gd name="connsiteX8" fmla="*/ 661194 w 5759450"/>
                <a:gd name="connsiteY8" fmla="*/ 553244 h 559049"/>
                <a:gd name="connsiteX9" fmla="*/ 0 w 5759450"/>
                <a:gd name="connsiteY9" fmla="*/ 527050 h 559049"/>
                <a:gd name="connsiteX10" fmla="*/ 200025 w 5759450"/>
                <a:gd name="connsiteY10" fmla="*/ 271463 h 559049"/>
                <a:gd name="connsiteX11" fmla="*/ 793 w 5759450"/>
                <a:gd name="connsiteY11"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5073650 w 5759450"/>
                <a:gd name="connsiteY3" fmla="*/ 31750 h 559049"/>
                <a:gd name="connsiteX4" fmla="*/ 5759450 w 5759450"/>
                <a:gd name="connsiteY4" fmla="*/ 0 h 559049"/>
                <a:gd name="connsiteX5" fmla="*/ 5594350 w 5759450"/>
                <a:gd name="connsiteY5" fmla="*/ 273050 h 559049"/>
                <a:gd name="connsiteX6" fmla="*/ 5759450 w 5759450"/>
                <a:gd name="connsiteY6" fmla="*/ 546100 h 559049"/>
                <a:gd name="connsiteX7" fmla="*/ 5251450 w 5759450"/>
                <a:gd name="connsiteY7" fmla="*/ 558800 h 559049"/>
                <a:gd name="connsiteX8" fmla="*/ 661194 w 5759450"/>
                <a:gd name="connsiteY8" fmla="*/ 553244 h 559049"/>
                <a:gd name="connsiteX9" fmla="*/ 0 w 5759450"/>
                <a:gd name="connsiteY9" fmla="*/ 527050 h 559049"/>
                <a:gd name="connsiteX10" fmla="*/ 200025 w 5759450"/>
                <a:gd name="connsiteY10" fmla="*/ 271463 h 559049"/>
                <a:gd name="connsiteX11" fmla="*/ 793 w 5759450"/>
                <a:gd name="connsiteY11"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5073650 w 5759450"/>
                <a:gd name="connsiteY3" fmla="*/ 31750 h 559049"/>
                <a:gd name="connsiteX4" fmla="*/ 5759450 w 5759450"/>
                <a:gd name="connsiteY4" fmla="*/ 0 h 559049"/>
                <a:gd name="connsiteX5" fmla="*/ 5594350 w 5759450"/>
                <a:gd name="connsiteY5" fmla="*/ 273050 h 559049"/>
                <a:gd name="connsiteX6" fmla="*/ 5759450 w 5759450"/>
                <a:gd name="connsiteY6" fmla="*/ 546100 h 559049"/>
                <a:gd name="connsiteX7" fmla="*/ 5251450 w 5759450"/>
                <a:gd name="connsiteY7" fmla="*/ 558800 h 559049"/>
                <a:gd name="connsiteX8" fmla="*/ 661194 w 5759450"/>
                <a:gd name="connsiteY8" fmla="*/ 553244 h 559049"/>
                <a:gd name="connsiteX9" fmla="*/ 0 w 5759450"/>
                <a:gd name="connsiteY9" fmla="*/ 527050 h 559049"/>
                <a:gd name="connsiteX10" fmla="*/ 200025 w 5759450"/>
                <a:gd name="connsiteY10" fmla="*/ 271463 h 559049"/>
                <a:gd name="connsiteX11" fmla="*/ 793 w 5759450"/>
                <a:gd name="connsiteY11"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5073650 w 5759450"/>
                <a:gd name="connsiteY3" fmla="*/ 31750 h 559049"/>
                <a:gd name="connsiteX4" fmla="*/ 5759450 w 5759450"/>
                <a:gd name="connsiteY4" fmla="*/ 0 h 559049"/>
                <a:gd name="connsiteX5" fmla="*/ 5594350 w 5759450"/>
                <a:gd name="connsiteY5" fmla="*/ 273050 h 559049"/>
                <a:gd name="connsiteX6" fmla="*/ 5759450 w 5759450"/>
                <a:gd name="connsiteY6" fmla="*/ 546100 h 559049"/>
                <a:gd name="connsiteX7" fmla="*/ 5251450 w 5759450"/>
                <a:gd name="connsiteY7" fmla="*/ 558800 h 559049"/>
                <a:gd name="connsiteX8" fmla="*/ 919163 w 5759450"/>
                <a:gd name="connsiteY8" fmla="*/ 554831 h 559049"/>
                <a:gd name="connsiteX9" fmla="*/ 661194 w 5759450"/>
                <a:gd name="connsiteY9" fmla="*/ 553244 h 559049"/>
                <a:gd name="connsiteX10" fmla="*/ 0 w 5759450"/>
                <a:gd name="connsiteY10" fmla="*/ 527050 h 559049"/>
                <a:gd name="connsiteX11" fmla="*/ 200025 w 5759450"/>
                <a:gd name="connsiteY11" fmla="*/ 271463 h 559049"/>
                <a:gd name="connsiteX12" fmla="*/ 793 w 5759450"/>
                <a:gd name="connsiteY12"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5073650 w 5759450"/>
                <a:gd name="connsiteY3" fmla="*/ 31750 h 559049"/>
                <a:gd name="connsiteX4" fmla="*/ 5759450 w 5759450"/>
                <a:gd name="connsiteY4" fmla="*/ 0 h 559049"/>
                <a:gd name="connsiteX5" fmla="*/ 5594350 w 5759450"/>
                <a:gd name="connsiteY5" fmla="*/ 273050 h 559049"/>
                <a:gd name="connsiteX6" fmla="*/ 5759450 w 5759450"/>
                <a:gd name="connsiteY6" fmla="*/ 546100 h 559049"/>
                <a:gd name="connsiteX7" fmla="*/ 5251450 w 5759450"/>
                <a:gd name="connsiteY7" fmla="*/ 558800 h 559049"/>
                <a:gd name="connsiteX8" fmla="*/ 919163 w 5759450"/>
                <a:gd name="connsiteY8" fmla="*/ 550068 h 559049"/>
                <a:gd name="connsiteX9" fmla="*/ 661194 w 5759450"/>
                <a:gd name="connsiteY9" fmla="*/ 553244 h 559049"/>
                <a:gd name="connsiteX10" fmla="*/ 0 w 5759450"/>
                <a:gd name="connsiteY10" fmla="*/ 527050 h 559049"/>
                <a:gd name="connsiteX11" fmla="*/ 200025 w 5759450"/>
                <a:gd name="connsiteY11" fmla="*/ 271463 h 559049"/>
                <a:gd name="connsiteX12" fmla="*/ 793 w 5759450"/>
                <a:gd name="connsiteY12"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0131 w 5759450"/>
                <a:gd name="connsiteY3" fmla="*/ 30956 h 559049"/>
                <a:gd name="connsiteX4" fmla="*/ 5073650 w 5759450"/>
                <a:gd name="connsiteY4" fmla="*/ 31750 h 559049"/>
                <a:gd name="connsiteX5" fmla="*/ 5759450 w 5759450"/>
                <a:gd name="connsiteY5" fmla="*/ 0 h 559049"/>
                <a:gd name="connsiteX6" fmla="*/ 5594350 w 5759450"/>
                <a:gd name="connsiteY6" fmla="*/ 273050 h 559049"/>
                <a:gd name="connsiteX7" fmla="*/ 5759450 w 5759450"/>
                <a:gd name="connsiteY7" fmla="*/ 546100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3650 w 5759450"/>
                <a:gd name="connsiteY4" fmla="*/ 31750 h 559049"/>
                <a:gd name="connsiteX5" fmla="*/ 5759450 w 5759450"/>
                <a:gd name="connsiteY5" fmla="*/ 0 h 559049"/>
                <a:gd name="connsiteX6" fmla="*/ 5594350 w 5759450"/>
                <a:gd name="connsiteY6" fmla="*/ 273050 h 559049"/>
                <a:gd name="connsiteX7" fmla="*/ 5759450 w 5759450"/>
                <a:gd name="connsiteY7" fmla="*/ 546100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6032 w 5759450"/>
                <a:gd name="connsiteY4" fmla="*/ 26988 h 559049"/>
                <a:gd name="connsiteX5" fmla="*/ 5759450 w 5759450"/>
                <a:gd name="connsiteY5" fmla="*/ 0 h 559049"/>
                <a:gd name="connsiteX6" fmla="*/ 5594350 w 5759450"/>
                <a:gd name="connsiteY6" fmla="*/ 273050 h 559049"/>
                <a:gd name="connsiteX7" fmla="*/ 5759450 w 5759450"/>
                <a:gd name="connsiteY7" fmla="*/ 546100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6032 w 5759450"/>
                <a:gd name="connsiteY4" fmla="*/ 26988 h 559049"/>
                <a:gd name="connsiteX5" fmla="*/ 5759450 w 5759450"/>
                <a:gd name="connsiteY5" fmla="*/ 0 h 559049"/>
                <a:gd name="connsiteX6" fmla="*/ 5594350 w 5759450"/>
                <a:gd name="connsiteY6" fmla="*/ 273050 h 559049"/>
                <a:gd name="connsiteX7" fmla="*/ 5759450 w 5759450"/>
                <a:gd name="connsiteY7" fmla="*/ 546100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6032 w 5759450"/>
                <a:gd name="connsiteY4" fmla="*/ 26988 h 559049"/>
                <a:gd name="connsiteX5" fmla="*/ 5759450 w 5759450"/>
                <a:gd name="connsiteY5" fmla="*/ 0 h 559049"/>
                <a:gd name="connsiteX6" fmla="*/ 5594350 w 5759450"/>
                <a:gd name="connsiteY6" fmla="*/ 273050 h 559049"/>
                <a:gd name="connsiteX7" fmla="*/ 5759450 w 5759450"/>
                <a:gd name="connsiteY7" fmla="*/ 546100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6032 w 5759450"/>
                <a:gd name="connsiteY4" fmla="*/ 26988 h 559049"/>
                <a:gd name="connsiteX5" fmla="*/ 5759450 w 5759450"/>
                <a:gd name="connsiteY5" fmla="*/ 0 h 559049"/>
                <a:gd name="connsiteX6" fmla="*/ 5594350 w 5759450"/>
                <a:gd name="connsiteY6" fmla="*/ 273050 h 559049"/>
                <a:gd name="connsiteX7" fmla="*/ 5759450 w 5759450"/>
                <a:gd name="connsiteY7" fmla="*/ 546100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6032 w 5759450"/>
                <a:gd name="connsiteY4" fmla="*/ 26988 h 559049"/>
                <a:gd name="connsiteX5" fmla="*/ 5759450 w 5759450"/>
                <a:gd name="connsiteY5" fmla="*/ 0 h 559049"/>
                <a:gd name="connsiteX6" fmla="*/ 5577681 w 5759450"/>
                <a:gd name="connsiteY6" fmla="*/ 273050 h 559049"/>
                <a:gd name="connsiteX7" fmla="*/ 5759450 w 5759450"/>
                <a:gd name="connsiteY7" fmla="*/ 546100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6032 w 5759450"/>
                <a:gd name="connsiteY4" fmla="*/ 26988 h 559049"/>
                <a:gd name="connsiteX5" fmla="*/ 5759450 w 5759450"/>
                <a:gd name="connsiteY5" fmla="*/ 0 h 559049"/>
                <a:gd name="connsiteX6" fmla="*/ 5577681 w 5759450"/>
                <a:gd name="connsiteY6" fmla="*/ 273050 h 559049"/>
                <a:gd name="connsiteX7" fmla="*/ 5759450 w 5759450"/>
                <a:gd name="connsiteY7" fmla="*/ 546100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6032 w 5759450"/>
                <a:gd name="connsiteY4" fmla="*/ 26988 h 559049"/>
                <a:gd name="connsiteX5" fmla="*/ 5759450 w 5759450"/>
                <a:gd name="connsiteY5" fmla="*/ 0 h 559049"/>
                <a:gd name="connsiteX6" fmla="*/ 5577681 w 5759450"/>
                <a:gd name="connsiteY6" fmla="*/ 273050 h 559049"/>
                <a:gd name="connsiteX7" fmla="*/ 5754688 w 5759450"/>
                <a:gd name="connsiteY7" fmla="*/ 517525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6032 w 5759450"/>
                <a:gd name="connsiteY4" fmla="*/ 26988 h 559049"/>
                <a:gd name="connsiteX5" fmla="*/ 5759450 w 5759450"/>
                <a:gd name="connsiteY5" fmla="*/ 0 h 559049"/>
                <a:gd name="connsiteX6" fmla="*/ 5577681 w 5759450"/>
                <a:gd name="connsiteY6" fmla="*/ 273050 h 559049"/>
                <a:gd name="connsiteX7" fmla="*/ 5754688 w 5759450"/>
                <a:gd name="connsiteY7" fmla="*/ 517525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61529"/>
                <a:gd name="connsiteX1" fmla="*/ 374650 w 5759450"/>
                <a:gd name="connsiteY1" fmla="*/ 31750 h 561529"/>
                <a:gd name="connsiteX2" fmla="*/ 916782 w 5759450"/>
                <a:gd name="connsiteY2" fmla="*/ 19050 h 561529"/>
                <a:gd name="connsiteX3" fmla="*/ 4862512 w 5759450"/>
                <a:gd name="connsiteY3" fmla="*/ 19050 h 561529"/>
                <a:gd name="connsiteX4" fmla="*/ 5076032 w 5759450"/>
                <a:gd name="connsiteY4" fmla="*/ 26988 h 561529"/>
                <a:gd name="connsiteX5" fmla="*/ 5759450 w 5759450"/>
                <a:gd name="connsiteY5" fmla="*/ 0 h 561529"/>
                <a:gd name="connsiteX6" fmla="*/ 5577681 w 5759450"/>
                <a:gd name="connsiteY6" fmla="*/ 273050 h 561529"/>
                <a:gd name="connsiteX7" fmla="*/ 5754688 w 5759450"/>
                <a:gd name="connsiteY7" fmla="*/ 517525 h 561529"/>
                <a:gd name="connsiteX8" fmla="*/ 5251450 w 5759450"/>
                <a:gd name="connsiteY8" fmla="*/ 558800 h 561529"/>
                <a:gd name="connsiteX9" fmla="*/ 919163 w 5759450"/>
                <a:gd name="connsiteY9" fmla="*/ 550068 h 561529"/>
                <a:gd name="connsiteX10" fmla="*/ 661194 w 5759450"/>
                <a:gd name="connsiteY10" fmla="*/ 553244 h 561529"/>
                <a:gd name="connsiteX11" fmla="*/ 0 w 5759450"/>
                <a:gd name="connsiteY11" fmla="*/ 527050 h 561529"/>
                <a:gd name="connsiteX12" fmla="*/ 200025 w 5759450"/>
                <a:gd name="connsiteY12" fmla="*/ 271463 h 561529"/>
                <a:gd name="connsiteX13" fmla="*/ 793 w 5759450"/>
                <a:gd name="connsiteY13" fmla="*/ 7938 h 561529"/>
                <a:gd name="connsiteX0" fmla="*/ 793 w 5759450"/>
                <a:gd name="connsiteY0" fmla="*/ 7938 h 562791"/>
                <a:gd name="connsiteX1" fmla="*/ 374650 w 5759450"/>
                <a:gd name="connsiteY1" fmla="*/ 31750 h 562791"/>
                <a:gd name="connsiteX2" fmla="*/ 916782 w 5759450"/>
                <a:gd name="connsiteY2" fmla="*/ 19050 h 562791"/>
                <a:gd name="connsiteX3" fmla="*/ 4862512 w 5759450"/>
                <a:gd name="connsiteY3" fmla="*/ 19050 h 562791"/>
                <a:gd name="connsiteX4" fmla="*/ 5076032 w 5759450"/>
                <a:gd name="connsiteY4" fmla="*/ 26988 h 562791"/>
                <a:gd name="connsiteX5" fmla="*/ 5759450 w 5759450"/>
                <a:gd name="connsiteY5" fmla="*/ 0 h 562791"/>
                <a:gd name="connsiteX6" fmla="*/ 5577681 w 5759450"/>
                <a:gd name="connsiteY6" fmla="*/ 273050 h 562791"/>
                <a:gd name="connsiteX7" fmla="*/ 5754688 w 5759450"/>
                <a:gd name="connsiteY7" fmla="*/ 517525 h 562791"/>
                <a:gd name="connsiteX8" fmla="*/ 5251450 w 5759450"/>
                <a:gd name="connsiteY8" fmla="*/ 558800 h 562791"/>
                <a:gd name="connsiteX9" fmla="*/ 919163 w 5759450"/>
                <a:gd name="connsiteY9" fmla="*/ 550068 h 562791"/>
                <a:gd name="connsiteX10" fmla="*/ 661194 w 5759450"/>
                <a:gd name="connsiteY10" fmla="*/ 553244 h 562791"/>
                <a:gd name="connsiteX11" fmla="*/ 0 w 5759450"/>
                <a:gd name="connsiteY11" fmla="*/ 527050 h 562791"/>
                <a:gd name="connsiteX12" fmla="*/ 200025 w 5759450"/>
                <a:gd name="connsiteY12" fmla="*/ 271463 h 562791"/>
                <a:gd name="connsiteX13" fmla="*/ 793 w 5759450"/>
                <a:gd name="connsiteY13" fmla="*/ 7938 h 562791"/>
                <a:gd name="connsiteX0" fmla="*/ 793 w 5761832"/>
                <a:gd name="connsiteY0" fmla="*/ 7938 h 563259"/>
                <a:gd name="connsiteX1" fmla="*/ 374650 w 5761832"/>
                <a:gd name="connsiteY1" fmla="*/ 31750 h 563259"/>
                <a:gd name="connsiteX2" fmla="*/ 916782 w 5761832"/>
                <a:gd name="connsiteY2" fmla="*/ 19050 h 563259"/>
                <a:gd name="connsiteX3" fmla="*/ 4862512 w 5761832"/>
                <a:gd name="connsiteY3" fmla="*/ 19050 h 563259"/>
                <a:gd name="connsiteX4" fmla="*/ 5076032 w 5761832"/>
                <a:gd name="connsiteY4" fmla="*/ 26988 h 563259"/>
                <a:gd name="connsiteX5" fmla="*/ 5759450 w 5761832"/>
                <a:gd name="connsiteY5" fmla="*/ 0 h 563259"/>
                <a:gd name="connsiteX6" fmla="*/ 5577681 w 5761832"/>
                <a:gd name="connsiteY6" fmla="*/ 273050 h 563259"/>
                <a:gd name="connsiteX7" fmla="*/ 5761832 w 5761832"/>
                <a:gd name="connsiteY7" fmla="*/ 522287 h 563259"/>
                <a:gd name="connsiteX8" fmla="*/ 5251450 w 5761832"/>
                <a:gd name="connsiteY8" fmla="*/ 558800 h 563259"/>
                <a:gd name="connsiteX9" fmla="*/ 919163 w 5761832"/>
                <a:gd name="connsiteY9" fmla="*/ 550068 h 563259"/>
                <a:gd name="connsiteX10" fmla="*/ 661194 w 5761832"/>
                <a:gd name="connsiteY10" fmla="*/ 553244 h 563259"/>
                <a:gd name="connsiteX11" fmla="*/ 0 w 5761832"/>
                <a:gd name="connsiteY11" fmla="*/ 527050 h 563259"/>
                <a:gd name="connsiteX12" fmla="*/ 200025 w 5761832"/>
                <a:gd name="connsiteY12" fmla="*/ 271463 h 563259"/>
                <a:gd name="connsiteX13" fmla="*/ 793 w 5761832"/>
                <a:gd name="connsiteY13" fmla="*/ 7938 h 563259"/>
                <a:gd name="connsiteX0" fmla="*/ 793 w 5761832"/>
                <a:gd name="connsiteY0" fmla="*/ 7938 h 563781"/>
                <a:gd name="connsiteX1" fmla="*/ 374650 w 5761832"/>
                <a:gd name="connsiteY1" fmla="*/ 31750 h 563781"/>
                <a:gd name="connsiteX2" fmla="*/ 916782 w 5761832"/>
                <a:gd name="connsiteY2" fmla="*/ 19050 h 563781"/>
                <a:gd name="connsiteX3" fmla="*/ 4862512 w 5761832"/>
                <a:gd name="connsiteY3" fmla="*/ 19050 h 563781"/>
                <a:gd name="connsiteX4" fmla="*/ 5076032 w 5761832"/>
                <a:gd name="connsiteY4" fmla="*/ 26988 h 563781"/>
                <a:gd name="connsiteX5" fmla="*/ 5759450 w 5761832"/>
                <a:gd name="connsiteY5" fmla="*/ 0 h 563781"/>
                <a:gd name="connsiteX6" fmla="*/ 5577681 w 5761832"/>
                <a:gd name="connsiteY6" fmla="*/ 273050 h 563781"/>
                <a:gd name="connsiteX7" fmla="*/ 5761832 w 5761832"/>
                <a:gd name="connsiteY7" fmla="*/ 522287 h 563781"/>
                <a:gd name="connsiteX8" fmla="*/ 5251450 w 5761832"/>
                <a:gd name="connsiteY8" fmla="*/ 558800 h 563781"/>
                <a:gd name="connsiteX9" fmla="*/ 919163 w 5761832"/>
                <a:gd name="connsiteY9" fmla="*/ 550068 h 563781"/>
                <a:gd name="connsiteX10" fmla="*/ 661194 w 5761832"/>
                <a:gd name="connsiteY10" fmla="*/ 553244 h 563781"/>
                <a:gd name="connsiteX11" fmla="*/ 0 w 5761832"/>
                <a:gd name="connsiteY11" fmla="*/ 527050 h 563781"/>
                <a:gd name="connsiteX12" fmla="*/ 200025 w 5761832"/>
                <a:gd name="connsiteY12" fmla="*/ 271463 h 563781"/>
                <a:gd name="connsiteX13" fmla="*/ 793 w 5761832"/>
                <a:gd name="connsiteY13" fmla="*/ 7938 h 563781"/>
                <a:gd name="connsiteX0" fmla="*/ 793 w 5761832"/>
                <a:gd name="connsiteY0" fmla="*/ 7938 h 559049"/>
                <a:gd name="connsiteX1" fmla="*/ 374650 w 5761832"/>
                <a:gd name="connsiteY1" fmla="*/ 31750 h 559049"/>
                <a:gd name="connsiteX2" fmla="*/ 916782 w 5761832"/>
                <a:gd name="connsiteY2" fmla="*/ 19050 h 559049"/>
                <a:gd name="connsiteX3" fmla="*/ 4862512 w 5761832"/>
                <a:gd name="connsiteY3" fmla="*/ 19050 h 559049"/>
                <a:gd name="connsiteX4" fmla="*/ 5076032 w 5761832"/>
                <a:gd name="connsiteY4" fmla="*/ 26988 h 559049"/>
                <a:gd name="connsiteX5" fmla="*/ 5759450 w 5761832"/>
                <a:gd name="connsiteY5" fmla="*/ 0 h 559049"/>
                <a:gd name="connsiteX6" fmla="*/ 5577681 w 5761832"/>
                <a:gd name="connsiteY6" fmla="*/ 273050 h 559049"/>
                <a:gd name="connsiteX7" fmla="*/ 5761832 w 5761832"/>
                <a:gd name="connsiteY7" fmla="*/ 522287 h 559049"/>
                <a:gd name="connsiteX8" fmla="*/ 5251450 w 5761832"/>
                <a:gd name="connsiteY8" fmla="*/ 558800 h 559049"/>
                <a:gd name="connsiteX9" fmla="*/ 919163 w 5761832"/>
                <a:gd name="connsiteY9" fmla="*/ 550068 h 559049"/>
                <a:gd name="connsiteX10" fmla="*/ 661194 w 5761832"/>
                <a:gd name="connsiteY10" fmla="*/ 553244 h 559049"/>
                <a:gd name="connsiteX11" fmla="*/ 0 w 5761832"/>
                <a:gd name="connsiteY11" fmla="*/ 527050 h 559049"/>
                <a:gd name="connsiteX12" fmla="*/ 200025 w 5761832"/>
                <a:gd name="connsiteY12" fmla="*/ 271463 h 559049"/>
                <a:gd name="connsiteX13" fmla="*/ 793 w 5761832"/>
                <a:gd name="connsiteY13" fmla="*/ 7938 h 559049"/>
                <a:gd name="connsiteX0" fmla="*/ 793 w 5761832"/>
                <a:gd name="connsiteY0" fmla="*/ 7938 h 559049"/>
                <a:gd name="connsiteX1" fmla="*/ 374650 w 5761832"/>
                <a:gd name="connsiteY1" fmla="*/ 31750 h 559049"/>
                <a:gd name="connsiteX2" fmla="*/ 916782 w 5761832"/>
                <a:gd name="connsiteY2" fmla="*/ 19050 h 559049"/>
                <a:gd name="connsiteX3" fmla="*/ 1047750 w 5761832"/>
                <a:gd name="connsiteY3" fmla="*/ 14288 h 559049"/>
                <a:gd name="connsiteX4" fmla="*/ 4862512 w 5761832"/>
                <a:gd name="connsiteY4" fmla="*/ 19050 h 559049"/>
                <a:gd name="connsiteX5" fmla="*/ 5076032 w 5761832"/>
                <a:gd name="connsiteY5" fmla="*/ 26988 h 559049"/>
                <a:gd name="connsiteX6" fmla="*/ 5759450 w 5761832"/>
                <a:gd name="connsiteY6" fmla="*/ 0 h 559049"/>
                <a:gd name="connsiteX7" fmla="*/ 5577681 w 5761832"/>
                <a:gd name="connsiteY7" fmla="*/ 273050 h 559049"/>
                <a:gd name="connsiteX8" fmla="*/ 5761832 w 5761832"/>
                <a:gd name="connsiteY8" fmla="*/ 522287 h 559049"/>
                <a:gd name="connsiteX9" fmla="*/ 5251450 w 5761832"/>
                <a:gd name="connsiteY9" fmla="*/ 558800 h 559049"/>
                <a:gd name="connsiteX10" fmla="*/ 919163 w 5761832"/>
                <a:gd name="connsiteY10" fmla="*/ 550068 h 559049"/>
                <a:gd name="connsiteX11" fmla="*/ 661194 w 5761832"/>
                <a:gd name="connsiteY11" fmla="*/ 553244 h 559049"/>
                <a:gd name="connsiteX12" fmla="*/ 0 w 5761832"/>
                <a:gd name="connsiteY12" fmla="*/ 527050 h 559049"/>
                <a:gd name="connsiteX13" fmla="*/ 200025 w 5761832"/>
                <a:gd name="connsiteY13" fmla="*/ 271463 h 559049"/>
                <a:gd name="connsiteX14" fmla="*/ 793 w 5761832"/>
                <a:gd name="connsiteY14" fmla="*/ 7938 h 559049"/>
                <a:gd name="connsiteX0" fmla="*/ 793 w 5761832"/>
                <a:gd name="connsiteY0" fmla="*/ 7938 h 559049"/>
                <a:gd name="connsiteX1" fmla="*/ 374650 w 5761832"/>
                <a:gd name="connsiteY1" fmla="*/ 31750 h 559049"/>
                <a:gd name="connsiteX2" fmla="*/ 916782 w 5761832"/>
                <a:gd name="connsiteY2" fmla="*/ 19050 h 559049"/>
                <a:gd name="connsiteX3" fmla="*/ 1047750 w 5761832"/>
                <a:gd name="connsiteY3" fmla="*/ 14288 h 559049"/>
                <a:gd name="connsiteX4" fmla="*/ 4862512 w 5761832"/>
                <a:gd name="connsiteY4" fmla="*/ 19050 h 559049"/>
                <a:gd name="connsiteX5" fmla="*/ 5076032 w 5761832"/>
                <a:gd name="connsiteY5" fmla="*/ 26988 h 559049"/>
                <a:gd name="connsiteX6" fmla="*/ 5759450 w 5761832"/>
                <a:gd name="connsiteY6" fmla="*/ 0 h 559049"/>
                <a:gd name="connsiteX7" fmla="*/ 5577681 w 5761832"/>
                <a:gd name="connsiteY7" fmla="*/ 273050 h 559049"/>
                <a:gd name="connsiteX8" fmla="*/ 5761832 w 5761832"/>
                <a:gd name="connsiteY8" fmla="*/ 522287 h 559049"/>
                <a:gd name="connsiteX9" fmla="*/ 5251450 w 5761832"/>
                <a:gd name="connsiteY9" fmla="*/ 558800 h 559049"/>
                <a:gd name="connsiteX10" fmla="*/ 1042988 w 5761832"/>
                <a:gd name="connsiteY10" fmla="*/ 547688 h 559049"/>
                <a:gd name="connsiteX11" fmla="*/ 919163 w 5761832"/>
                <a:gd name="connsiteY11" fmla="*/ 550068 h 559049"/>
                <a:gd name="connsiteX12" fmla="*/ 661194 w 5761832"/>
                <a:gd name="connsiteY12" fmla="*/ 553244 h 559049"/>
                <a:gd name="connsiteX13" fmla="*/ 0 w 5761832"/>
                <a:gd name="connsiteY13" fmla="*/ 527050 h 559049"/>
                <a:gd name="connsiteX14" fmla="*/ 200025 w 5761832"/>
                <a:gd name="connsiteY14" fmla="*/ 271463 h 559049"/>
                <a:gd name="connsiteX15" fmla="*/ 793 w 5761832"/>
                <a:gd name="connsiteY15" fmla="*/ 7938 h 559049"/>
                <a:gd name="connsiteX0" fmla="*/ 793 w 5761832"/>
                <a:gd name="connsiteY0" fmla="*/ 7938 h 559049"/>
                <a:gd name="connsiteX1" fmla="*/ 374650 w 5761832"/>
                <a:gd name="connsiteY1" fmla="*/ 31750 h 559049"/>
                <a:gd name="connsiteX2" fmla="*/ 916782 w 5761832"/>
                <a:gd name="connsiteY2" fmla="*/ 19050 h 559049"/>
                <a:gd name="connsiteX3" fmla="*/ 1047750 w 5761832"/>
                <a:gd name="connsiteY3" fmla="*/ 14288 h 559049"/>
                <a:gd name="connsiteX4" fmla="*/ 5076032 w 5761832"/>
                <a:gd name="connsiteY4" fmla="*/ 26988 h 559049"/>
                <a:gd name="connsiteX5" fmla="*/ 5759450 w 5761832"/>
                <a:gd name="connsiteY5" fmla="*/ 0 h 559049"/>
                <a:gd name="connsiteX6" fmla="*/ 5577681 w 5761832"/>
                <a:gd name="connsiteY6" fmla="*/ 273050 h 559049"/>
                <a:gd name="connsiteX7" fmla="*/ 5761832 w 5761832"/>
                <a:gd name="connsiteY7" fmla="*/ 522287 h 559049"/>
                <a:gd name="connsiteX8" fmla="*/ 5251450 w 5761832"/>
                <a:gd name="connsiteY8" fmla="*/ 558800 h 559049"/>
                <a:gd name="connsiteX9" fmla="*/ 1042988 w 5761832"/>
                <a:gd name="connsiteY9" fmla="*/ 547688 h 559049"/>
                <a:gd name="connsiteX10" fmla="*/ 919163 w 5761832"/>
                <a:gd name="connsiteY10" fmla="*/ 550068 h 559049"/>
                <a:gd name="connsiteX11" fmla="*/ 661194 w 5761832"/>
                <a:gd name="connsiteY11" fmla="*/ 553244 h 559049"/>
                <a:gd name="connsiteX12" fmla="*/ 0 w 5761832"/>
                <a:gd name="connsiteY12" fmla="*/ 527050 h 559049"/>
                <a:gd name="connsiteX13" fmla="*/ 200025 w 5761832"/>
                <a:gd name="connsiteY13" fmla="*/ 271463 h 559049"/>
                <a:gd name="connsiteX14" fmla="*/ 793 w 5761832"/>
                <a:gd name="connsiteY14" fmla="*/ 7938 h 559049"/>
                <a:gd name="connsiteX0" fmla="*/ 793 w 5761832"/>
                <a:gd name="connsiteY0" fmla="*/ 7938 h 559049"/>
                <a:gd name="connsiteX1" fmla="*/ 374650 w 5761832"/>
                <a:gd name="connsiteY1" fmla="*/ 31750 h 559049"/>
                <a:gd name="connsiteX2" fmla="*/ 916782 w 5761832"/>
                <a:gd name="connsiteY2" fmla="*/ 19050 h 559049"/>
                <a:gd name="connsiteX3" fmla="*/ 1047750 w 5761832"/>
                <a:gd name="connsiteY3" fmla="*/ 14288 h 559049"/>
                <a:gd name="connsiteX4" fmla="*/ 5759450 w 5761832"/>
                <a:gd name="connsiteY4" fmla="*/ 0 h 559049"/>
                <a:gd name="connsiteX5" fmla="*/ 5577681 w 5761832"/>
                <a:gd name="connsiteY5" fmla="*/ 273050 h 559049"/>
                <a:gd name="connsiteX6" fmla="*/ 5761832 w 5761832"/>
                <a:gd name="connsiteY6" fmla="*/ 522287 h 559049"/>
                <a:gd name="connsiteX7" fmla="*/ 5251450 w 5761832"/>
                <a:gd name="connsiteY7" fmla="*/ 558800 h 559049"/>
                <a:gd name="connsiteX8" fmla="*/ 1042988 w 5761832"/>
                <a:gd name="connsiteY8" fmla="*/ 547688 h 559049"/>
                <a:gd name="connsiteX9" fmla="*/ 919163 w 5761832"/>
                <a:gd name="connsiteY9" fmla="*/ 550068 h 559049"/>
                <a:gd name="connsiteX10" fmla="*/ 661194 w 5761832"/>
                <a:gd name="connsiteY10" fmla="*/ 553244 h 559049"/>
                <a:gd name="connsiteX11" fmla="*/ 0 w 5761832"/>
                <a:gd name="connsiteY11" fmla="*/ 527050 h 559049"/>
                <a:gd name="connsiteX12" fmla="*/ 200025 w 5761832"/>
                <a:gd name="connsiteY12" fmla="*/ 271463 h 559049"/>
                <a:gd name="connsiteX13" fmla="*/ 793 w 5761832"/>
                <a:gd name="connsiteY13" fmla="*/ 7938 h 559049"/>
                <a:gd name="connsiteX0" fmla="*/ 793 w 5761832"/>
                <a:gd name="connsiteY0" fmla="*/ 0 h 551111"/>
                <a:gd name="connsiteX1" fmla="*/ 374650 w 5761832"/>
                <a:gd name="connsiteY1" fmla="*/ 23812 h 551111"/>
                <a:gd name="connsiteX2" fmla="*/ 916782 w 5761832"/>
                <a:gd name="connsiteY2" fmla="*/ 11112 h 551111"/>
                <a:gd name="connsiteX3" fmla="*/ 1047750 w 5761832"/>
                <a:gd name="connsiteY3" fmla="*/ 6350 h 551111"/>
                <a:gd name="connsiteX4" fmla="*/ 5577681 w 5761832"/>
                <a:gd name="connsiteY4" fmla="*/ 265112 h 551111"/>
                <a:gd name="connsiteX5" fmla="*/ 5761832 w 5761832"/>
                <a:gd name="connsiteY5" fmla="*/ 514349 h 551111"/>
                <a:gd name="connsiteX6" fmla="*/ 5251450 w 5761832"/>
                <a:gd name="connsiteY6" fmla="*/ 550862 h 551111"/>
                <a:gd name="connsiteX7" fmla="*/ 1042988 w 5761832"/>
                <a:gd name="connsiteY7" fmla="*/ 539750 h 551111"/>
                <a:gd name="connsiteX8" fmla="*/ 919163 w 5761832"/>
                <a:gd name="connsiteY8" fmla="*/ 542130 h 551111"/>
                <a:gd name="connsiteX9" fmla="*/ 661194 w 5761832"/>
                <a:gd name="connsiteY9" fmla="*/ 545306 h 551111"/>
                <a:gd name="connsiteX10" fmla="*/ 0 w 5761832"/>
                <a:gd name="connsiteY10" fmla="*/ 519112 h 551111"/>
                <a:gd name="connsiteX11" fmla="*/ 200025 w 5761832"/>
                <a:gd name="connsiteY11" fmla="*/ 263525 h 551111"/>
                <a:gd name="connsiteX12" fmla="*/ 793 w 5761832"/>
                <a:gd name="connsiteY12" fmla="*/ 0 h 551111"/>
                <a:gd name="connsiteX0" fmla="*/ 793 w 5761832"/>
                <a:gd name="connsiteY0" fmla="*/ 0 h 551111"/>
                <a:gd name="connsiteX1" fmla="*/ 374650 w 5761832"/>
                <a:gd name="connsiteY1" fmla="*/ 23812 h 551111"/>
                <a:gd name="connsiteX2" fmla="*/ 916782 w 5761832"/>
                <a:gd name="connsiteY2" fmla="*/ 11112 h 551111"/>
                <a:gd name="connsiteX3" fmla="*/ 1047750 w 5761832"/>
                <a:gd name="connsiteY3" fmla="*/ 6350 h 551111"/>
                <a:gd name="connsiteX4" fmla="*/ 5761832 w 5761832"/>
                <a:gd name="connsiteY4" fmla="*/ 514349 h 551111"/>
                <a:gd name="connsiteX5" fmla="*/ 5251450 w 5761832"/>
                <a:gd name="connsiteY5" fmla="*/ 550862 h 551111"/>
                <a:gd name="connsiteX6" fmla="*/ 1042988 w 5761832"/>
                <a:gd name="connsiteY6" fmla="*/ 539750 h 551111"/>
                <a:gd name="connsiteX7" fmla="*/ 919163 w 5761832"/>
                <a:gd name="connsiteY7" fmla="*/ 542130 h 551111"/>
                <a:gd name="connsiteX8" fmla="*/ 661194 w 5761832"/>
                <a:gd name="connsiteY8" fmla="*/ 545306 h 551111"/>
                <a:gd name="connsiteX9" fmla="*/ 0 w 5761832"/>
                <a:gd name="connsiteY9" fmla="*/ 519112 h 551111"/>
                <a:gd name="connsiteX10" fmla="*/ 200025 w 5761832"/>
                <a:gd name="connsiteY10" fmla="*/ 263525 h 551111"/>
                <a:gd name="connsiteX11" fmla="*/ 793 w 5761832"/>
                <a:gd name="connsiteY11" fmla="*/ 0 h 551111"/>
                <a:gd name="connsiteX0" fmla="*/ 793 w 5251450"/>
                <a:gd name="connsiteY0" fmla="*/ 0 h 551111"/>
                <a:gd name="connsiteX1" fmla="*/ 374650 w 5251450"/>
                <a:gd name="connsiteY1" fmla="*/ 23812 h 551111"/>
                <a:gd name="connsiteX2" fmla="*/ 916782 w 5251450"/>
                <a:gd name="connsiteY2" fmla="*/ 11112 h 551111"/>
                <a:gd name="connsiteX3" fmla="*/ 1047750 w 5251450"/>
                <a:gd name="connsiteY3" fmla="*/ 6350 h 551111"/>
                <a:gd name="connsiteX4" fmla="*/ 5251450 w 5251450"/>
                <a:gd name="connsiteY4" fmla="*/ 550862 h 551111"/>
                <a:gd name="connsiteX5" fmla="*/ 1042988 w 5251450"/>
                <a:gd name="connsiteY5" fmla="*/ 539750 h 551111"/>
                <a:gd name="connsiteX6" fmla="*/ 919163 w 5251450"/>
                <a:gd name="connsiteY6" fmla="*/ 542130 h 551111"/>
                <a:gd name="connsiteX7" fmla="*/ 661194 w 5251450"/>
                <a:gd name="connsiteY7" fmla="*/ 545306 h 551111"/>
                <a:gd name="connsiteX8" fmla="*/ 0 w 5251450"/>
                <a:gd name="connsiteY8" fmla="*/ 519112 h 551111"/>
                <a:gd name="connsiteX9" fmla="*/ 200025 w 5251450"/>
                <a:gd name="connsiteY9" fmla="*/ 263525 h 551111"/>
                <a:gd name="connsiteX10" fmla="*/ 793 w 5251450"/>
                <a:gd name="connsiteY10" fmla="*/ 0 h 551111"/>
                <a:gd name="connsiteX0" fmla="*/ 793 w 1047750"/>
                <a:gd name="connsiteY0" fmla="*/ 0 h 551111"/>
                <a:gd name="connsiteX1" fmla="*/ 374650 w 1047750"/>
                <a:gd name="connsiteY1" fmla="*/ 23812 h 551111"/>
                <a:gd name="connsiteX2" fmla="*/ 916782 w 1047750"/>
                <a:gd name="connsiteY2" fmla="*/ 11112 h 551111"/>
                <a:gd name="connsiteX3" fmla="*/ 1047750 w 1047750"/>
                <a:gd name="connsiteY3" fmla="*/ 6350 h 551111"/>
                <a:gd name="connsiteX4" fmla="*/ 1042988 w 1047750"/>
                <a:gd name="connsiteY4" fmla="*/ 539750 h 551111"/>
                <a:gd name="connsiteX5" fmla="*/ 919163 w 1047750"/>
                <a:gd name="connsiteY5" fmla="*/ 542130 h 551111"/>
                <a:gd name="connsiteX6" fmla="*/ 661194 w 1047750"/>
                <a:gd name="connsiteY6" fmla="*/ 545306 h 551111"/>
                <a:gd name="connsiteX7" fmla="*/ 0 w 1047750"/>
                <a:gd name="connsiteY7" fmla="*/ 519112 h 551111"/>
                <a:gd name="connsiteX8" fmla="*/ 200025 w 1047750"/>
                <a:gd name="connsiteY8" fmla="*/ 263525 h 551111"/>
                <a:gd name="connsiteX9" fmla="*/ 793 w 1047750"/>
                <a:gd name="connsiteY9" fmla="*/ 0 h 551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7750" h="551111">
                  <a:moveTo>
                    <a:pt x="793" y="0"/>
                  </a:moveTo>
                  <a:cubicBezTo>
                    <a:pt x="123031" y="24606"/>
                    <a:pt x="250031" y="15875"/>
                    <a:pt x="374650" y="23812"/>
                  </a:cubicBezTo>
                  <a:cubicBezTo>
                    <a:pt x="555361" y="19579"/>
                    <a:pt x="750359" y="24870"/>
                    <a:pt x="916782" y="11112"/>
                  </a:cubicBezTo>
                  <a:lnTo>
                    <a:pt x="1047750" y="6350"/>
                  </a:lnTo>
                  <a:cubicBezTo>
                    <a:pt x="1046163" y="184150"/>
                    <a:pt x="1044575" y="361950"/>
                    <a:pt x="1042988" y="539750"/>
                  </a:cubicBezTo>
                  <a:lnTo>
                    <a:pt x="919163" y="542130"/>
                  </a:lnTo>
                  <a:lnTo>
                    <a:pt x="661194" y="545306"/>
                  </a:lnTo>
                  <a:cubicBezTo>
                    <a:pt x="526521" y="548481"/>
                    <a:pt x="206111" y="565943"/>
                    <a:pt x="0" y="519112"/>
                  </a:cubicBezTo>
                  <a:lnTo>
                    <a:pt x="200025" y="263525"/>
                  </a:lnTo>
                  <a:cubicBezTo>
                    <a:pt x="124089" y="185208"/>
                    <a:pt x="79110" y="128323"/>
                    <a:pt x="793" y="0"/>
                  </a:cubicBezTo>
                  <a:close/>
                </a:path>
              </a:pathLst>
            </a:custGeom>
            <a:gradFill flip="none" rotWithShape="1">
              <a:gsLst>
                <a:gs pos="0">
                  <a:srgbClr val="9DCA0D">
                    <a:lumMod val="95000"/>
                    <a:lumOff val="5000"/>
                  </a:srgbClr>
                </a:gs>
                <a:gs pos="21000">
                  <a:srgbClr val="9DCA0D">
                    <a:lumMod val="85000"/>
                  </a:srgbClr>
                </a:gs>
                <a:gs pos="52000">
                  <a:srgbClr val="9DCA0D">
                    <a:lumMod val="90000"/>
                  </a:srgbClr>
                </a:gs>
                <a:gs pos="100000">
                  <a:srgbClr val="9DCA0D">
                    <a:lumMod val="77000"/>
                  </a:srgbClr>
                </a:gs>
                <a:gs pos="86000">
                  <a:srgbClr val="9DCA0D">
                    <a:lumMod val="85000"/>
                  </a:srgbClr>
                </a:gs>
              </a:gsLst>
              <a:lin ang="0" scaled="1"/>
              <a:tileRect/>
            </a:gra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36" name="Freeform 35"/>
            <p:cNvSpPr/>
            <p:nvPr/>
          </p:nvSpPr>
          <p:spPr>
            <a:xfrm>
              <a:off x="1816100" y="3154095"/>
              <a:ext cx="919162" cy="436297"/>
            </a:xfrm>
            <a:custGeom>
              <a:avLst/>
              <a:gdLst>
                <a:gd name="connsiteX0" fmla="*/ 12700 w 5759450"/>
                <a:gd name="connsiteY0" fmla="*/ 0 h 565150"/>
                <a:gd name="connsiteX1" fmla="*/ 374650 w 5759450"/>
                <a:gd name="connsiteY1" fmla="*/ 38100 h 565150"/>
                <a:gd name="connsiteX2" fmla="*/ 5073650 w 5759450"/>
                <a:gd name="connsiteY2" fmla="*/ 38100 h 565150"/>
                <a:gd name="connsiteX3" fmla="*/ 5759450 w 5759450"/>
                <a:gd name="connsiteY3" fmla="*/ 6350 h 565150"/>
                <a:gd name="connsiteX4" fmla="*/ 5594350 w 5759450"/>
                <a:gd name="connsiteY4" fmla="*/ 279400 h 565150"/>
                <a:gd name="connsiteX5" fmla="*/ 5759450 w 5759450"/>
                <a:gd name="connsiteY5" fmla="*/ 552450 h 565150"/>
                <a:gd name="connsiteX6" fmla="*/ 5251450 w 5759450"/>
                <a:gd name="connsiteY6" fmla="*/ 565150 h 565150"/>
                <a:gd name="connsiteX7" fmla="*/ 654050 w 5759450"/>
                <a:gd name="connsiteY7" fmla="*/ 552450 h 565150"/>
                <a:gd name="connsiteX8" fmla="*/ 0 w 5759450"/>
                <a:gd name="connsiteY8" fmla="*/ 533400 h 565150"/>
                <a:gd name="connsiteX9" fmla="*/ 190500 w 5759450"/>
                <a:gd name="connsiteY9" fmla="*/ 254000 h 565150"/>
                <a:gd name="connsiteX10" fmla="*/ 12700 w 5759450"/>
                <a:gd name="connsiteY10" fmla="*/ 0 h 565150"/>
                <a:gd name="connsiteX0" fmla="*/ 12700 w 5759450"/>
                <a:gd name="connsiteY0" fmla="*/ 0 h 565150"/>
                <a:gd name="connsiteX1" fmla="*/ 374650 w 5759450"/>
                <a:gd name="connsiteY1" fmla="*/ 38100 h 565150"/>
                <a:gd name="connsiteX2" fmla="*/ 5073650 w 5759450"/>
                <a:gd name="connsiteY2" fmla="*/ 38100 h 565150"/>
                <a:gd name="connsiteX3" fmla="*/ 5759450 w 5759450"/>
                <a:gd name="connsiteY3" fmla="*/ 6350 h 565150"/>
                <a:gd name="connsiteX4" fmla="*/ 5594350 w 5759450"/>
                <a:gd name="connsiteY4" fmla="*/ 279400 h 565150"/>
                <a:gd name="connsiteX5" fmla="*/ 5759450 w 5759450"/>
                <a:gd name="connsiteY5" fmla="*/ 552450 h 565150"/>
                <a:gd name="connsiteX6" fmla="*/ 5251450 w 5759450"/>
                <a:gd name="connsiteY6" fmla="*/ 565150 h 565150"/>
                <a:gd name="connsiteX7" fmla="*/ 654050 w 5759450"/>
                <a:gd name="connsiteY7" fmla="*/ 552450 h 565150"/>
                <a:gd name="connsiteX8" fmla="*/ 0 w 5759450"/>
                <a:gd name="connsiteY8" fmla="*/ 533400 h 565150"/>
                <a:gd name="connsiteX9" fmla="*/ 190500 w 5759450"/>
                <a:gd name="connsiteY9" fmla="*/ 254000 h 565150"/>
                <a:gd name="connsiteX10" fmla="*/ 12700 w 5759450"/>
                <a:gd name="connsiteY10" fmla="*/ 0 h 565150"/>
                <a:gd name="connsiteX0" fmla="*/ 12700 w 5759450"/>
                <a:gd name="connsiteY0" fmla="*/ 0 h 565150"/>
                <a:gd name="connsiteX1" fmla="*/ 374650 w 5759450"/>
                <a:gd name="connsiteY1" fmla="*/ 38100 h 565150"/>
                <a:gd name="connsiteX2" fmla="*/ 5073650 w 5759450"/>
                <a:gd name="connsiteY2" fmla="*/ 38100 h 565150"/>
                <a:gd name="connsiteX3" fmla="*/ 5759450 w 5759450"/>
                <a:gd name="connsiteY3" fmla="*/ 6350 h 565150"/>
                <a:gd name="connsiteX4" fmla="*/ 5594350 w 5759450"/>
                <a:gd name="connsiteY4" fmla="*/ 279400 h 565150"/>
                <a:gd name="connsiteX5" fmla="*/ 5759450 w 5759450"/>
                <a:gd name="connsiteY5" fmla="*/ 552450 h 565150"/>
                <a:gd name="connsiteX6" fmla="*/ 5251450 w 5759450"/>
                <a:gd name="connsiteY6" fmla="*/ 565150 h 565150"/>
                <a:gd name="connsiteX7" fmla="*/ 654050 w 5759450"/>
                <a:gd name="connsiteY7" fmla="*/ 552450 h 565150"/>
                <a:gd name="connsiteX8" fmla="*/ 0 w 5759450"/>
                <a:gd name="connsiteY8" fmla="*/ 533400 h 565150"/>
                <a:gd name="connsiteX9" fmla="*/ 190500 w 5759450"/>
                <a:gd name="connsiteY9" fmla="*/ 254000 h 565150"/>
                <a:gd name="connsiteX10" fmla="*/ 12700 w 5759450"/>
                <a:gd name="connsiteY10" fmla="*/ 0 h 565150"/>
                <a:gd name="connsiteX0" fmla="*/ 22225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190500 w 5759450"/>
                <a:gd name="connsiteY9" fmla="*/ 247650 h 558800"/>
                <a:gd name="connsiteX10" fmla="*/ 22225 w 5759450"/>
                <a:gd name="connsiteY10" fmla="*/ 7938 h 558800"/>
                <a:gd name="connsiteX0" fmla="*/ 22225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190500 w 5759450"/>
                <a:gd name="connsiteY9" fmla="*/ 247650 h 558800"/>
                <a:gd name="connsiteX10" fmla="*/ 30956 w 5759450"/>
                <a:gd name="connsiteY10" fmla="*/ 28575 h 558800"/>
                <a:gd name="connsiteX11" fmla="*/ 22225 w 5759450"/>
                <a:gd name="connsiteY11" fmla="*/ 7938 h 558800"/>
                <a:gd name="connsiteX0" fmla="*/ 22225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190500 w 5759450"/>
                <a:gd name="connsiteY9" fmla="*/ 247650 h 558800"/>
                <a:gd name="connsiteX10" fmla="*/ 19050 w 5759450"/>
                <a:gd name="connsiteY10" fmla="*/ 35719 h 558800"/>
                <a:gd name="connsiteX11" fmla="*/ 22225 w 5759450"/>
                <a:gd name="connsiteY11" fmla="*/ 7938 h 558800"/>
                <a:gd name="connsiteX0" fmla="*/ 24606 w 5761831"/>
                <a:gd name="connsiteY0" fmla="*/ 7938 h 558800"/>
                <a:gd name="connsiteX1" fmla="*/ 377031 w 5761831"/>
                <a:gd name="connsiteY1" fmla="*/ 31750 h 558800"/>
                <a:gd name="connsiteX2" fmla="*/ 5076031 w 5761831"/>
                <a:gd name="connsiteY2" fmla="*/ 31750 h 558800"/>
                <a:gd name="connsiteX3" fmla="*/ 5761831 w 5761831"/>
                <a:gd name="connsiteY3" fmla="*/ 0 h 558800"/>
                <a:gd name="connsiteX4" fmla="*/ 5596731 w 5761831"/>
                <a:gd name="connsiteY4" fmla="*/ 273050 h 558800"/>
                <a:gd name="connsiteX5" fmla="*/ 5761831 w 5761831"/>
                <a:gd name="connsiteY5" fmla="*/ 546100 h 558800"/>
                <a:gd name="connsiteX6" fmla="*/ 5253831 w 5761831"/>
                <a:gd name="connsiteY6" fmla="*/ 558800 h 558800"/>
                <a:gd name="connsiteX7" fmla="*/ 656431 w 5761831"/>
                <a:gd name="connsiteY7" fmla="*/ 546100 h 558800"/>
                <a:gd name="connsiteX8" fmla="*/ 2381 w 5761831"/>
                <a:gd name="connsiteY8" fmla="*/ 527050 h 558800"/>
                <a:gd name="connsiteX9" fmla="*/ 192881 w 5761831"/>
                <a:gd name="connsiteY9" fmla="*/ 247650 h 558800"/>
                <a:gd name="connsiteX10" fmla="*/ 0 w 5761831"/>
                <a:gd name="connsiteY10" fmla="*/ 30957 h 558800"/>
                <a:gd name="connsiteX11" fmla="*/ 24606 w 5761831"/>
                <a:gd name="connsiteY11" fmla="*/ 7938 h 558800"/>
                <a:gd name="connsiteX0" fmla="*/ 22225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190500 w 5759450"/>
                <a:gd name="connsiteY9" fmla="*/ 247650 h 558800"/>
                <a:gd name="connsiteX10" fmla="*/ 22225 w 5759450"/>
                <a:gd name="connsiteY10" fmla="*/ 7938 h 558800"/>
                <a:gd name="connsiteX0" fmla="*/ 793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190500 w 5759450"/>
                <a:gd name="connsiteY9" fmla="*/ 247650 h 558800"/>
                <a:gd name="connsiteX10" fmla="*/ 793 w 5759450"/>
                <a:gd name="connsiteY10" fmla="*/ 7938 h 558800"/>
                <a:gd name="connsiteX0" fmla="*/ 793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190500 w 5759450"/>
                <a:gd name="connsiteY9" fmla="*/ 247650 h 558800"/>
                <a:gd name="connsiteX10" fmla="*/ 793 w 5759450"/>
                <a:gd name="connsiteY10" fmla="*/ 7938 h 558800"/>
                <a:gd name="connsiteX0" fmla="*/ 793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200025 w 5759450"/>
                <a:gd name="connsiteY9" fmla="*/ 271463 h 558800"/>
                <a:gd name="connsiteX10" fmla="*/ 793 w 5759450"/>
                <a:gd name="connsiteY10" fmla="*/ 7938 h 558800"/>
                <a:gd name="connsiteX0" fmla="*/ 793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200025 w 5759450"/>
                <a:gd name="connsiteY9" fmla="*/ 271463 h 558800"/>
                <a:gd name="connsiteX10" fmla="*/ 793 w 5759450"/>
                <a:gd name="connsiteY10" fmla="*/ 7938 h 558800"/>
                <a:gd name="connsiteX0" fmla="*/ 793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200025 w 5759450"/>
                <a:gd name="connsiteY9" fmla="*/ 271463 h 558800"/>
                <a:gd name="connsiteX10" fmla="*/ 793 w 5759450"/>
                <a:gd name="connsiteY10" fmla="*/ 7938 h 558800"/>
                <a:gd name="connsiteX0" fmla="*/ 793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200025 w 5759450"/>
                <a:gd name="connsiteY9" fmla="*/ 271463 h 558800"/>
                <a:gd name="connsiteX10" fmla="*/ 793 w 5759450"/>
                <a:gd name="connsiteY10" fmla="*/ 7938 h 558800"/>
                <a:gd name="connsiteX0" fmla="*/ 793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200025 w 5759450"/>
                <a:gd name="connsiteY9" fmla="*/ 271463 h 558800"/>
                <a:gd name="connsiteX10" fmla="*/ 793 w 5759450"/>
                <a:gd name="connsiteY10" fmla="*/ 7938 h 558800"/>
                <a:gd name="connsiteX0" fmla="*/ 793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61194 w 5759450"/>
                <a:gd name="connsiteY7" fmla="*/ 553244 h 558800"/>
                <a:gd name="connsiteX8" fmla="*/ 0 w 5759450"/>
                <a:gd name="connsiteY8" fmla="*/ 527050 h 558800"/>
                <a:gd name="connsiteX9" fmla="*/ 200025 w 5759450"/>
                <a:gd name="connsiteY9" fmla="*/ 271463 h 558800"/>
                <a:gd name="connsiteX10" fmla="*/ 793 w 5759450"/>
                <a:gd name="connsiteY10" fmla="*/ 7938 h 558800"/>
                <a:gd name="connsiteX0" fmla="*/ 793 w 5759450"/>
                <a:gd name="connsiteY0" fmla="*/ 7938 h 559049"/>
                <a:gd name="connsiteX1" fmla="*/ 374650 w 5759450"/>
                <a:gd name="connsiteY1" fmla="*/ 31750 h 559049"/>
                <a:gd name="connsiteX2" fmla="*/ 5073650 w 5759450"/>
                <a:gd name="connsiteY2" fmla="*/ 31750 h 559049"/>
                <a:gd name="connsiteX3" fmla="*/ 5759450 w 5759450"/>
                <a:gd name="connsiteY3" fmla="*/ 0 h 559049"/>
                <a:gd name="connsiteX4" fmla="*/ 5594350 w 5759450"/>
                <a:gd name="connsiteY4" fmla="*/ 273050 h 559049"/>
                <a:gd name="connsiteX5" fmla="*/ 5759450 w 5759450"/>
                <a:gd name="connsiteY5" fmla="*/ 546100 h 559049"/>
                <a:gd name="connsiteX6" fmla="*/ 5251450 w 5759450"/>
                <a:gd name="connsiteY6" fmla="*/ 558800 h 559049"/>
                <a:gd name="connsiteX7" fmla="*/ 661194 w 5759450"/>
                <a:gd name="connsiteY7" fmla="*/ 553244 h 559049"/>
                <a:gd name="connsiteX8" fmla="*/ 0 w 5759450"/>
                <a:gd name="connsiteY8" fmla="*/ 527050 h 559049"/>
                <a:gd name="connsiteX9" fmla="*/ 200025 w 5759450"/>
                <a:gd name="connsiteY9" fmla="*/ 271463 h 559049"/>
                <a:gd name="connsiteX10" fmla="*/ 793 w 5759450"/>
                <a:gd name="connsiteY10" fmla="*/ 7938 h 559049"/>
                <a:gd name="connsiteX0" fmla="*/ 793 w 5759450"/>
                <a:gd name="connsiteY0" fmla="*/ 7938 h 559049"/>
                <a:gd name="connsiteX1" fmla="*/ 374650 w 5759450"/>
                <a:gd name="connsiteY1" fmla="*/ 31750 h 559049"/>
                <a:gd name="connsiteX2" fmla="*/ 919163 w 5759450"/>
                <a:gd name="connsiteY2" fmla="*/ 28575 h 559049"/>
                <a:gd name="connsiteX3" fmla="*/ 5073650 w 5759450"/>
                <a:gd name="connsiteY3" fmla="*/ 31750 h 559049"/>
                <a:gd name="connsiteX4" fmla="*/ 5759450 w 5759450"/>
                <a:gd name="connsiteY4" fmla="*/ 0 h 559049"/>
                <a:gd name="connsiteX5" fmla="*/ 5594350 w 5759450"/>
                <a:gd name="connsiteY5" fmla="*/ 273050 h 559049"/>
                <a:gd name="connsiteX6" fmla="*/ 5759450 w 5759450"/>
                <a:gd name="connsiteY6" fmla="*/ 546100 h 559049"/>
                <a:gd name="connsiteX7" fmla="*/ 5251450 w 5759450"/>
                <a:gd name="connsiteY7" fmla="*/ 558800 h 559049"/>
                <a:gd name="connsiteX8" fmla="*/ 661194 w 5759450"/>
                <a:gd name="connsiteY8" fmla="*/ 553244 h 559049"/>
                <a:gd name="connsiteX9" fmla="*/ 0 w 5759450"/>
                <a:gd name="connsiteY9" fmla="*/ 527050 h 559049"/>
                <a:gd name="connsiteX10" fmla="*/ 200025 w 5759450"/>
                <a:gd name="connsiteY10" fmla="*/ 271463 h 559049"/>
                <a:gd name="connsiteX11" fmla="*/ 793 w 5759450"/>
                <a:gd name="connsiteY11"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5073650 w 5759450"/>
                <a:gd name="connsiteY3" fmla="*/ 31750 h 559049"/>
                <a:gd name="connsiteX4" fmla="*/ 5759450 w 5759450"/>
                <a:gd name="connsiteY4" fmla="*/ 0 h 559049"/>
                <a:gd name="connsiteX5" fmla="*/ 5594350 w 5759450"/>
                <a:gd name="connsiteY5" fmla="*/ 273050 h 559049"/>
                <a:gd name="connsiteX6" fmla="*/ 5759450 w 5759450"/>
                <a:gd name="connsiteY6" fmla="*/ 546100 h 559049"/>
                <a:gd name="connsiteX7" fmla="*/ 5251450 w 5759450"/>
                <a:gd name="connsiteY7" fmla="*/ 558800 h 559049"/>
                <a:gd name="connsiteX8" fmla="*/ 661194 w 5759450"/>
                <a:gd name="connsiteY8" fmla="*/ 553244 h 559049"/>
                <a:gd name="connsiteX9" fmla="*/ 0 w 5759450"/>
                <a:gd name="connsiteY9" fmla="*/ 527050 h 559049"/>
                <a:gd name="connsiteX10" fmla="*/ 200025 w 5759450"/>
                <a:gd name="connsiteY10" fmla="*/ 271463 h 559049"/>
                <a:gd name="connsiteX11" fmla="*/ 793 w 5759450"/>
                <a:gd name="connsiteY11"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5073650 w 5759450"/>
                <a:gd name="connsiteY3" fmla="*/ 31750 h 559049"/>
                <a:gd name="connsiteX4" fmla="*/ 5759450 w 5759450"/>
                <a:gd name="connsiteY4" fmla="*/ 0 h 559049"/>
                <a:gd name="connsiteX5" fmla="*/ 5594350 w 5759450"/>
                <a:gd name="connsiteY5" fmla="*/ 273050 h 559049"/>
                <a:gd name="connsiteX6" fmla="*/ 5759450 w 5759450"/>
                <a:gd name="connsiteY6" fmla="*/ 546100 h 559049"/>
                <a:gd name="connsiteX7" fmla="*/ 5251450 w 5759450"/>
                <a:gd name="connsiteY7" fmla="*/ 558800 h 559049"/>
                <a:gd name="connsiteX8" fmla="*/ 661194 w 5759450"/>
                <a:gd name="connsiteY8" fmla="*/ 553244 h 559049"/>
                <a:gd name="connsiteX9" fmla="*/ 0 w 5759450"/>
                <a:gd name="connsiteY9" fmla="*/ 527050 h 559049"/>
                <a:gd name="connsiteX10" fmla="*/ 200025 w 5759450"/>
                <a:gd name="connsiteY10" fmla="*/ 271463 h 559049"/>
                <a:gd name="connsiteX11" fmla="*/ 793 w 5759450"/>
                <a:gd name="connsiteY11"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5073650 w 5759450"/>
                <a:gd name="connsiteY3" fmla="*/ 31750 h 559049"/>
                <a:gd name="connsiteX4" fmla="*/ 5759450 w 5759450"/>
                <a:gd name="connsiteY4" fmla="*/ 0 h 559049"/>
                <a:gd name="connsiteX5" fmla="*/ 5594350 w 5759450"/>
                <a:gd name="connsiteY5" fmla="*/ 273050 h 559049"/>
                <a:gd name="connsiteX6" fmla="*/ 5759450 w 5759450"/>
                <a:gd name="connsiteY6" fmla="*/ 546100 h 559049"/>
                <a:gd name="connsiteX7" fmla="*/ 5251450 w 5759450"/>
                <a:gd name="connsiteY7" fmla="*/ 558800 h 559049"/>
                <a:gd name="connsiteX8" fmla="*/ 661194 w 5759450"/>
                <a:gd name="connsiteY8" fmla="*/ 553244 h 559049"/>
                <a:gd name="connsiteX9" fmla="*/ 0 w 5759450"/>
                <a:gd name="connsiteY9" fmla="*/ 527050 h 559049"/>
                <a:gd name="connsiteX10" fmla="*/ 200025 w 5759450"/>
                <a:gd name="connsiteY10" fmla="*/ 271463 h 559049"/>
                <a:gd name="connsiteX11" fmla="*/ 793 w 5759450"/>
                <a:gd name="connsiteY11"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5073650 w 5759450"/>
                <a:gd name="connsiteY3" fmla="*/ 31750 h 559049"/>
                <a:gd name="connsiteX4" fmla="*/ 5759450 w 5759450"/>
                <a:gd name="connsiteY4" fmla="*/ 0 h 559049"/>
                <a:gd name="connsiteX5" fmla="*/ 5594350 w 5759450"/>
                <a:gd name="connsiteY5" fmla="*/ 273050 h 559049"/>
                <a:gd name="connsiteX6" fmla="*/ 5759450 w 5759450"/>
                <a:gd name="connsiteY6" fmla="*/ 546100 h 559049"/>
                <a:gd name="connsiteX7" fmla="*/ 5251450 w 5759450"/>
                <a:gd name="connsiteY7" fmla="*/ 558800 h 559049"/>
                <a:gd name="connsiteX8" fmla="*/ 919163 w 5759450"/>
                <a:gd name="connsiteY8" fmla="*/ 554831 h 559049"/>
                <a:gd name="connsiteX9" fmla="*/ 661194 w 5759450"/>
                <a:gd name="connsiteY9" fmla="*/ 553244 h 559049"/>
                <a:gd name="connsiteX10" fmla="*/ 0 w 5759450"/>
                <a:gd name="connsiteY10" fmla="*/ 527050 h 559049"/>
                <a:gd name="connsiteX11" fmla="*/ 200025 w 5759450"/>
                <a:gd name="connsiteY11" fmla="*/ 271463 h 559049"/>
                <a:gd name="connsiteX12" fmla="*/ 793 w 5759450"/>
                <a:gd name="connsiteY12"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5073650 w 5759450"/>
                <a:gd name="connsiteY3" fmla="*/ 31750 h 559049"/>
                <a:gd name="connsiteX4" fmla="*/ 5759450 w 5759450"/>
                <a:gd name="connsiteY4" fmla="*/ 0 h 559049"/>
                <a:gd name="connsiteX5" fmla="*/ 5594350 w 5759450"/>
                <a:gd name="connsiteY5" fmla="*/ 273050 h 559049"/>
                <a:gd name="connsiteX6" fmla="*/ 5759450 w 5759450"/>
                <a:gd name="connsiteY6" fmla="*/ 546100 h 559049"/>
                <a:gd name="connsiteX7" fmla="*/ 5251450 w 5759450"/>
                <a:gd name="connsiteY7" fmla="*/ 558800 h 559049"/>
                <a:gd name="connsiteX8" fmla="*/ 919163 w 5759450"/>
                <a:gd name="connsiteY8" fmla="*/ 550068 h 559049"/>
                <a:gd name="connsiteX9" fmla="*/ 661194 w 5759450"/>
                <a:gd name="connsiteY9" fmla="*/ 553244 h 559049"/>
                <a:gd name="connsiteX10" fmla="*/ 0 w 5759450"/>
                <a:gd name="connsiteY10" fmla="*/ 527050 h 559049"/>
                <a:gd name="connsiteX11" fmla="*/ 200025 w 5759450"/>
                <a:gd name="connsiteY11" fmla="*/ 271463 h 559049"/>
                <a:gd name="connsiteX12" fmla="*/ 793 w 5759450"/>
                <a:gd name="connsiteY12"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0131 w 5759450"/>
                <a:gd name="connsiteY3" fmla="*/ 30956 h 559049"/>
                <a:gd name="connsiteX4" fmla="*/ 5073650 w 5759450"/>
                <a:gd name="connsiteY4" fmla="*/ 31750 h 559049"/>
                <a:gd name="connsiteX5" fmla="*/ 5759450 w 5759450"/>
                <a:gd name="connsiteY5" fmla="*/ 0 h 559049"/>
                <a:gd name="connsiteX6" fmla="*/ 5594350 w 5759450"/>
                <a:gd name="connsiteY6" fmla="*/ 273050 h 559049"/>
                <a:gd name="connsiteX7" fmla="*/ 5759450 w 5759450"/>
                <a:gd name="connsiteY7" fmla="*/ 546100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3650 w 5759450"/>
                <a:gd name="connsiteY4" fmla="*/ 31750 h 559049"/>
                <a:gd name="connsiteX5" fmla="*/ 5759450 w 5759450"/>
                <a:gd name="connsiteY5" fmla="*/ 0 h 559049"/>
                <a:gd name="connsiteX6" fmla="*/ 5594350 w 5759450"/>
                <a:gd name="connsiteY6" fmla="*/ 273050 h 559049"/>
                <a:gd name="connsiteX7" fmla="*/ 5759450 w 5759450"/>
                <a:gd name="connsiteY7" fmla="*/ 546100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6032 w 5759450"/>
                <a:gd name="connsiteY4" fmla="*/ 26988 h 559049"/>
                <a:gd name="connsiteX5" fmla="*/ 5759450 w 5759450"/>
                <a:gd name="connsiteY5" fmla="*/ 0 h 559049"/>
                <a:gd name="connsiteX6" fmla="*/ 5594350 w 5759450"/>
                <a:gd name="connsiteY6" fmla="*/ 273050 h 559049"/>
                <a:gd name="connsiteX7" fmla="*/ 5759450 w 5759450"/>
                <a:gd name="connsiteY7" fmla="*/ 546100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6032 w 5759450"/>
                <a:gd name="connsiteY4" fmla="*/ 26988 h 559049"/>
                <a:gd name="connsiteX5" fmla="*/ 5759450 w 5759450"/>
                <a:gd name="connsiteY5" fmla="*/ 0 h 559049"/>
                <a:gd name="connsiteX6" fmla="*/ 5594350 w 5759450"/>
                <a:gd name="connsiteY6" fmla="*/ 273050 h 559049"/>
                <a:gd name="connsiteX7" fmla="*/ 5759450 w 5759450"/>
                <a:gd name="connsiteY7" fmla="*/ 546100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6032 w 5759450"/>
                <a:gd name="connsiteY4" fmla="*/ 26988 h 559049"/>
                <a:gd name="connsiteX5" fmla="*/ 5759450 w 5759450"/>
                <a:gd name="connsiteY5" fmla="*/ 0 h 559049"/>
                <a:gd name="connsiteX6" fmla="*/ 5594350 w 5759450"/>
                <a:gd name="connsiteY6" fmla="*/ 273050 h 559049"/>
                <a:gd name="connsiteX7" fmla="*/ 5759450 w 5759450"/>
                <a:gd name="connsiteY7" fmla="*/ 546100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6032 w 5759450"/>
                <a:gd name="connsiteY4" fmla="*/ 26988 h 559049"/>
                <a:gd name="connsiteX5" fmla="*/ 5759450 w 5759450"/>
                <a:gd name="connsiteY5" fmla="*/ 0 h 559049"/>
                <a:gd name="connsiteX6" fmla="*/ 5594350 w 5759450"/>
                <a:gd name="connsiteY6" fmla="*/ 273050 h 559049"/>
                <a:gd name="connsiteX7" fmla="*/ 5759450 w 5759450"/>
                <a:gd name="connsiteY7" fmla="*/ 546100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6032 w 5759450"/>
                <a:gd name="connsiteY4" fmla="*/ 26988 h 559049"/>
                <a:gd name="connsiteX5" fmla="*/ 5759450 w 5759450"/>
                <a:gd name="connsiteY5" fmla="*/ 0 h 559049"/>
                <a:gd name="connsiteX6" fmla="*/ 5577681 w 5759450"/>
                <a:gd name="connsiteY6" fmla="*/ 273050 h 559049"/>
                <a:gd name="connsiteX7" fmla="*/ 5759450 w 5759450"/>
                <a:gd name="connsiteY7" fmla="*/ 546100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6032 w 5759450"/>
                <a:gd name="connsiteY4" fmla="*/ 26988 h 559049"/>
                <a:gd name="connsiteX5" fmla="*/ 5759450 w 5759450"/>
                <a:gd name="connsiteY5" fmla="*/ 0 h 559049"/>
                <a:gd name="connsiteX6" fmla="*/ 5577681 w 5759450"/>
                <a:gd name="connsiteY6" fmla="*/ 273050 h 559049"/>
                <a:gd name="connsiteX7" fmla="*/ 5759450 w 5759450"/>
                <a:gd name="connsiteY7" fmla="*/ 546100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6032 w 5759450"/>
                <a:gd name="connsiteY4" fmla="*/ 26988 h 559049"/>
                <a:gd name="connsiteX5" fmla="*/ 5759450 w 5759450"/>
                <a:gd name="connsiteY5" fmla="*/ 0 h 559049"/>
                <a:gd name="connsiteX6" fmla="*/ 5577681 w 5759450"/>
                <a:gd name="connsiteY6" fmla="*/ 273050 h 559049"/>
                <a:gd name="connsiteX7" fmla="*/ 5754688 w 5759450"/>
                <a:gd name="connsiteY7" fmla="*/ 517525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6032 w 5759450"/>
                <a:gd name="connsiteY4" fmla="*/ 26988 h 559049"/>
                <a:gd name="connsiteX5" fmla="*/ 5759450 w 5759450"/>
                <a:gd name="connsiteY5" fmla="*/ 0 h 559049"/>
                <a:gd name="connsiteX6" fmla="*/ 5577681 w 5759450"/>
                <a:gd name="connsiteY6" fmla="*/ 273050 h 559049"/>
                <a:gd name="connsiteX7" fmla="*/ 5754688 w 5759450"/>
                <a:gd name="connsiteY7" fmla="*/ 517525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61529"/>
                <a:gd name="connsiteX1" fmla="*/ 374650 w 5759450"/>
                <a:gd name="connsiteY1" fmla="*/ 31750 h 561529"/>
                <a:gd name="connsiteX2" fmla="*/ 916782 w 5759450"/>
                <a:gd name="connsiteY2" fmla="*/ 19050 h 561529"/>
                <a:gd name="connsiteX3" fmla="*/ 4862512 w 5759450"/>
                <a:gd name="connsiteY3" fmla="*/ 19050 h 561529"/>
                <a:gd name="connsiteX4" fmla="*/ 5076032 w 5759450"/>
                <a:gd name="connsiteY4" fmla="*/ 26988 h 561529"/>
                <a:gd name="connsiteX5" fmla="*/ 5759450 w 5759450"/>
                <a:gd name="connsiteY5" fmla="*/ 0 h 561529"/>
                <a:gd name="connsiteX6" fmla="*/ 5577681 w 5759450"/>
                <a:gd name="connsiteY6" fmla="*/ 273050 h 561529"/>
                <a:gd name="connsiteX7" fmla="*/ 5754688 w 5759450"/>
                <a:gd name="connsiteY7" fmla="*/ 517525 h 561529"/>
                <a:gd name="connsiteX8" fmla="*/ 5251450 w 5759450"/>
                <a:gd name="connsiteY8" fmla="*/ 558800 h 561529"/>
                <a:gd name="connsiteX9" fmla="*/ 919163 w 5759450"/>
                <a:gd name="connsiteY9" fmla="*/ 550068 h 561529"/>
                <a:gd name="connsiteX10" fmla="*/ 661194 w 5759450"/>
                <a:gd name="connsiteY10" fmla="*/ 553244 h 561529"/>
                <a:gd name="connsiteX11" fmla="*/ 0 w 5759450"/>
                <a:gd name="connsiteY11" fmla="*/ 527050 h 561529"/>
                <a:gd name="connsiteX12" fmla="*/ 200025 w 5759450"/>
                <a:gd name="connsiteY12" fmla="*/ 271463 h 561529"/>
                <a:gd name="connsiteX13" fmla="*/ 793 w 5759450"/>
                <a:gd name="connsiteY13" fmla="*/ 7938 h 561529"/>
                <a:gd name="connsiteX0" fmla="*/ 793 w 5759450"/>
                <a:gd name="connsiteY0" fmla="*/ 7938 h 562791"/>
                <a:gd name="connsiteX1" fmla="*/ 374650 w 5759450"/>
                <a:gd name="connsiteY1" fmla="*/ 31750 h 562791"/>
                <a:gd name="connsiteX2" fmla="*/ 916782 w 5759450"/>
                <a:gd name="connsiteY2" fmla="*/ 19050 h 562791"/>
                <a:gd name="connsiteX3" fmla="*/ 4862512 w 5759450"/>
                <a:gd name="connsiteY3" fmla="*/ 19050 h 562791"/>
                <a:gd name="connsiteX4" fmla="*/ 5076032 w 5759450"/>
                <a:gd name="connsiteY4" fmla="*/ 26988 h 562791"/>
                <a:gd name="connsiteX5" fmla="*/ 5759450 w 5759450"/>
                <a:gd name="connsiteY5" fmla="*/ 0 h 562791"/>
                <a:gd name="connsiteX6" fmla="*/ 5577681 w 5759450"/>
                <a:gd name="connsiteY6" fmla="*/ 273050 h 562791"/>
                <a:gd name="connsiteX7" fmla="*/ 5754688 w 5759450"/>
                <a:gd name="connsiteY7" fmla="*/ 517525 h 562791"/>
                <a:gd name="connsiteX8" fmla="*/ 5251450 w 5759450"/>
                <a:gd name="connsiteY8" fmla="*/ 558800 h 562791"/>
                <a:gd name="connsiteX9" fmla="*/ 919163 w 5759450"/>
                <a:gd name="connsiteY9" fmla="*/ 550068 h 562791"/>
                <a:gd name="connsiteX10" fmla="*/ 661194 w 5759450"/>
                <a:gd name="connsiteY10" fmla="*/ 553244 h 562791"/>
                <a:gd name="connsiteX11" fmla="*/ 0 w 5759450"/>
                <a:gd name="connsiteY11" fmla="*/ 527050 h 562791"/>
                <a:gd name="connsiteX12" fmla="*/ 200025 w 5759450"/>
                <a:gd name="connsiteY12" fmla="*/ 271463 h 562791"/>
                <a:gd name="connsiteX13" fmla="*/ 793 w 5759450"/>
                <a:gd name="connsiteY13" fmla="*/ 7938 h 562791"/>
                <a:gd name="connsiteX0" fmla="*/ 793 w 5761832"/>
                <a:gd name="connsiteY0" fmla="*/ 7938 h 563259"/>
                <a:gd name="connsiteX1" fmla="*/ 374650 w 5761832"/>
                <a:gd name="connsiteY1" fmla="*/ 31750 h 563259"/>
                <a:gd name="connsiteX2" fmla="*/ 916782 w 5761832"/>
                <a:gd name="connsiteY2" fmla="*/ 19050 h 563259"/>
                <a:gd name="connsiteX3" fmla="*/ 4862512 w 5761832"/>
                <a:gd name="connsiteY3" fmla="*/ 19050 h 563259"/>
                <a:gd name="connsiteX4" fmla="*/ 5076032 w 5761832"/>
                <a:gd name="connsiteY4" fmla="*/ 26988 h 563259"/>
                <a:gd name="connsiteX5" fmla="*/ 5759450 w 5761832"/>
                <a:gd name="connsiteY5" fmla="*/ 0 h 563259"/>
                <a:gd name="connsiteX6" fmla="*/ 5577681 w 5761832"/>
                <a:gd name="connsiteY6" fmla="*/ 273050 h 563259"/>
                <a:gd name="connsiteX7" fmla="*/ 5761832 w 5761832"/>
                <a:gd name="connsiteY7" fmla="*/ 522287 h 563259"/>
                <a:gd name="connsiteX8" fmla="*/ 5251450 w 5761832"/>
                <a:gd name="connsiteY8" fmla="*/ 558800 h 563259"/>
                <a:gd name="connsiteX9" fmla="*/ 919163 w 5761832"/>
                <a:gd name="connsiteY9" fmla="*/ 550068 h 563259"/>
                <a:gd name="connsiteX10" fmla="*/ 661194 w 5761832"/>
                <a:gd name="connsiteY10" fmla="*/ 553244 h 563259"/>
                <a:gd name="connsiteX11" fmla="*/ 0 w 5761832"/>
                <a:gd name="connsiteY11" fmla="*/ 527050 h 563259"/>
                <a:gd name="connsiteX12" fmla="*/ 200025 w 5761832"/>
                <a:gd name="connsiteY12" fmla="*/ 271463 h 563259"/>
                <a:gd name="connsiteX13" fmla="*/ 793 w 5761832"/>
                <a:gd name="connsiteY13" fmla="*/ 7938 h 563259"/>
                <a:gd name="connsiteX0" fmla="*/ 793 w 5761832"/>
                <a:gd name="connsiteY0" fmla="*/ 7938 h 563781"/>
                <a:gd name="connsiteX1" fmla="*/ 374650 w 5761832"/>
                <a:gd name="connsiteY1" fmla="*/ 31750 h 563781"/>
                <a:gd name="connsiteX2" fmla="*/ 916782 w 5761832"/>
                <a:gd name="connsiteY2" fmla="*/ 19050 h 563781"/>
                <a:gd name="connsiteX3" fmla="*/ 4862512 w 5761832"/>
                <a:gd name="connsiteY3" fmla="*/ 19050 h 563781"/>
                <a:gd name="connsiteX4" fmla="*/ 5076032 w 5761832"/>
                <a:gd name="connsiteY4" fmla="*/ 26988 h 563781"/>
                <a:gd name="connsiteX5" fmla="*/ 5759450 w 5761832"/>
                <a:gd name="connsiteY5" fmla="*/ 0 h 563781"/>
                <a:gd name="connsiteX6" fmla="*/ 5577681 w 5761832"/>
                <a:gd name="connsiteY6" fmla="*/ 273050 h 563781"/>
                <a:gd name="connsiteX7" fmla="*/ 5761832 w 5761832"/>
                <a:gd name="connsiteY7" fmla="*/ 522287 h 563781"/>
                <a:gd name="connsiteX8" fmla="*/ 5251450 w 5761832"/>
                <a:gd name="connsiteY8" fmla="*/ 558800 h 563781"/>
                <a:gd name="connsiteX9" fmla="*/ 919163 w 5761832"/>
                <a:gd name="connsiteY9" fmla="*/ 550068 h 563781"/>
                <a:gd name="connsiteX10" fmla="*/ 661194 w 5761832"/>
                <a:gd name="connsiteY10" fmla="*/ 553244 h 563781"/>
                <a:gd name="connsiteX11" fmla="*/ 0 w 5761832"/>
                <a:gd name="connsiteY11" fmla="*/ 527050 h 563781"/>
                <a:gd name="connsiteX12" fmla="*/ 200025 w 5761832"/>
                <a:gd name="connsiteY12" fmla="*/ 271463 h 563781"/>
                <a:gd name="connsiteX13" fmla="*/ 793 w 5761832"/>
                <a:gd name="connsiteY13" fmla="*/ 7938 h 563781"/>
                <a:gd name="connsiteX0" fmla="*/ 793 w 5761832"/>
                <a:gd name="connsiteY0" fmla="*/ 7938 h 559049"/>
                <a:gd name="connsiteX1" fmla="*/ 374650 w 5761832"/>
                <a:gd name="connsiteY1" fmla="*/ 31750 h 559049"/>
                <a:gd name="connsiteX2" fmla="*/ 916782 w 5761832"/>
                <a:gd name="connsiteY2" fmla="*/ 19050 h 559049"/>
                <a:gd name="connsiteX3" fmla="*/ 4862512 w 5761832"/>
                <a:gd name="connsiteY3" fmla="*/ 19050 h 559049"/>
                <a:gd name="connsiteX4" fmla="*/ 5076032 w 5761832"/>
                <a:gd name="connsiteY4" fmla="*/ 26988 h 559049"/>
                <a:gd name="connsiteX5" fmla="*/ 5759450 w 5761832"/>
                <a:gd name="connsiteY5" fmla="*/ 0 h 559049"/>
                <a:gd name="connsiteX6" fmla="*/ 5577681 w 5761832"/>
                <a:gd name="connsiteY6" fmla="*/ 273050 h 559049"/>
                <a:gd name="connsiteX7" fmla="*/ 5761832 w 5761832"/>
                <a:gd name="connsiteY7" fmla="*/ 522287 h 559049"/>
                <a:gd name="connsiteX8" fmla="*/ 5251450 w 5761832"/>
                <a:gd name="connsiteY8" fmla="*/ 558800 h 559049"/>
                <a:gd name="connsiteX9" fmla="*/ 919163 w 5761832"/>
                <a:gd name="connsiteY9" fmla="*/ 550068 h 559049"/>
                <a:gd name="connsiteX10" fmla="*/ 661194 w 5761832"/>
                <a:gd name="connsiteY10" fmla="*/ 553244 h 559049"/>
                <a:gd name="connsiteX11" fmla="*/ 0 w 5761832"/>
                <a:gd name="connsiteY11" fmla="*/ 527050 h 559049"/>
                <a:gd name="connsiteX12" fmla="*/ 200025 w 5761832"/>
                <a:gd name="connsiteY12" fmla="*/ 271463 h 559049"/>
                <a:gd name="connsiteX13" fmla="*/ 793 w 5761832"/>
                <a:gd name="connsiteY13" fmla="*/ 7938 h 559049"/>
                <a:gd name="connsiteX0" fmla="*/ 793 w 5761832"/>
                <a:gd name="connsiteY0" fmla="*/ 7938 h 559049"/>
                <a:gd name="connsiteX1" fmla="*/ 374650 w 5761832"/>
                <a:gd name="connsiteY1" fmla="*/ 31750 h 559049"/>
                <a:gd name="connsiteX2" fmla="*/ 916782 w 5761832"/>
                <a:gd name="connsiteY2" fmla="*/ 19050 h 559049"/>
                <a:gd name="connsiteX3" fmla="*/ 945507 w 5761832"/>
                <a:gd name="connsiteY3" fmla="*/ 20131 h 559049"/>
                <a:gd name="connsiteX4" fmla="*/ 4862512 w 5761832"/>
                <a:gd name="connsiteY4" fmla="*/ 19050 h 559049"/>
                <a:gd name="connsiteX5" fmla="*/ 5076032 w 5761832"/>
                <a:gd name="connsiteY5" fmla="*/ 26988 h 559049"/>
                <a:gd name="connsiteX6" fmla="*/ 5759450 w 5761832"/>
                <a:gd name="connsiteY6" fmla="*/ 0 h 559049"/>
                <a:gd name="connsiteX7" fmla="*/ 5577681 w 5761832"/>
                <a:gd name="connsiteY7" fmla="*/ 273050 h 559049"/>
                <a:gd name="connsiteX8" fmla="*/ 5761832 w 5761832"/>
                <a:gd name="connsiteY8" fmla="*/ 522287 h 559049"/>
                <a:gd name="connsiteX9" fmla="*/ 5251450 w 5761832"/>
                <a:gd name="connsiteY9" fmla="*/ 558800 h 559049"/>
                <a:gd name="connsiteX10" fmla="*/ 919163 w 5761832"/>
                <a:gd name="connsiteY10" fmla="*/ 550068 h 559049"/>
                <a:gd name="connsiteX11" fmla="*/ 661194 w 5761832"/>
                <a:gd name="connsiteY11" fmla="*/ 553244 h 559049"/>
                <a:gd name="connsiteX12" fmla="*/ 0 w 5761832"/>
                <a:gd name="connsiteY12" fmla="*/ 527050 h 559049"/>
                <a:gd name="connsiteX13" fmla="*/ 200025 w 5761832"/>
                <a:gd name="connsiteY13" fmla="*/ 271463 h 559049"/>
                <a:gd name="connsiteX14" fmla="*/ 793 w 5761832"/>
                <a:gd name="connsiteY14" fmla="*/ 7938 h 559049"/>
                <a:gd name="connsiteX0" fmla="*/ 793 w 5761832"/>
                <a:gd name="connsiteY0" fmla="*/ 7938 h 559049"/>
                <a:gd name="connsiteX1" fmla="*/ 374650 w 5761832"/>
                <a:gd name="connsiteY1" fmla="*/ 31750 h 559049"/>
                <a:gd name="connsiteX2" fmla="*/ 916782 w 5761832"/>
                <a:gd name="connsiteY2" fmla="*/ 19050 h 559049"/>
                <a:gd name="connsiteX3" fmla="*/ 945507 w 5761832"/>
                <a:gd name="connsiteY3" fmla="*/ 20131 h 559049"/>
                <a:gd name="connsiteX4" fmla="*/ 4862512 w 5761832"/>
                <a:gd name="connsiteY4" fmla="*/ 19050 h 559049"/>
                <a:gd name="connsiteX5" fmla="*/ 5076032 w 5761832"/>
                <a:gd name="connsiteY5" fmla="*/ 26988 h 559049"/>
                <a:gd name="connsiteX6" fmla="*/ 5759450 w 5761832"/>
                <a:gd name="connsiteY6" fmla="*/ 0 h 559049"/>
                <a:gd name="connsiteX7" fmla="*/ 5577681 w 5761832"/>
                <a:gd name="connsiteY7" fmla="*/ 273050 h 559049"/>
                <a:gd name="connsiteX8" fmla="*/ 5761832 w 5761832"/>
                <a:gd name="connsiteY8" fmla="*/ 522287 h 559049"/>
                <a:gd name="connsiteX9" fmla="*/ 5251450 w 5761832"/>
                <a:gd name="connsiteY9" fmla="*/ 558800 h 559049"/>
                <a:gd name="connsiteX10" fmla="*/ 952905 w 5761832"/>
                <a:gd name="connsiteY10" fmla="*/ 546396 h 559049"/>
                <a:gd name="connsiteX11" fmla="*/ 919163 w 5761832"/>
                <a:gd name="connsiteY11" fmla="*/ 550068 h 559049"/>
                <a:gd name="connsiteX12" fmla="*/ 661194 w 5761832"/>
                <a:gd name="connsiteY12" fmla="*/ 553244 h 559049"/>
                <a:gd name="connsiteX13" fmla="*/ 0 w 5761832"/>
                <a:gd name="connsiteY13" fmla="*/ 527050 h 559049"/>
                <a:gd name="connsiteX14" fmla="*/ 200025 w 5761832"/>
                <a:gd name="connsiteY14" fmla="*/ 271463 h 559049"/>
                <a:gd name="connsiteX15" fmla="*/ 793 w 5761832"/>
                <a:gd name="connsiteY15" fmla="*/ 7938 h 559049"/>
                <a:gd name="connsiteX0" fmla="*/ 793 w 5835542"/>
                <a:gd name="connsiteY0" fmla="*/ 7938 h 559049"/>
                <a:gd name="connsiteX1" fmla="*/ 374650 w 5835542"/>
                <a:gd name="connsiteY1" fmla="*/ 31750 h 559049"/>
                <a:gd name="connsiteX2" fmla="*/ 916782 w 5835542"/>
                <a:gd name="connsiteY2" fmla="*/ 19050 h 559049"/>
                <a:gd name="connsiteX3" fmla="*/ 945507 w 5835542"/>
                <a:gd name="connsiteY3" fmla="*/ 20131 h 559049"/>
                <a:gd name="connsiteX4" fmla="*/ 4862512 w 5835542"/>
                <a:gd name="connsiteY4" fmla="*/ 19050 h 559049"/>
                <a:gd name="connsiteX5" fmla="*/ 5076032 w 5835542"/>
                <a:gd name="connsiteY5" fmla="*/ 26988 h 559049"/>
                <a:gd name="connsiteX6" fmla="*/ 5759450 w 5835542"/>
                <a:gd name="connsiteY6" fmla="*/ 0 h 559049"/>
                <a:gd name="connsiteX7" fmla="*/ 5761832 w 5835542"/>
                <a:gd name="connsiteY7" fmla="*/ 522287 h 559049"/>
                <a:gd name="connsiteX8" fmla="*/ 5251450 w 5835542"/>
                <a:gd name="connsiteY8" fmla="*/ 558800 h 559049"/>
                <a:gd name="connsiteX9" fmla="*/ 952905 w 5835542"/>
                <a:gd name="connsiteY9" fmla="*/ 546396 h 559049"/>
                <a:gd name="connsiteX10" fmla="*/ 919163 w 5835542"/>
                <a:gd name="connsiteY10" fmla="*/ 550068 h 559049"/>
                <a:gd name="connsiteX11" fmla="*/ 661194 w 5835542"/>
                <a:gd name="connsiteY11" fmla="*/ 553244 h 559049"/>
                <a:gd name="connsiteX12" fmla="*/ 0 w 5835542"/>
                <a:gd name="connsiteY12" fmla="*/ 527050 h 559049"/>
                <a:gd name="connsiteX13" fmla="*/ 200025 w 5835542"/>
                <a:gd name="connsiteY13" fmla="*/ 271463 h 559049"/>
                <a:gd name="connsiteX14" fmla="*/ 793 w 5835542"/>
                <a:gd name="connsiteY14" fmla="*/ 7938 h 559049"/>
                <a:gd name="connsiteX0" fmla="*/ 793 w 5761832"/>
                <a:gd name="connsiteY0" fmla="*/ 0 h 551111"/>
                <a:gd name="connsiteX1" fmla="*/ 374650 w 5761832"/>
                <a:gd name="connsiteY1" fmla="*/ 23812 h 551111"/>
                <a:gd name="connsiteX2" fmla="*/ 916782 w 5761832"/>
                <a:gd name="connsiteY2" fmla="*/ 11112 h 551111"/>
                <a:gd name="connsiteX3" fmla="*/ 945507 w 5761832"/>
                <a:gd name="connsiteY3" fmla="*/ 12193 h 551111"/>
                <a:gd name="connsiteX4" fmla="*/ 4862512 w 5761832"/>
                <a:gd name="connsiteY4" fmla="*/ 11112 h 551111"/>
                <a:gd name="connsiteX5" fmla="*/ 5076032 w 5761832"/>
                <a:gd name="connsiteY5" fmla="*/ 19050 h 551111"/>
                <a:gd name="connsiteX6" fmla="*/ 5761832 w 5761832"/>
                <a:gd name="connsiteY6" fmla="*/ 514349 h 551111"/>
                <a:gd name="connsiteX7" fmla="*/ 5251450 w 5761832"/>
                <a:gd name="connsiteY7" fmla="*/ 550862 h 551111"/>
                <a:gd name="connsiteX8" fmla="*/ 952905 w 5761832"/>
                <a:gd name="connsiteY8" fmla="*/ 538458 h 551111"/>
                <a:gd name="connsiteX9" fmla="*/ 919163 w 5761832"/>
                <a:gd name="connsiteY9" fmla="*/ 542130 h 551111"/>
                <a:gd name="connsiteX10" fmla="*/ 661194 w 5761832"/>
                <a:gd name="connsiteY10" fmla="*/ 545306 h 551111"/>
                <a:gd name="connsiteX11" fmla="*/ 0 w 5761832"/>
                <a:gd name="connsiteY11" fmla="*/ 519112 h 551111"/>
                <a:gd name="connsiteX12" fmla="*/ 200025 w 5761832"/>
                <a:gd name="connsiteY12" fmla="*/ 263525 h 551111"/>
                <a:gd name="connsiteX13" fmla="*/ 793 w 5761832"/>
                <a:gd name="connsiteY13" fmla="*/ 0 h 551111"/>
                <a:gd name="connsiteX0" fmla="*/ 793 w 5528877"/>
                <a:gd name="connsiteY0" fmla="*/ 0 h 551111"/>
                <a:gd name="connsiteX1" fmla="*/ 374650 w 5528877"/>
                <a:gd name="connsiteY1" fmla="*/ 23812 h 551111"/>
                <a:gd name="connsiteX2" fmla="*/ 916782 w 5528877"/>
                <a:gd name="connsiteY2" fmla="*/ 11112 h 551111"/>
                <a:gd name="connsiteX3" fmla="*/ 945507 w 5528877"/>
                <a:gd name="connsiteY3" fmla="*/ 12193 h 551111"/>
                <a:gd name="connsiteX4" fmla="*/ 4862512 w 5528877"/>
                <a:gd name="connsiteY4" fmla="*/ 11112 h 551111"/>
                <a:gd name="connsiteX5" fmla="*/ 5076032 w 5528877"/>
                <a:gd name="connsiteY5" fmla="*/ 19050 h 551111"/>
                <a:gd name="connsiteX6" fmla="*/ 5251450 w 5528877"/>
                <a:gd name="connsiteY6" fmla="*/ 550862 h 551111"/>
                <a:gd name="connsiteX7" fmla="*/ 952905 w 5528877"/>
                <a:gd name="connsiteY7" fmla="*/ 538458 h 551111"/>
                <a:gd name="connsiteX8" fmla="*/ 919163 w 5528877"/>
                <a:gd name="connsiteY8" fmla="*/ 542130 h 551111"/>
                <a:gd name="connsiteX9" fmla="*/ 661194 w 5528877"/>
                <a:gd name="connsiteY9" fmla="*/ 545306 h 551111"/>
                <a:gd name="connsiteX10" fmla="*/ 0 w 5528877"/>
                <a:gd name="connsiteY10" fmla="*/ 519112 h 551111"/>
                <a:gd name="connsiteX11" fmla="*/ 200025 w 5528877"/>
                <a:gd name="connsiteY11" fmla="*/ 263525 h 551111"/>
                <a:gd name="connsiteX12" fmla="*/ 793 w 5528877"/>
                <a:gd name="connsiteY12" fmla="*/ 0 h 551111"/>
                <a:gd name="connsiteX0" fmla="*/ 793 w 5528877"/>
                <a:gd name="connsiteY0" fmla="*/ 0 h 551111"/>
                <a:gd name="connsiteX1" fmla="*/ 374650 w 5528877"/>
                <a:gd name="connsiteY1" fmla="*/ 23812 h 551111"/>
                <a:gd name="connsiteX2" fmla="*/ 916782 w 5528877"/>
                <a:gd name="connsiteY2" fmla="*/ 11112 h 551111"/>
                <a:gd name="connsiteX3" fmla="*/ 945507 w 5528877"/>
                <a:gd name="connsiteY3" fmla="*/ 12193 h 551111"/>
                <a:gd name="connsiteX4" fmla="*/ 5076032 w 5528877"/>
                <a:gd name="connsiteY4" fmla="*/ 19050 h 551111"/>
                <a:gd name="connsiteX5" fmla="*/ 5251450 w 5528877"/>
                <a:gd name="connsiteY5" fmla="*/ 550862 h 551111"/>
                <a:gd name="connsiteX6" fmla="*/ 952905 w 5528877"/>
                <a:gd name="connsiteY6" fmla="*/ 538458 h 551111"/>
                <a:gd name="connsiteX7" fmla="*/ 919163 w 5528877"/>
                <a:gd name="connsiteY7" fmla="*/ 542130 h 551111"/>
                <a:gd name="connsiteX8" fmla="*/ 661194 w 5528877"/>
                <a:gd name="connsiteY8" fmla="*/ 545306 h 551111"/>
                <a:gd name="connsiteX9" fmla="*/ 0 w 5528877"/>
                <a:gd name="connsiteY9" fmla="*/ 519112 h 551111"/>
                <a:gd name="connsiteX10" fmla="*/ 200025 w 5528877"/>
                <a:gd name="connsiteY10" fmla="*/ 263525 h 551111"/>
                <a:gd name="connsiteX11" fmla="*/ 793 w 5528877"/>
                <a:gd name="connsiteY11" fmla="*/ 0 h 551111"/>
                <a:gd name="connsiteX0" fmla="*/ 793 w 5251450"/>
                <a:gd name="connsiteY0" fmla="*/ 0 h 551111"/>
                <a:gd name="connsiteX1" fmla="*/ 374650 w 5251450"/>
                <a:gd name="connsiteY1" fmla="*/ 23812 h 551111"/>
                <a:gd name="connsiteX2" fmla="*/ 916782 w 5251450"/>
                <a:gd name="connsiteY2" fmla="*/ 11112 h 551111"/>
                <a:gd name="connsiteX3" fmla="*/ 945507 w 5251450"/>
                <a:gd name="connsiteY3" fmla="*/ 12193 h 551111"/>
                <a:gd name="connsiteX4" fmla="*/ 5251450 w 5251450"/>
                <a:gd name="connsiteY4" fmla="*/ 550862 h 551111"/>
                <a:gd name="connsiteX5" fmla="*/ 952905 w 5251450"/>
                <a:gd name="connsiteY5" fmla="*/ 538458 h 551111"/>
                <a:gd name="connsiteX6" fmla="*/ 919163 w 5251450"/>
                <a:gd name="connsiteY6" fmla="*/ 542130 h 551111"/>
                <a:gd name="connsiteX7" fmla="*/ 661194 w 5251450"/>
                <a:gd name="connsiteY7" fmla="*/ 545306 h 551111"/>
                <a:gd name="connsiteX8" fmla="*/ 0 w 5251450"/>
                <a:gd name="connsiteY8" fmla="*/ 519112 h 551111"/>
                <a:gd name="connsiteX9" fmla="*/ 200025 w 5251450"/>
                <a:gd name="connsiteY9" fmla="*/ 263525 h 551111"/>
                <a:gd name="connsiteX10" fmla="*/ 793 w 5251450"/>
                <a:gd name="connsiteY10" fmla="*/ 0 h 551111"/>
                <a:gd name="connsiteX0" fmla="*/ 793 w 952905"/>
                <a:gd name="connsiteY0" fmla="*/ 0 h 551111"/>
                <a:gd name="connsiteX1" fmla="*/ 374650 w 952905"/>
                <a:gd name="connsiteY1" fmla="*/ 23812 h 551111"/>
                <a:gd name="connsiteX2" fmla="*/ 916782 w 952905"/>
                <a:gd name="connsiteY2" fmla="*/ 11112 h 551111"/>
                <a:gd name="connsiteX3" fmla="*/ 945507 w 952905"/>
                <a:gd name="connsiteY3" fmla="*/ 12193 h 551111"/>
                <a:gd name="connsiteX4" fmla="*/ 952905 w 952905"/>
                <a:gd name="connsiteY4" fmla="*/ 538458 h 551111"/>
                <a:gd name="connsiteX5" fmla="*/ 919163 w 952905"/>
                <a:gd name="connsiteY5" fmla="*/ 542130 h 551111"/>
                <a:gd name="connsiteX6" fmla="*/ 661194 w 952905"/>
                <a:gd name="connsiteY6" fmla="*/ 545306 h 551111"/>
                <a:gd name="connsiteX7" fmla="*/ 0 w 952905"/>
                <a:gd name="connsiteY7" fmla="*/ 519112 h 551111"/>
                <a:gd name="connsiteX8" fmla="*/ 200025 w 952905"/>
                <a:gd name="connsiteY8" fmla="*/ 263525 h 551111"/>
                <a:gd name="connsiteX9" fmla="*/ 793 w 952905"/>
                <a:gd name="connsiteY9" fmla="*/ 0 h 551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52905" h="551111">
                  <a:moveTo>
                    <a:pt x="793" y="0"/>
                  </a:moveTo>
                  <a:cubicBezTo>
                    <a:pt x="123031" y="24606"/>
                    <a:pt x="250031" y="15875"/>
                    <a:pt x="374650" y="23812"/>
                  </a:cubicBezTo>
                  <a:cubicBezTo>
                    <a:pt x="555361" y="19579"/>
                    <a:pt x="750359" y="24870"/>
                    <a:pt x="916782" y="11112"/>
                  </a:cubicBezTo>
                  <a:lnTo>
                    <a:pt x="945507" y="12193"/>
                  </a:lnTo>
                  <a:lnTo>
                    <a:pt x="952905" y="538458"/>
                  </a:lnTo>
                  <a:lnTo>
                    <a:pt x="919163" y="542130"/>
                  </a:lnTo>
                  <a:lnTo>
                    <a:pt x="661194" y="545306"/>
                  </a:lnTo>
                  <a:cubicBezTo>
                    <a:pt x="526521" y="548481"/>
                    <a:pt x="206111" y="565943"/>
                    <a:pt x="0" y="519112"/>
                  </a:cubicBezTo>
                  <a:lnTo>
                    <a:pt x="200025" y="263525"/>
                  </a:lnTo>
                  <a:cubicBezTo>
                    <a:pt x="124089" y="185208"/>
                    <a:pt x="79110" y="128323"/>
                    <a:pt x="793" y="0"/>
                  </a:cubicBezTo>
                  <a:close/>
                </a:path>
              </a:pathLst>
            </a:custGeom>
            <a:noFill/>
            <a:ln w="19050">
              <a:solidFill>
                <a:srgbClr val="CBF34B"/>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grpSp>
      <p:grpSp>
        <p:nvGrpSpPr>
          <p:cNvPr id="37" name="Group 5"/>
          <p:cNvGrpSpPr>
            <a:grpSpLocks/>
          </p:cNvGrpSpPr>
          <p:nvPr/>
        </p:nvGrpSpPr>
        <p:grpSpPr bwMode="auto">
          <a:xfrm>
            <a:off x="3822157" y="4293334"/>
            <a:ext cx="4651375" cy="1011392"/>
            <a:chOff x="2671148" y="1311915"/>
            <a:chExt cx="3938587" cy="1011238"/>
          </a:xfrm>
        </p:grpSpPr>
        <p:pic>
          <p:nvPicPr>
            <p:cNvPr id="3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71148" y="1311915"/>
              <a:ext cx="3938587" cy="1011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9" name="Rounded Rectangle 38"/>
            <p:cNvSpPr/>
            <p:nvPr/>
          </p:nvSpPr>
          <p:spPr>
            <a:xfrm>
              <a:off x="2762555" y="1386516"/>
              <a:ext cx="3777280" cy="861882"/>
            </a:xfrm>
            <a:prstGeom prst="roundRect">
              <a:avLst>
                <a:gd name="adj" fmla="val 12108"/>
              </a:avLst>
            </a:prstGeom>
            <a:noFill/>
            <a:ln w="19050">
              <a:solidFill>
                <a:srgbClr val="996633"/>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grpSp>
      <p:sp>
        <p:nvSpPr>
          <p:cNvPr id="40" name="Rectangle 24"/>
          <p:cNvSpPr>
            <a:spLocks noChangeArrowheads="1"/>
          </p:cNvSpPr>
          <p:nvPr/>
        </p:nvSpPr>
        <p:spPr bwMode="auto">
          <a:xfrm>
            <a:off x="5311491" y="4323264"/>
            <a:ext cx="3198378"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285750" indent="-285750" eaLnBrk="0" hangingPunct="0">
              <a:buClr>
                <a:srgbClr val="D7181F"/>
              </a:buClr>
              <a:buFont typeface="Arial" panose="020B0604020202020204" pitchFamily="34" charset="0"/>
              <a:buChar char="•"/>
            </a:pPr>
            <a:r>
              <a:rPr lang="en-US" sz="1400" b="1" dirty="0" err="1" smtClean="0">
                <a:solidFill>
                  <a:srgbClr val="C00000"/>
                </a:solidFill>
                <a:latin typeface="Times New Roman" panose="02020603050405020304" pitchFamily="18" charset="0"/>
                <a:cs typeface="Times New Roman" panose="02020603050405020304" pitchFamily="18" charset="0"/>
              </a:rPr>
              <a:t>Thiết</a:t>
            </a:r>
            <a:r>
              <a:rPr lang="en-US" sz="1400" b="1" dirty="0" smtClean="0">
                <a:solidFill>
                  <a:srgbClr val="C00000"/>
                </a:solidFill>
                <a:latin typeface="Times New Roman" panose="02020603050405020304" pitchFamily="18" charset="0"/>
                <a:cs typeface="Times New Roman" panose="02020603050405020304" pitchFamily="18" charset="0"/>
              </a:rPr>
              <a:t> </a:t>
            </a:r>
            <a:r>
              <a:rPr lang="en-US" sz="1400" b="1" dirty="0" err="1" smtClean="0">
                <a:solidFill>
                  <a:srgbClr val="C00000"/>
                </a:solidFill>
                <a:latin typeface="Times New Roman" panose="02020603050405020304" pitchFamily="18" charset="0"/>
                <a:cs typeface="Times New Roman" panose="02020603050405020304" pitchFamily="18" charset="0"/>
              </a:rPr>
              <a:t>kế</a:t>
            </a:r>
            <a:r>
              <a:rPr lang="en-US" sz="1400" b="1" dirty="0" smtClean="0">
                <a:solidFill>
                  <a:srgbClr val="C00000"/>
                </a:solidFill>
                <a:latin typeface="Times New Roman" panose="02020603050405020304" pitchFamily="18" charset="0"/>
                <a:cs typeface="Times New Roman" panose="02020603050405020304" pitchFamily="18" charset="0"/>
              </a:rPr>
              <a:t> </a:t>
            </a:r>
            <a:r>
              <a:rPr lang="en-US" sz="1400" b="1" dirty="0" err="1" smtClean="0">
                <a:solidFill>
                  <a:srgbClr val="C00000"/>
                </a:solidFill>
                <a:latin typeface="Times New Roman" panose="02020603050405020304" pitchFamily="18" charset="0"/>
                <a:cs typeface="Times New Roman" panose="02020603050405020304" pitchFamily="18" charset="0"/>
              </a:rPr>
              <a:t>chức</a:t>
            </a:r>
            <a:r>
              <a:rPr lang="en-US" sz="1400" b="1" dirty="0" smtClean="0">
                <a:solidFill>
                  <a:srgbClr val="C00000"/>
                </a:solidFill>
                <a:latin typeface="Times New Roman" panose="02020603050405020304" pitchFamily="18" charset="0"/>
                <a:cs typeface="Times New Roman" panose="02020603050405020304" pitchFamily="18" charset="0"/>
              </a:rPr>
              <a:t> </a:t>
            </a:r>
            <a:r>
              <a:rPr lang="en-US" sz="1400" b="1" dirty="0" err="1" smtClean="0">
                <a:solidFill>
                  <a:srgbClr val="C00000"/>
                </a:solidFill>
                <a:latin typeface="Times New Roman" panose="02020603050405020304" pitchFamily="18" charset="0"/>
                <a:cs typeface="Times New Roman" panose="02020603050405020304" pitchFamily="18" charset="0"/>
              </a:rPr>
              <a:t>năng</a:t>
            </a:r>
            <a:r>
              <a:rPr lang="en-US" sz="1400" b="1" dirty="0" smtClean="0">
                <a:solidFill>
                  <a:srgbClr val="C00000"/>
                </a:solidFill>
                <a:latin typeface="Times New Roman" panose="02020603050405020304" pitchFamily="18" charset="0"/>
                <a:cs typeface="Times New Roman" panose="02020603050405020304" pitchFamily="18" charset="0"/>
              </a:rPr>
              <a:t> </a:t>
            </a:r>
            <a:r>
              <a:rPr lang="en-US" sz="1400" b="1" dirty="0" err="1" smtClean="0">
                <a:solidFill>
                  <a:srgbClr val="C00000"/>
                </a:solidFill>
                <a:latin typeface="Times New Roman" panose="02020603050405020304" pitchFamily="18" charset="0"/>
                <a:cs typeface="Times New Roman" panose="02020603050405020304" pitchFamily="18" charset="0"/>
              </a:rPr>
              <a:t>nghe</a:t>
            </a:r>
            <a:r>
              <a:rPr lang="en-US" sz="1400" b="1" dirty="0" smtClean="0">
                <a:solidFill>
                  <a:srgbClr val="C00000"/>
                </a:solidFill>
                <a:latin typeface="Times New Roman" panose="02020603050405020304" pitchFamily="18" charset="0"/>
                <a:cs typeface="Times New Roman" panose="02020603050405020304" pitchFamily="18" charset="0"/>
              </a:rPr>
              <a:t> </a:t>
            </a:r>
            <a:r>
              <a:rPr lang="en-US" sz="1400" b="1" dirty="0" err="1" smtClean="0">
                <a:solidFill>
                  <a:srgbClr val="C00000"/>
                </a:solidFill>
                <a:latin typeface="Times New Roman" panose="02020603050405020304" pitchFamily="18" charset="0"/>
                <a:cs typeface="Times New Roman" panose="02020603050405020304" pitchFamily="18" charset="0"/>
              </a:rPr>
              <a:t>nhạc</a:t>
            </a:r>
            <a:r>
              <a:rPr lang="en-US" sz="1400" b="1" dirty="0" smtClean="0">
                <a:solidFill>
                  <a:srgbClr val="C00000"/>
                </a:solidFill>
                <a:latin typeface="Times New Roman" panose="02020603050405020304" pitchFamily="18" charset="0"/>
                <a:cs typeface="Times New Roman" panose="02020603050405020304" pitchFamily="18" charset="0"/>
              </a:rPr>
              <a:t>.</a:t>
            </a:r>
          </a:p>
          <a:p>
            <a:pPr marL="285750" indent="-285750" eaLnBrk="0" hangingPunct="0">
              <a:buClr>
                <a:srgbClr val="D7181F"/>
              </a:buClr>
              <a:buFont typeface="Arial" panose="020B0604020202020204" pitchFamily="34" charset="0"/>
              <a:buChar char="•"/>
            </a:pPr>
            <a:r>
              <a:rPr lang="en-US" sz="1400" b="1" dirty="0" err="1" smtClean="0">
                <a:solidFill>
                  <a:srgbClr val="C00000"/>
                </a:solidFill>
                <a:latin typeface="Times New Roman" panose="02020603050405020304" pitchFamily="18" charset="0"/>
                <a:cs typeface="Times New Roman" panose="02020603050405020304" pitchFamily="18" charset="0"/>
              </a:rPr>
              <a:t>Thiết</a:t>
            </a:r>
            <a:r>
              <a:rPr lang="en-US" sz="1400" b="1" dirty="0" smtClean="0">
                <a:solidFill>
                  <a:srgbClr val="C00000"/>
                </a:solidFill>
                <a:latin typeface="Times New Roman" panose="02020603050405020304" pitchFamily="18" charset="0"/>
                <a:cs typeface="Times New Roman" panose="02020603050405020304" pitchFamily="18" charset="0"/>
              </a:rPr>
              <a:t> </a:t>
            </a:r>
            <a:r>
              <a:rPr lang="en-US" sz="1400" b="1" dirty="0" err="1" smtClean="0">
                <a:solidFill>
                  <a:srgbClr val="C00000"/>
                </a:solidFill>
                <a:latin typeface="Times New Roman" panose="02020603050405020304" pitchFamily="18" charset="0"/>
                <a:cs typeface="Times New Roman" panose="02020603050405020304" pitchFamily="18" charset="0"/>
              </a:rPr>
              <a:t>kế</a:t>
            </a:r>
            <a:r>
              <a:rPr lang="en-US" sz="1400" b="1" dirty="0" smtClean="0">
                <a:solidFill>
                  <a:srgbClr val="C00000"/>
                </a:solidFill>
                <a:latin typeface="Times New Roman" panose="02020603050405020304" pitchFamily="18" charset="0"/>
                <a:cs typeface="Times New Roman" panose="02020603050405020304" pitchFamily="18" charset="0"/>
              </a:rPr>
              <a:t> </a:t>
            </a:r>
            <a:r>
              <a:rPr lang="en-US" sz="1400" b="1" dirty="0" err="1" smtClean="0">
                <a:solidFill>
                  <a:srgbClr val="C00000"/>
                </a:solidFill>
                <a:latin typeface="Times New Roman" panose="02020603050405020304" pitchFamily="18" charset="0"/>
                <a:cs typeface="Times New Roman" panose="02020603050405020304" pitchFamily="18" charset="0"/>
              </a:rPr>
              <a:t>chức</a:t>
            </a:r>
            <a:r>
              <a:rPr lang="en-US" sz="1400" b="1" dirty="0" smtClean="0">
                <a:solidFill>
                  <a:srgbClr val="C00000"/>
                </a:solidFill>
                <a:latin typeface="Times New Roman" panose="02020603050405020304" pitchFamily="18" charset="0"/>
                <a:cs typeface="Times New Roman" panose="02020603050405020304" pitchFamily="18" charset="0"/>
              </a:rPr>
              <a:t> </a:t>
            </a:r>
            <a:r>
              <a:rPr lang="en-US" sz="1400" b="1" dirty="0" err="1" smtClean="0">
                <a:solidFill>
                  <a:srgbClr val="C00000"/>
                </a:solidFill>
                <a:latin typeface="Times New Roman" panose="02020603050405020304" pitchFamily="18" charset="0"/>
                <a:cs typeface="Times New Roman" panose="02020603050405020304" pitchFamily="18" charset="0"/>
              </a:rPr>
              <a:t>năng</a:t>
            </a:r>
            <a:r>
              <a:rPr lang="en-US" sz="1400" b="1" dirty="0" smtClean="0">
                <a:solidFill>
                  <a:srgbClr val="C00000"/>
                </a:solidFill>
                <a:latin typeface="Times New Roman" panose="02020603050405020304" pitchFamily="18" charset="0"/>
                <a:cs typeface="Times New Roman" panose="02020603050405020304" pitchFamily="18" charset="0"/>
              </a:rPr>
              <a:t> </a:t>
            </a:r>
            <a:r>
              <a:rPr lang="en-US" sz="1400" b="1" dirty="0" err="1" smtClean="0">
                <a:solidFill>
                  <a:srgbClr val="C00000"/>
                </a:solidFill>
                <a:latin typeface="Times New Roman" panose="02020603050405020304" pitchFamily="18" charset="0"/>
                <a:cs typeface="Times New Roman" panose="02020603050405020304" pitchFamily="18" charset="0"/>
              </a:rPr>
              <a:t>quản</a:t>
            </a:r>
            <a:r>
              <a:rPr lang="en-US" sz="1400" b="1" dirty="0" smtClean="0">
                <a:solidFill>
                  <a:srgbClr val="C00000"/>
                </a:solidFill>
                <a:latin typeface="Times New Roman" panose="02020603050405020304" pitchFamily="18" charset="0"/>
                <a:cs typeface="Times New Roman" panose="02020603050405020304" pitchFamily="18" charset="0"/>
              </a:rPr>
              <a:t> </a:t>
            </a:r>
            <a:r>
              <a:rPr lang="en-US" sz="1400" b="1" dirty="0" err="1" smtClean="0">
                <a:solidFill>
                  <a:srgbClr val="C00000"/>
                </a:solidFill>
                <a:latin typeface="Times New Roman" panose="02020603050405020304" pitchFamily="18" charset="0"/>
                <a:cs typeface="Times New Roman" panose="02020603050405020304" pitchFamily="18" charset="0"/>
              </a:rPr>
              <a:t>lý</a:t>
            </a:r>
            <a:r>
              <a:rPr lang="en-US" sz="1400" b="1" dirty="0" smtClean="0">
                <a:solidFill>
                  <a:srgbClr val="C00000"/>
                </a:solidFill>
                <a:latin typeface="Times New Roman" panose="02020603050405020304" pitchFamily="18" charset="0"/>
                <a:cs typeface="Times New Roman" panose="02020603050405020304" pitchFamily="18" charset="0"/>
              </a:rPr>
              <a:t> </a:t>
            </a:r>
            <a:r>
              <a:rPr lang="en-US" sz="1400" b="1" dirty="0" err="1" smtClean="0">
                <a:solidFill>
                  <a:srgbClr val="C00000"/>
                </a:solidFill>
                <a:latin typeface="Times New Roman" panose="02020603050405020304" pitchFamily="18" charset="0"/>
                <a:cs typeface="Times New Roman" panose="02020603050405020304" pitchFamily="18" charset="0"/>
              </a:rPr>
              <a:t>bài</a:t>
            </a:r>
            <a:r>
              <a:rPr lang="en-US" sz="1400" b="1" dirty="0" smtClean="0">
                <a:solidFill>
                  <a:srgbClr val="C00000"/>
                </a:solidFill>
                <a:latin typeface="Times New Roman" panose="02020603050405020304" pitchFamily="18" charset="0"/>
                <a:cs typeface="Times New Roman" panose="02020603050405020304" pitchFamily="18" charset="0"/>
              </a:rPr>
              <a:t> </a:t>
            </a:r>
            <a:r>
              <a:rPr lang="en-US" sz="1400" b="1" dirty="0" err="1" smtClean="0">
                <a:solidFill>
                  <a:srgbClr val="C00000"/>
                </a:solidFill>
                <a:latin typeface="Times New Roman" panose="02020603050405020304" pitchFamily="18" charset="0"/>
                <a:cs typeface="Times New Roman" panose="02020603050405020304" pitchFamily="18" charset="0"/>
              </a:rPr>
              <a:t>hát</a:t>
            </a:r>
            <a:r>
              <a:rPr lang="en-US" sz="1400" b="1" dirty="0" smtClean="0">
                <a:solidFill>
                  <a:srgbClr val="C00000"/>
                </a:solidFill>
                <a:latin typeface="Times New Roman" panose="02020603050405020304" pitchFamily="18" charset="0"/>
                <a:cs typeface="Times New Roman" panose="02020603050405020304" pitchFamily="18" charset="0"/>
              </a:rPr>
              <a:t>.</a:t>
            </a:r>
          </a:p>
          <a:p>
            <a:pPr marL="285750" indent="-285750" eaLnBrk="0" hangingPunct="0">
              <a:buClr>
                <a:srgbClr val="D7181F"/>
              </a:buClr>
              <a:buFont typeface="Arial" panose="020B0604020202020204" pitchFamily="34" charset="0"/>
              <a:buChar char="•"/>
            </a:pPr>
            <a:r>
              <a:rPr lang="en-US" sz="1400" b="1" dirty="0" err="1" smtClean="0">
                <a:solidFill>
                  <a:srgbClr val="C00000"/>
                </a:solidFill>
                <a:latin typeface="Times New Roman" panose="02020603050405020304" pitchFamily="18" charset="0"/>
                <a:cs typeface="Times New Roman" panose="02020603050405020304" pitchFamily="18" charset="0"/>
              </a:rPr>
              <a:t>Thiết</a:t>
            </a:r>
            <a:r>
              <a:rPr lang="en-US" sz="1400" b="1" dirty="0" smtClean="0">
                <a:solidFill>
                  <a:srgbClr val="C00000"/>
                </a:solidFill>
                <a:latin typeface="Times New Roman" panose="02020603050405020304" pitchFamily="18" charset="0"/>
                <a:cs typeface="Times New Roman" panose="02020603050405020304" pitchFamily="18" charset="0"/>
              </a:rPr>
              <a:t> </a:t>
            </a:r>
            <a:r>
              <a:rPr lang="en-US" sz="1400" b="1" dirty="0" err="1" smtClean="0">
                <a:solidFill>
                  <a:srgbClr val="C00000"/>
                </a:solidFill>
                <a:latin typeface="Times New Roman" panose="02020603050405020304" pitchFamily="18" charset="0"/>
                <a:cs typeface="Times New Roman" panose="02020603050405020304" pitchFamily="18" charset="0"/>
              </a:rPr>
              <a:t>kế</a:t>
            </a:r>
            <a:r>
              <a:rPr lang="en-US" sz="1400" b="1" dirty="0" smtClean="0">
                <a:solidFill>
                  <a:srgbClr val="C00000"/>
                </a:solidFill>
                <a:latin typeface="Times New Roman" panose="02020603050405020304" pitchFamily="18" charset="0"/>
                <a:cs typeface="Times New Roman" panose="02020603050405020304" pitchFamily="18" charset="0"/>
              </a:rPr>
              <a:t> </a:t>
            </a:r>
            <a:r>
              <a:rPr lang="en-US" sz="1400" b="1" dirty="0" err="1" smtClean="0">
                <a:solidFill>
                  <a:srgbClr val="C00000"/>
                </a:solidFill>
                <a:latin typeface="Times New Roman" panose="02020603050405020304" pitchFamily="18" charset="0"/>
                <a:cs typeface="Times New Roman" panose="02020603050405020304" pitchFamily="18" charset="0"/>
              </a:rPr>
              <a:t>chức</a:t>
            </a:r>
            <a:r>
              <a:rPr lang="en-US" sz="1400" b="1" dirty="0" smtClean="0">
                <a:solidFill>
                  <a:srgbClr val="C00000"/>
                </a:solidFill>
                <a:latin typeface="Times New Roman" panose="02020603050405020304" pitchFamily="18" charset="0"/>
                <a:cs typeface="Times New Roman" panose="02020603050405020304" pitchFamily="18" charset="0"/>
              </a:rPr>
              <a:t> </a:t>
            </a:r>
            <a:r>
              <a:rPr lang="en-US" sz="1400" b="1" dirty="0" err="1" smtClean="0">
                <a:solidFill>
                  <a:srgbClr val="C00000"/>
                </a:solidFill>
                <a:latin typeface="Times New Roman" panose="02020603050405020304" pitchFamily="18" charset="0"/>
                <a:cs typeface="Times New Roman" panose="02020603050405020304" pitchFamily="18" charset="0"/>
              </a:rPr>
              <a:t>năng</a:t>
            </a:r>
            <a:r>
              <a:rPr lang="en-US" sz="1400" b="1" dirty="0" smtClean="0">
                <a:solidFill>
                  <a:srgbClr val="C00000"/>
                </a:solidFill>
                <a:latin typeface="Times New Roman" panose="02020603050405020304" pitchFamily="18" charset="0"/>
                <a:cs typeface="Times New Roman" panose="02020603050405020304" pitchFamily="18" charset="0"/>
              </a:rPr>
              <a:t> </a:t>
            </a:r>
            <a:r>
              <a:rPr lang="en-US" sz="1400" b="1" dirty="0" err="1" smtClean="0">
                <a:solidFill>
                  <a:srgbClr val="C00000"/>
                </a:solidFill>
                <a:latin typeface="Times New Roman" panose="02020603050405020304" pitchFamily="18" charset="0"/>
                <a:cs typeface="Times New Roman" panose="02020603050405020304" pitchFamily="18" charset="0"/>
              </a:rPr>
              <a:t>lấy</a:t>
            </a:r>
            <a:r>
              <a:rPr lang="en-US" sz="1400" b="1" dirty="0" smtClean="0">
                <a:solidFill>
                  <a:srgbClr val="C00000"/>
                </a:solidFill>
                <a:latin typeface="Times New Roman" panose="02020603050405020304" pitchFamily="18" charset="0"/>
                <a:cs typeface="Times New Roman" panose="02020603050405020304" pitchFamily="18" charset="0"/>
              </a:rPr>
              <a:t> lyrics.</a:t>
            </a:r>
          </a:p>
          <a:p>
            <a:pPr marL="285750" indent="-285750" eaLnBrk="0" hangingPunct="0">
              <a:buClr>
                <a:srgbClr val="D7181F"/>
              </a:buClr>
              <a:buFont typeface="Arial" panose="020B0604020202020204" pitchFamily="34" charset="0"/>
              <a:buChar char="•"/>
            </a:pPr>
            <a:r>
              <a:rPr lang="en-US" sz="1400" b="1" dirty="0" err="1" smtClean="0">
                <a:solidFill>
                  <a:srgbClr val="C00000"/>
                </a:solidFill>
                <a:latin typeface="Times New Roman" panose="02020603050405020304" pitchFamily="18" charset="0"/>
                <a:cs typeface="Times New Roman" panose="02020603050405020304" pitchFamily="18" charset="0"/>
              </a:rPr>
              <a:t>Thiết</a:t>
            </a:r>
            <a:r>
              <a:rPr lang="en-US" sz="1400" b="1" dirty="0" smtClean="0">
                <a:solidFill>
                  <a:srgbClr val="C00000"/>
                </a:solidFill>
                <a:latin typeface="Times New Roman" panose="02020603050405020304" pitchFamily="18" charset="0"/>
                <a:cs typeface="Times New Roman" panose="02020603050405020304" pitchFamily="18" charset="0"/>
              </a:rPr>
              <a:t> </a:t>
            </a:r>
            <a:r>
              <a:rPr lang="en-US" sz="1400" b="1" dirty="0" err="1" smtClean="0">
                <a:solidFill>
                  <a:srgbClr val="C00000"/>
                </a:solidFill>
                <a:latin typeface="Times New Roman" panose="02020603050405020304" pitchFamily="18" charset="0"/>
                <a:cs typeface="Times New Roman" panose="02020603050405020304" pitchFamily="18" charset="0"/>
              </a:rPr>
              <a:t>kế</a:t>
            </a:r>
            <a:r>
              <a:rPr lang="en-US" sz="1400" b="1" dirty="0" smtClean="0">
                <a:solidFill>
                  <a:srgbClr val="C00000"/>
                </a:solidFill>
                <a:latin typeface="Times New Roman" panose="02020603050405020304" pitchFamily="18" charset="0"/>
                <a:cs typeface="Times New Roman" panose="02020603050405020304" pitchFamily="18" charset="0"/>
              </a:rPr>
              <a:t> qua </a:t>
            </a:r>
            <a:r>
              <a:rPr lang="en-US" sz="1400" b="1" dirty="0" err="1" smtClean="0">
                <a:solidFill>
                  <a:srgbClr val="C00000"/>
                </a:solidFill>
                <a:latin typeface="Times New Roman" panose="02020603050405020304" pitchFamily="18" charset="0"/>
                <a:cs typeface="Times New Roman" panose="02020603050405020304" pitchFamily="18" charset="0"/>
              </a:rPr>
              <a:t>diện</a:t>
            </a:r>
            <a:endParaRPr lang="en-US" sz="1400" b="1" dirty="0">
              <a:solidFill>
                <a:srgbClr val="C00000"/>
              </a:solidFill>
              <a:latin typeface="Times New Roman" panose="02020603050405020304" pitchFamily="18" charset="0"/>
              <a:cs typeface="Times New Roman" panose="02020603050405020304" pitchFamily="18" charset="0"/>
            </a:endParaRPr>
          </a:p>
        </p:txBody>
      </p:sp>
      <p:grpSp>
        <p:nvGrpSpPr>
          <p:cNvPr id="41" name="Group 86"/>
          <p:cNvGrpSpPr>
            <a:grpSpLocks/>
          </p:cNvGrpSpPr>
          <p:nvPr/>
        </p:nvGrpSpPr>
        <p:grpSpPr bwMode="auto">
          <a:xfrm>
            <a:off x="3584032" y="4421922"/>
            <a:ext cx="1819275" cy="663575"/>
            <a:chOff x="2452688" y="2863775"/>
            <a:chExt cx="1819275" cy="662858"/>
          </a:xfrm>
        </p:grpSpPr>
        <p:sp>
          <p:nvSpPr>
            <p:cNvPr id="42" name="Freeform 41"/>
            <p:cNvSpPr/>
            <p:nvPr/>
          </p:nvSpPr>
          <p:spPr>
            <a:xfrm>
              <a:off x="2452688" y="2863775"/>
              <a:ext cx="1819275" cy="583569"/>
            </a:xfrm>
            <a:custGeom>
              <a:avLst/>
              <a:gdLst>
                <a:gd name="connsiteX0" fmla="*/ 1824037 w 1824037"/>
                <a:gd name="connsiteY0" fmla="*/ 300038 h 585788"/>
                <a:gd name="connsiteX1" fmla="*/ 1590675 w 1824037"/>
                <a:gd name="connsiteY1" fmla="*/ 71438 h 585788"/>
                <a:gd name="connsiteX2" fmla="*/ 500062 w 1824037"/>
                <a:gd name="connsiteY2" fmla="*/ 0 h 585788"/>
                <a:gd name="connsiteX3" fmla="*/ 9525 w 1824037"/>
                <a:gd name="connsiteY3" fmla="*/ 66675 h 585788"/>
                <a:gd name="connsiteX4" fmla="*/ 0 w 1824037"/>
                <a:gd name="connsiteY4" fmla="*/ 581025 h 585788"/>
                <a:gd name="connsiteX5" fmla="*/ 233362 w 1824037"/>
                <a:gd name="connsiteY5" fmla="*/ 500063 h 585788"/>
                <a:gd name="connsiteX6" fmla="*/ 842962 w 1824037"/>
                <a:gd name="connsiteY6" fmla="*/ 538163 h 585788"/>
                <a:gd name="connsiteX7" fmla="*/ 1614487 w 1824037"/>
                <a:gd name="connsiteY7" fmla="*/ 585788 h 585788"/>
                <a:gd name="connsiteX8" fmla="*/ 1824037 w 1824037"/>
                <a:gd name="connsiteY8" fmla="*/ 300038 h 585788"/>
                <a:gd name="connsiteX0" fmla="*/ 1824037 w 1824037"/>
                <a:gd name="connsiteY0" fmla="*/ 300038 h 585788"/>
                <a:gd name="connsiteX1" fmla="*/ 1590675 w 1824037"/>
                <a:gd name="connsiteY1" fmla="*/ 71438 h 585788"/>
                <a:gd name="connsiteX2" fmla="*/ 500062 w 1824037"/>
                <a:gd name="connsiteY2" fmla="*/ 0 h 585788"/>
                <a:gd name="connsiteX3" fmla="*/ 9525 w 1824037"/>
                <a:gd name="connsiteY3" fmla="*/ 66675 h 585788"/>
                <a:gd name="connsiteX4" fmla="*/ 0 w 1824037"/>
                <a:gd name="connsiteY4" fmla="*/ 581025 h 585788"/>
                <a:gd name="connsiteX5" fmla="*/ 233362 w 1824037"/>
                <a:gd name="connsiteY5" fmla="*/ 500063 h 585788"/>
                <a:gd name="connsiteX6" fmla="*/ 842962 w 1824037"/>
                <a:gd name="connsiteY6" fmla="*/ 538163 h 585788"/>
                <a:gd name="connsiteX7" fmla="*/ 1614487 w 1824037"/>
                <a:gd name="connsiteY7" fmla="*/ 585788 h 585788"/>
                <a:gd name="connsiteX8" fmla="*/ 1824037 w 1824037"/>
                <a:gd name="connsiteY8" fmla="*/ 300038 h 585788"/>
                <a:gd name="connsiteX0" fmla="*/ 1824037 w 1824037"/>
                <a:gd name="connsiteY0" fmla="*/ 303288 h 589038"/>
                <a:gd name="connsiteX1" fmla="*/ 1590675 w 1824037"/>
                <a:gd name="connsiteY1" fmla="*/ 74688 h 589038"/>
                <a:gd name="connsiteX2" fmla="*/ 500062 w 1824037"/>
                <a:gd name="connsiteY2" fmla="*/ 3250 h 589038"/>
                <a:gd name="connsiteX3" fmla="*/ 9525 w 1824037"/>
                <a:gd name="connsiteY3" fmla="*/ 69925 h 589038"/>
                <a:gd name="connsiteX4" fmla="*/ 0 w 1824037"/>
                <a:gd name="connsiteY4" fmla="*/ 584275 h 589038"/>
                <a:gd name="connsiteX5" fmla="*/ 233362 w 1824037"/>
                <a:gd name="connsiteY5" fmla="*/ 503313 h 589038"/>
                <a:gd name="connsiteX6" fmla="*/ 842962 w 1824037"/>
                <a:gd name="connsiteY6" fmla="*/ 541413 h 589038"/>
                <a:gd name="connsiteX7" fmla="*/ 1614487 w 1824037"/>
                <a:gd name="connsiteY7" fmla="*/ 589038 h 589038"/>
                <a:gd name="connsiteX8" fmla="*/ 1824037 w 1824037"/>
                <a:gd name="connsiteY8" fmla="*/ 303288 h 589038"/>
                <a:gd name="connsiteX0" fmla="*/ 1824037 w 1824037"/>
                <a:gd name="connsiteY0" fmla="*/ 303288 h 589038"/>
                <a:gd name="connsiteX1" fmla="*/ 1590675 w 1824037"/>
                <a:gd name="connsiteY1" fmla="*/ 74688 h 589038"/>
                <a:gd name="connsiteX2" fmla="*/ 500062 w 1824037"/>
                <a:gd name="connsiteY2" fmla="*/ 3250 h 589038"/>
                <a:gd name="connsiteX3" fmla="*/ 9525 w 1824037"/>
                <a:gd name="connsiteY3" fmla="*/ 69925 h 589038"/>
                <a:gd name="connsiteX4" fmla="*/ 0 w 1824037"/>
                <a:gd name="connsiteY4" fmla="*/ 584275 h 589038"/>
                <a:gd name="connsiteX5" fmla="*/ 233362 w 1824037"/>
                <a:gd name="connsiteY5" fmla="*/ 503313 h 589038"/>
                <a:gd name="connsiteX6" fmla="*/ 842962 w 1824037"/>
                <a:gd name="connsiteY6" fmla="*/ 541413 h 589038"/>
                <a:gd name="connsiteX7" fmla="*/ 1614487 w 1824037"/>
                <a:gd name="connsiteY7" fmla="*/ 589038 h 589038"/>
                <a:gd name="connsiteX8" fmla="*/ 1824037 w 1824037"/>
                <a:gd name="connsiteY8" fmla="*/ 303288 h 589038"/>
                <a:gd name="connsiteX0" fmla="*/ 1824037 w 1824037"/>
                <a:gd name="connsiteY0" fmla="*/ 303288 h 589038"/>
                <a:gd name="connsiteX1" fmla="*/ 1590675 w 1824037"/>
                <a:gd name="connsiteY1" fmla="*/ 74688 h 589038"/>
                <a:gd name="connsiteX2" fmla="*/ 500062 w 1824037"/>
                <a:gd name="connsiteY2" fmla="*/ 3250 h 589038"/>
                <a:gd name="connsiteX3" fmla="*/ 9525 w 1824037"/>
                <a:gd name="connsiteY3" fmla="*/ 69925 h 589038"/>
                <a:gd name="connsiteX4" fmla="*/ 0 w 1824037"/>
                <a:gd name="connsiteY4" fmla="*/ 584275 h 589038"/>
                <a:gd name="connsiteX5" fmla="*/ 233362 w 1824037"/>
                <a:gd name="connsiteY5" fmla="*/ 503313 h 589038"/>
                <a:gd name="connsiteX6" fmla="*/ 842962 w 1824037"/>
                <a:gd name="connsiteY6" fmla="*/ 541413 h 589038"/>
                <a:gd name="connsiteX7" fmla="*/ 1614487 w 1824037"/>
                <a:gd name="connsiteY7" fmla="*/ 589038 h 589038"/>
                <a:gd name="connsiteX8" fmla="*/ 1824037 w 1824037"/>
                <a:gd name="connsiteY8" fmla="*/ 303288 h 589038"/>
                <a:gd name="connsiteX0" fmla="*/ 1824037 w 1824037"/>
                <a:gd name="connsiteY0" fmla="*/ 303288 h 589038"/>
                <a:gd name="connsiteX1" fmla="*/ 1590675 w 1824037"/>
                <a:gd name="connsiteY1" fmla="*/ 74688 h 589038"/>
                <a:gd name="connsiteX2" fmla="*/ 500062 w 1824037"/>
                <a:gd name="connsiteY2" fmla="*/ 3250 h 589038"/>
                <a:gd name="connsiteX3" fmla="*/ 9525 w 1824037"/>
                <a:gd name="connsiteY3" fmla="*/ 69925 h 589038"/>
                <a:gd name="connsiteX4" fmla="*/ 0 w 1824037"/>
                <a:gd name="connsiteY4" fmla="*/ 577131 h 589038"/>
                <a:gd name="connsiteX5" fmla="*/ 233362 w 1824037"/>
                <a:gd name="connsiteY5" fmla="*/ 503313 h 589038"/>
                <a:gd name="connsiteX6" fmla="*/ 842962 w 1824037"/>
                <a:gd name="connsiteY6" fmla="*/ 541413 h 589038"/>
                <a:gd name="connsiteX7" fmla="*/ 1614487 w 1824037"/>
                <a:gd name="connsiteY7" fmla="*/ 589038 h 589038"/>
                <a:gd name="connsiteX8" fmla="*/ 1824037 w 1824037"/>
                <a:gd name="connsiteY8" fmla="*/ 303288 h 589038"/>
                <a:gd name="connsiteX0" fmla="*/ 1824037 w 1824037"/>
                <a:gd name="connsiteY0" fmla="*/ 303288 h 589038"/>
                <a:gd name="connsiteX1" fmla="*/ 1590675 w 1824037"/>
                <a:gd name="connsiteY1" fmla="*/ 74688 h 589038"/>
                <a:gd name="connsiteX2" fmla="*/ 500062 w 1824037"/>
                <a:gd name="connsiteY2" fmla="*/ 3250 h 589038"/>
                <a:gd name="connsiteX3" fmla="*/ 9525 w 1824037"/>
                <a:gd name="connsiteY3" fmla="*/ 69925 h 589038"/>
                <a:gd name="connsiteX4" fmla="*/ 0 w 1824037"/>
                <a:gd name="connsiteY4" fmla="*/ 577131 h 589038"/>
                <a:gd name="connsiteX5" fmla="*/ 233362 w 1824037"/>
                <a:gd name="connsiteY5" fmla="*/ 503313 h 589038"/>
                <a:gd name="connsiteX6" fmla="*/ 842962 w 1824037"/>
                <a:gd name="connsiteY6" fmla="*/ 541413 h 589038"/>
                <a:gd name="connsiteX7" fmla="*/ 1614487 w 1824037"/>
                <a:gd name="connsiteY7" fmla="*/ 589038 h 589038"/>
                <a:gd name="connsiteX8" fmla="*/ 1824037 w 1824037"/>
                <a:gd name="connsiteY8" fmla="*/ 303288 h 589038"/>
                <a:gd name="connsiteX0" fmla="*/ 1824037 w 1824037"/>
                <a:gd name="connsiteY0" fmla="*/ 303288 h 584276"/>
                <a:gd name="connsiteX1" fmla="*/ 1590675 w 1824037"/>
                <a:gd name="connsiteY1" fmla="*/ 74688 h 584276"/>
                <a:gd name="connsiteX2" fmla="*/ 500062 w 1824037"/>
                <a:gd name="connsiteY2" fmla="*/ 3250 h 584276"/>
                <a:gd name="connsiteX3" fmla="*/ 9525 w 1824037"/>
                <a:gd name="connsiteY3" fmla="*/ 69925 h 584276"/>
                <a:gd name="connsiteX4" fmla="*/ 0 w 1824037"/>
                <a:gd name="connsiteY4" fmla="*/ 577131 h 584276"/>
                <a:gd name="connsiteX5" fmla="*/ 233362 w 1824037"/>
                <a:gd name="connsiteY5" fmla="*/ 503313 h 584276"/>
                <a:gd name="connsiteX6" fmla="*/ 842962 w 1824037"/>
                <a:gd name="connsiteY6" fmla="*/ 541413 h 584276"/>
                <a:gd name="connsiteX7" fmla="*/ 1604962 w 1824037"/>
                <a:gd name="connsiteY7" fmla="*/ 584276 h 584276"/>
                <a:gd name="connsiteX8" fmla="*/ 1824037 w 1824037"/>
                <a:gd name="connsiteY8" fmla="*/ 303288 h 584276"/>
                <a:gd name="connsiteX0" fmla="*/ 1824037 w 1824037"/>
                <a:gd name="connsiteY0" fmla="*/ 303288 h 584276"/>
                <a:gd name="connsiteX1" fmla="*/ 1590675 w 1824037"/>
                <a:gd name="connsiteY1" fmla="*/ 74688 h 584276"/>
                <a:gd name="connsiteX2" fmla="*/ 500062 w 1824037"/>
                <a:gd name="connsiteY2" fmla="*/ 3250 h 584276"/>
                <a:gd name="connsiteX3" fmla="*/ 9525 w 1824037"/>
                <a:gd name="connsiteY3" fmla="*/ 69925 h 584276"/>
                <a:gd name="connsiteX4" fmla="*/ 0 w 1824037"/>
                <a:gd name="connsiteY4" fmla="*/ 577131 h 584276"/>
                <a:gd name="connsiteX5" fmla="*/ 233362 w 1824037"/>
                <a:gd name="connsiteY5" fmla="*/ 503313 h 584276"/>
                <a:gd name="connsiteX6" fmla="*/ 842962 w 1824037"/>
                <a:gd name="connsiteY6" fmla="*/ 541413 h 584276"/>
                <a:gd name="connsiteX7" fmla="*/ 1604962 w 1824037"/>
                <a:gd name="connsiteY7" fmla="*/ 584276 h 584276"/>
                <a:gd name="connsiteX8" fmla="*/ 1824037 w 1824037"/>
                <a:gd name="connsiteY8" fmla="*/ 303288 h 584276"/>
                <a:gd name="connsiteX0" fmla="*/ 1824037 w 1824037"/>
                <a:gd name="connsiteY0" fmla="*/ 303288 h 584276"/>
                <a:gd name="connsiteX1" fmla="*/ 1590675 w 1824037"/>
                <a:gd name="connsiteY1" fmla="*/ 74688 h 584276"/>
                <a:gd name="connsiteX2" fmla="*/ 500062 w 1824037"/>
                <a:gd name="connsiteY2" fmla="*/ 3250 h 584276"/>
                <a:gd name="connsiteX3" fmla="*/ 9525 w 1824037"/>
                <a:gd name="connsiteY3" fmla="*/ 69925 h 584276"/>
                <a:gd name="connsiteX4" fmla="*/ 0 w 1824037"/>
                <a:gd name="connsiteY4" fmla="*/ 577131 h 584276"/>
                <a:gd name="connsiteX5" fmla="*/ 233362 w 1824037"/>
                <a:gd name="connsiteY5" fmla="*/ 503313 h 584276"/>
                <a:gd name="connsiteX6" fmla="*/ 842962 w 1824037"/>
                <a:gd name="connsiteY6" fmla="*/ 541413 h 584276"/>
                <a:gd name="connsiteX7" fmla="*/ 1604962 w 1824037"/>
                <a:gd name="connsiteY7" fmla="*/ 584276 h 584276"/>
                <a:gd name="connsiteX8" fmla="*/ 1824037 w 1824037"/>
                <a:gd name="connsiteY8" fmla="*/ 303288 h 584276"/>
                <a:gd name="connsiteX0" fmla="*/ 1824037 w 1824037"/>
                <a:gd name="connsiteY0" fmla="*/ 303288 h 584276"/>
                <a:gd name="connsiteX1" fmla="*/ 1590675 w 1824037"/>
                <a:gd name="connsiteY1" fmla="*/ 74688 h 584276"/>
                <a:gd name="connsiteX2" fmla="*/ 500062 w 1824037"/>
                <a:gd name="connsiteY2" fmla="*/ 3250 h 584276"/>
                <a:gd name="connsiteX3" fmla="*/ 9525 w 1824037"/>
                <a:gd name="connsiteY3" fmla="*/ 69925 h 584276"/>
                <a:gd name="connsiteX4" fmla="*/ 0 w 1824037"/>
                <a:gd name="connsiteY4" fmla="*/ 577131 h 584276"/>
                <a:gd name="connsiteX5" fmla="*/ 233362 w 1824037"/>
                <a:gd name="connsiteY5" fmla="*/ 503313 h 584276"/>
                <a:gd name="connsiteX6" fmla="*/ 842962 w 1824037"/>
                <a:gd name="connsiteY6" fmla="*/ 541413 h 584276"/>
                <a:gd name="connsiteX7" fmla="*/ 1604962 w 1824037"/>
                <a:gd name="connsiteY7" fmla="*/ 584276 h 584276"/>
                <a:gd name="connsiteX8" fmla="*/ 1824037 w 1824037"/>
                <a:gd name="connsiteY8" fmla="*/ 303288 h 584276"/>
                <a:gd name="connsiteX0" fmla="*/ 1824037 w 1824037"/>
                <a:gd name="connsiteY0" fmla="*/ 303288 h 584276"/>
                <a:gd name="connsiteX1" fmla="*/ 1604962 w 1824037"/>
                <a:gd name="connsiteY1" fmla="*/ 74688 h 584276"/>
                <a:gd name="connsiteX2" fmla="*/ 500062 w 1824037"/>
                <a:gd name="connsiteY2" fmla="*/ 3250 h 584276"/>
                <a:gd name="connsiteX3" fmla="*/ 9525 w 1824037"/>
                <a:gd name="connsiteY3" fmla="*/ 69925 h 584276"/>
                <a:gd name="connsiteX4" fmla="*/ 0 w 1824037"/>
                <a:gd name="connsiteY4" fmla="*/ 577131 h 584276"/>
                <a:gd name="connsiteX5" fmla="*/ 233362 w 1824037"/>
                <a:gd name="connsiteY5" fmla="*/ 503313 h 584276"/>
                <a:gd name="connsiteX6" fmla="*/ 842962 w 1824037"/>
                <a:gd name="connsiteY6" fmla="*/ 541413 h 584276"/>
                <a:gd name="connsiteX7" fmla="*/ 1604962 w 1824037"/>
                <a:gd name="connsiteY7" fmla="*/ 584276 h 584276"/>
                <a:gd name="connsiteX8" fmla="*/ 1824037 w 1824037"/>
                <a:gd name="connsiteY8" fmla="*/ 303288 h 584276"/>
                <a:gd name="connsiteX0" fmla="*/ 1819275 w 1819275"/>
                <a:gd name="connsiteY0" fmla="*/ 312813 h 584276"/>
                <a:gd name="connsiteX1" fmla="*/ 1604962 w 1819275"/>
                <a:gd name="connsiteY1" fmla="*/ 74688 h 584276"/>
                <a:gd name="connsiteX2" fmla="*/ 500062 w 1819275"/>
                <a:gd name="connsiteY2" fmla="*/ 3250 h 584276"/>
                <a:gd name="connsiteX3" fmla="*/ 9525 w 1819275"/>
                <a:gd name="connsiteY3" fmla="*/ 69925 h 584276"/>
                <a:gd name="connsiteX4" fmla="*/ 0 w 1819275"/>
                <a:gd name="connsiteY4" fmla="*/ 577131 h 584276"/>
                <a:gd name="connsiteX5" fmla="*/ 233362 w 1819275"/>
                <a:gd name="connsiteY5" fmla="*/ 503313 h 584276"/>
                <a:gd name="connsiteX6" fmla="*/ 842962 w 1819275"/>
                <a:gd name="connsiteY6" fmla="*/ 541413 h 584276"/>
                <a:gd name="connsiteX7" fmla="*/ 1604962 w 1819275"/>
                <a:gd name="connsiteY7" fmla="*/ 584276 h 584276"/>
                <a:gd name="connsiteX8" fmla="*/ 1819275 w 1819275"/>
                <a:gd name="connsiteY8" fmla="*/ 312813 h 584276"/>
                <a:gd name="connsiteX0" fmla="*/ 1819275 w 1819275"/>
                <a:gd name="connsiteY0" fmla="*/ 312813 h 584276"/>
                <a:gd name="connsiteX1" fmla="*/ 1604962 w 1819275"/>
                <a:gd name="connsiteY1" fmla="*/ 74688 h 584276"/>
                <a:gd name="connsiteX2" fmla="*/ 500062 w 1819275"/>
                <a:gd name="connsiteY2" fmla="*/ 3250 h 584276"/>
                <a:gd name="connsiteX3" fmla="*/ 9525 w 1819275"/>
                <a:gd name="connsiteY3" fmla="*/ 69925 h 584276"/>
                <a:gd name="connsiteX4" fmla="*/ 0 w 1819275"/>
                <a:gd name="connsiteY4" fmla="*/ 577131 h 584276"/>
                <a:gd name="connsiteX5" fmla="*/ 233362 w 1819275"/>
                <a:gd name="connsiteY5" fmla="*/ 503313 h 584276"/>
                <a:gd name="connsiteX6" fmla="*/ 842962 w 1819275"/>
                <a:gd name="connsiteY6" fmla="*/ 541413 h 584276"/>
                <a:gd name="connsiteX7" fmla="*/ 1604962 w 1819275"/>
                <a:gd name="connsiteY7" fmla="*/ 584276 h 584276"/>
                <a:gd name="connsiteX8" fmla="*/ 1819275 w 1819275"/>
                <a:gd name="connsiteY8" fmla="*/ 312813 h 584276"/>
                <a:gd name="connsiteX0" fmla="*/ 1819275 w 1819275"/>
                <a:gd name="connsiteY0" fmla="*/ 312813 h 584276"/>
                <a:gd name="connsiteX1" fmla="*/ 1604962 w 1819275"/>
                <a:gd name="connsiteY1" fmla="*/ 74688 h 584276"/>
                <a:gd name="connsiteX2" fmla="*/ 500062 w 1819275"/>
                <a:gd name="connsiteY2" fmla="*/ 3250 h 584276"/>
                <a:gd name="connsiteX3" fmla="*/ 9525 w 1819275"/>
                <a:gd name="connsiteY3" fmla="*/ 69925 h 584276"/>
                <a:gd name="connsiteX4" fmla="*/ 0 w 1819275"/>
                <a:gd name="connsiteY4" fmla="*/ 577131 h 584276"/>
                <a:gd name="connsiteX5" fmla="*/ 233362 w 1819275"/>
                <a:gd name="connsiteY5" fmla="*/ 503313 h 584276"/>
                <a:gd name="connsiteX6" fmla="*/ 842962 w 1819275"/>
                <a:gd name="connsiteY6" fmla="*/ 541413 h 584276"/>
                <a:gd name="connsiteX7" fmla="*/ 1604962 w 1819275"/>
                <a:gd name="connsiteY7" fmla="*/ 584276 h 584276"/>
                <a:gd name="connsiteX8" fmla="*/ 1819275 w 1819275"/>
                <a:gd name="connsiteY8" fmla="*/ 312813 h 584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19275" h="584276">
                  <a:moveTo>
                    <a:pt x="1819275" y="312813"/>
                  </a:moveTo>
                  <a:lnTo>
                    <a:pt x="1604962" y="74688"/>
                  </a:lnTo>
                  <a:cubicBezTo>
                    <a:pt x="1243806" y="74688"/>
                    <a:pt x="868362" y="27063"/>
                    <a:pt x="500062" y="3250"/>
                  </a:cubicBezTo>
                  <a:cubicBezTo>
                    <a:pt x="348456" y="-718"/>
                    <a:pt x="108744" y="-14213"/>
                    <a:pt x="9525" y="69925"/>
                  </a:cubicBezTo>
                  <a:lnTo>
                    <a:pt x="0" y="577131"/>
                  </a:lnTo>
                  <a:cubicBezTo>
                    <a:pt x="23020" y="507281"/>
                    <a:pt x="191294" y="513631"/>
                    <a:pt x="233362" y="503313"/>
                  </a:cubicBezTo>
                  <a:cubicBezTo>
                    <a:pt x="477043" y="496963"/>
                    <a:pt x="658812" y="514426"/>
                    <a:pt x="842962" y="541413"/>
                  </a:cubicBezTo>
                  <a:cubicBezTo>
                    <a:pt x="1020762" y="560464"/>
                    <a:pt x="1350962" y="569988"/>
                    <a:pt x="1604962" y="584276"/>
                  </a:cubicBezTo>
                  <a:lnTo>
                    <a:pt x="1819275" y="312813"/>
                  </a:lnTo>
                  <a:close/>
                </a:path>
              </a:pathLst>
            </a:custGeom>
            <a:gradFill flip="none" rotWithShape="1">
              <a:gsLst>
                <a:gs pos="22000">
                  <a:srgbClr val="9DCA0D"/>
                </a:gs>
                <a:gs pos="0">
                  <a:srgbClr val="9DCA0D">
                    <a:lumMod val="95000"/>
                    <a:lumOff val="5000"/>
                  </a:srgbClr>
                </a:gs>
                <a:gs pos="49000">
                  <a:srgbClr val="9DCA0D">
                    <a:lumMod val="90000"/>
                  </a:srgbClr>
                </a:gs>
                <a:gs pos="60000">
                  <a:srgbClr val="9DCA0D"/>
                </a:gs>
                <a:gs pos="100000">
                  <a:srgbClr val="9DCA0D">
                    <a:lumMod val="80000"/>
                  </a:srgbClr>
                </a:gs>
                <a:gs pos="84000">
                  <a:srgbClr val="9DCA0D">
                    <a:lumMod val="50000"/>
                    <a:lumOff val="50000"/>
                  </a:srgbClr>
                </a:gs>
                <a:gs pos="80000">
                  <a:srgbClr val="9DCA0D">
                    <a:lumMod val="50000"/>
                    <a:lumOff val="50000"/>
                  </a:srgbClr>
                </a:gs>
              </a:gsLst>
              <a:lin ang="10800000" scaled="1"/>
              <a:tileRect/>
            </a:gradFill>
            <a:ln w="3175">
              <a:noFill/>
            </a:ln>
            <a:effectLst>
              <a:outerShdw blurRad="50800" dist="38100" dir="5400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43" name="Freeform 42"/>
            <p:cNvSpPr/>
            <p:nvPr/>
          </p:nvSpPr>
          <p:spPr>
            <a:xfrm>
              <a:off x="2452688" y="3369468"/>
              <a:ext cx="247755" cy="157165"/>
            </a:xfrm>
            <a:custGeom>
              <a:avLst/>
              <a:gdLst>
                <a:gd name="connsiteX0" fmla="*/ 233362 w 242887"/>
                <a:gd name="connsiteY0" fmla="*/ 138113 h 138113"/>
                <a:gd name="connsiteX1" fmla="*/ 242887 w 242887"/>
                <a:gd name="connsiteY1" fmla="*/ 0 h 138113"/>
                <a:gd name="connsiteX2" fmla="*/ 0 w 242887"/>
                <a:gd name="connsiteY2" fmla="*/ 66675 h 138113"/>
                <a:gd name="connsiteX3" fmla="*/ 233362 w 242887"/>
                <a:gd name="connsiteY3" fmla="*/ 138113 h 138113"/>
                <a:gd name="connsiteX0" fmla="*/ 235743 w 245268"/>
                <a:gd name="connsiteY0" fmla="*/ 138113 h 138113"/>
                <a:gd name="connsiteX1" fmla="*/ 245268 w 245268"/>
                <a:gd name="connsiteY1" fmla="*/ 0 h 138113"/>
                <a:gd name="connsiteX2" fmla="*/ 0 w 245268"/>
                <a:gd name="connsiteY2" fmla="*/ 78581 h 138113"/>
                <a:gd name="connsiteX3" fmla="*/ 235743 w 245268"/>
                <a:gd name="connsiteY3" fmla="*/ 138113 h 138113"/>
                <a:gd name="connsiteX0" fmla="*/ 235743 w 245268"/>
                <a:gd name="connsiteY0" fmla="*/ 138113 h 138113"/>
                <a:gd name="connsiteX1" fmla="*/ 245268 w 245268"/>
                <a:gd name="connsiteY1" fmla="*/ 0 h 138113"/>
                <a:gd name="connsiteX2" fmla="*/ 0 w 245268"/>
                <a:gd name="connsiteY2" fmla="*/ 78581 h 138113"/>
                <a:gd name="connsiteX3" fmla="*/ 235743 w 245268"/>
                <a:gd name="connsiteY3" fmla="*/ 138113 h 138113"/>
                <a:gd name="connsiteX0" fmla="*/ 240506 w 245268"/>
                <a:gd name="connsiteY0" fmla="*/ 159545 h 159545"/>
                <a:gd name="connsiteX1" fmla="*/ 245268 w 245268"/>
                <a:gd name="connsiteY1" fmla="*/ 0 h 159545"/>
                <a:gd name="connsiteX2" fmla="*/ 0 w 245268"/>
                <a:gd name="connsiteY2" fmla="*/ 78581 h 159545"/>
                <a:gd name="connsiteX3" fmla="*/ 240506 w 245268"/>
                <a:gd name="connsiteY3" fmla="*/ 159545 h 159545"/>
                <a:gd name="connsiteX0" fmla="*/ 240506 w 245268"/>
                <a:gd name="connsiteY0" fmla="*/ 159545 h 159545"/>
                <a:gd name="connsiteX1" fmla="*/ 245268 w 245268"/>
                <a:gd name="connsiteY1" fmla="*/ 0 h 159545"/>
                <a:gd name="connsiteX2" fmla="*/ 0 w 245268"/>
                <a:gd name="connsiteY2" fmla="*/ 78581 h 159545"/>
                <a:gd name="connsiteX3" fmla="*/ 240506 w 245268"/>
                <a:gd name="connsiteY3" fmla="*/ 159545 h 159545"/>
                <a:gd name="connsiteX0" fmla="*/ 240506 w 245268"/>
                <a:gd name="connsiteY0" fmla="*/ 159545 h 159545"/>
                <a:gd name="connsiteX1" fmla="*/ 245268 w 245268"/>
                <a:gd name="connsiteY1" fmla="*/ 0 h 159545"/>
                <a:gd name="connsiteX2" fmla="*/ 0 w 245268"/>
                <a:gd name="connsiteY2" fmla="*/ 78581 h 159545"/>
                <a:gd name="connsiteX3" fmla="*/ 240506 w 245268"/>
                <a:gd name="connsiteY3" fmla="*/ 159545 h 159545"/>
                <a:gd name="connsiteX0" fmla="*/ 240506 w 245268"/>
                <a:gd name="connsiteY0" fmla="*/ 159545 h 159545"/>
                <a:gd name="connsiteX1" fmla="*/ 245268 w 245268"/>
                <a:gd name="connsiteY1" fmla="*/ 0 h 159545"/>
                <a:gd name="connsiteX2" fmla="*/ 0 w 245268"/>
                <a:gd name="connsiteY2" fmla="*/ 78581 h 159545"/>
                <a:gd name="connsiteX3" fmla="*/ 240506 w 245268"/>
                <a:gd name="connsiteY3" fmla="*/ 159545 h 159545"/>
                <a:gd name="connsiteX0" fmla="*/ 240506 w 245268"/>
                <a:gd name="connsiteY0" fmla="*/ 159545 h 159545"/>
                <a:gd name="connsiteX1" fmla="*/ 245268 w 245268"/>
                <a:gd name="connsiteY1" fmla="*/ 0 h 159545"/>
                <a:gd name="connsiteX2" fmla="*/ 0 w 245268"/>
                <a:gd name="connsiteY2" fmla="*/ 78581 h 159545"/>
                <a:gd name="connsiteX3" fmla="*/ 240506 w 245268"/>
                <a:gd name="connsiteY3" fmla="*/ 159545 h 159545"/>
                <a:gd name="connsiteX0" fmla="*/ 240506 w 245268"/>
                <a:gd name="connsiteY0" fmla="*/ 159545 h 159545"/>
                <a:gd name="connsiteX1" fmla="*/ 245268 w 245268"/>
                <a:gd name="connsiteY1" fmla="*/ 0 h 159545"/>
                <a:gd name="connsiteX2" fmla="*/ 0 w 245268"/>
                <a:gd name="connsiteY2" fmla="*/ 78581 h 159545"/>
                <a:gd name="connsiteX3" fmla="*/ 240506 w 245268"/>
                <a:gd name="connsiteY3" fmla="*/ 159545 h 159545"/>
                <a:gd name="connsiteX0" fmla="*/ 240506 w 245268"/>
                <a:gd name="connsiteY0" fmla="*/ 159545 h 159545"/>
                <a:gd name="connsiteX1" fmla="*/ 245268 w 245268"/>
                <a:gd name="connsiteY1" fmla="*/ 0 h 159545"/>
                <a:gd name="connsiteX2" fmla="*/ 0 w 245268"/>
                <a:gd name="connsiteY2" fmla="*/ 78581 h 159545"/>
                <a:gd name="connsiteX3" fmla="*/ 240506 w 245268"/>
                <a:gd name="connsiteY3" fmla="*/ 159545 h 159545"/>
                <a:gd name="connsiteX0" fmla="*/ 240506 w 242887"/>
                <a:gd name="connsiteY0" fmla="*/ 147639 h 147639"/>
                <a:gd name="connsiteX1" fmla="*/ 242887 w 242887"/>
                <a:gd name="connsiteY1" fmla="*/ 0 h 147639"/>
                <a:gd name="connsiteX2" fmla="*/ 0 w 242887"/>
                <a:gd name="connsiteY2" fmla="*/ 66675 h 147639"/>
                <a:gd name="connsiteX3" fmla="*/ 240506 w 242887"/>
                <a:gd name="connsiteY3" fmla="*/ 147639 h 147639"/>
                <a:gd name="connsiteX0" fmla="*/ 240506 w 245268"/>
                <a:gd name="connsiteY0" fmla="*/ 154783 h 154783"/>
                <a:gd name="connsiteX1" fmla="*/ 245268 w 245268"/>
                <a:gd name="connsiteY1" fmla="*/ 0 h 154783"/>
                <a:gd name="connsiteX2" fmla="*/ 0 w 245268"/>
                <a:gd name="connsiteY2" fmla="*/ 73819 h 154783"/>
                <a:gd name="connsiteX3" fmla="*/ 240506 w 245268"/>
                <a:gd name="connsiteY3" fmla="*/ 154783 h 154783"/>
                <a:gd name="connsiteX0" fmla="*/ 247650 w 247755"/>
                <a:gd name="connsiteY0" fmla="*/ 157165 h 157165"/>
                <a:gd name="connsiteX1" fmla="*/ 245268 w 247755"/>
                <a:gd name="connsiteY1" fmla="*/ 0 h 157165"/>
                <a:gd name="connsiteX2" fmla="*/ 0 w 247755"/>
                <a:gd name="connsiteY2" fmla="*/ 73819 h 157165"/>
                <a:gd name="connsiteX3" fmla="*/ 247650 w 247755"/>
                <a:gd name="connsiteY3" fmla="*/ 157165 h 157165"/>
              </a:gdLst>
              <a:ahLst/>
              <a:cxnLst>
                <a:cxn ang="0">
                  <a:pos x="connsiteX0" y="connsiteY0"/>
                </a:cxn>
                <a:cxn ang="0">
                  <a:pos x="connsiteX1" y="connsiteY1"/>
                </a:cxn>
                <a:cxn ang="0">
                  <a:pos x="connsiteX2" y="connsiteY2"/>
                </a:cxn>
                <a:cxn ang="0">
                  <a:pos x="connsiteX3" y="connsiteY3"/>
                </a:cxn>
              </a:cxnLst>
              <a:rect l="l" t="t" r="r" b="b"/>
              <a:pathLst>
                <a:path w="247755" h="157165">
                  <a:moveTo>
                    <a:pt x="247650" y="157165"/>
                  </a:moveTo>
                  <a:cubicBezTo>
                    <a:pt x="248444" y="107952"/>
                    <a:pt x="244474" y="49213"/>
                    <a:pt x="245268" y="0"/>
                  </a:cubicBezTo>
                  <a:cubicBezTo>
                    <a:pt x="192087" y="2382"/>
                    <a:pt x="22225" y="4762"/>
                    <a:pt x="0" y="73819"/>
                  </a:cubicBezTo>
                  <a:cubicBezTo>
                    <a:pt x="35718" y="122238"/>
                    <a:pt x="178594" y="156371"/>
                    <a:pt x="247650" y="157165"/>
                  </a:cubicBezTo>
                  <a:close/>
                </a:path>
              </a:pathLst>
            </a:custGeom>
            <a:solidFill>
              <a:srgbClr val="7B9E0A"/>
            </a:solidFill>
            <a:ln w="3175">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grpSp>
      <p:sp>
        <p:nvSpPr>
          <p:cNvPr id="44" name="Rectangle 43"/>
          <p:cNvSpPr/>
          <p:nvPr/>
        </p:nvSpPr>
        <p:spPr>
          <a:xfrm>
            <a:off x="3685157" y="4421922"/>
            <a:ext cx="1491447" cy="646331"/>
          </a:xfrm>
          <a:prstGeom prst="rect">
            <a:avLst/>
          </a:prstGeom>
        </p:spPr>
        <p:txBody>
          <a:bodyPr anchor="ctr">
            <a:spAutoFit/>
          </a:bodyPr>
          <a:lstStyle/>
          <a:p>
            <a:pPr algn="ctr" fontAlgn="auto">
              <a:spcBef>
                <a:spcPts val="0"/>
              </a:spcBef>
              <a:spcAft>
                <a:spcPts val="0"/>
              </a:spcAft>
              <a:defRPr/>
            </a:pPr>
            <a:r>
              <a:rPr lang="en-US" b="1" kern="0" dirty="0" smtClean="0">
                <a:solidFill>
                  <a:schemeClr val="bg1"/>
                </a:solidFill>
                <a:effectLst>
                  <a:glow rad="127000">
                    <a:srgbClr val="526907">
                      <a:alpha val="80000"/>
                    </a:srgbClr>
                  </a:glow>
                </a:effectLst>
                <a:latin typeface="Arial" pitchFamily="34" charset="0"/>
              </a:rPr>
              <a:t>3. </a:t>
            </a:r>
            <a:r>
              <a:rPr lang="en-US" b="1" kern="0" dirty="0" err="1" smtClean="0">
                <a:solidFill>
                  <a:schemeClr val="bg1"/>
                </a:solidFill>
                <a:effectLst>
                  <a:glow rad="127000">
                    <a:srgbClr val="526907">
                      <a:alpha val="80000"/>
                    </a:srgbClr>
                  </a:glow>
                </a:effectLst>
                <a:latin typeface="Arial" pitchFamily="34" charset="0"/>
              </a:rPr>
              <a:t>Thiết</a:t>
            </a:r>
            <a:r>
              <a:rPr lang="en-US" b="1" kern="0" dirty="0" smtClean="0">
                <a:solidFill>
                  <a:schemeClr val="bg1"/>
                </a:solidFill>
                <a:effectLst>
                  <a:glow rad="127000">
                    <a:srgbClr val="526907">
                      <a:alpha val="80000"/>
                    </a:srgbClr>
                  </a:glow>
                </a:effectLst>
                <a:latin typeface="Arial" pitchFamily="34" charset="0"/>
              </a:rPr>
              <a:t> </a:t>
            </a:r>
            <a:r>
              <a:rPr lang="en-US" b="1" kern="0" dirty="0" err="1" smtClean="0">
                <a:solidFill>
                  <a:schemeClr val="bg1"/>
                </a:solidFill>
                <a:effectLst>
                  <a:glow rad="127000">
                    <a:srgbClr val="526907">
                      <a:alpha val="80000"/>
                    </a:srgbClr>
                  </a:glow>
                </a:effectLst>
                <a:latin typeface="Arial" pitchFamily="34" charset="0"/>
              </a:rPr>
              <a:t>kế</a:t>
            </a:r>
            <a:r>
              <a:rPr lang="en-US" b="1" kern="0" dirty="0" smtClean="0">
                <a:solidFill>
                  <a:schemeClr val="bg1"/>
                </a:solidFill>
                <a:effectLst>
                  <a:glow rad="127000">
                    <a:srgbClr val="526907">
                      <a:alpha val="80000"/>
                    </a:srgbClr>
                  </a:glow>
                </a:effectLst>
                <a:latin typeface="Arial" pitchFamily="34" charset="0"/>
              </a:rPr>
              <a:t> </a:t>
            </a:r>
            <a:r>
              <a:rPr lang="en-US" b="1" kern="0" dirty="0" err="1" smtClean="0">
                <a:solidFill>
                  <a:schemeClr val="bg1"/>
                </a:solidFill>
                <a:effectLst>
                  <a:glow rad="127000">
                    <a:srgbClr val="526907">
                      <a:alpha val="80000"/>
                    </a:srgbClr>
                  </a:glow>
                </a:effectLst>
                <a:latin typeface="Arial" pitchFamily="34" charset="0"/>
              </a:rPr>
              <a:t>hệ</a:t>
            </a:r>
            <a:r>
              <a:rPr lang="en-US" b="1" kern="0" dirty="0" smtClean="0">
                <a:solidFill>
                  <a:schemeClr val="bg1"/>
                </a:solidFill>
                <a:effectLst>
                  <a:glow rad="127000">
                    <a:srgbClr val="526907">
                      <a:alpha val="80000"/>
                    </a:srgbClr>
                  </a:glow>
                </a:effectLst>
                <a:latin typeface="Arial" pitchFamily="34" charset="0"/>
              </a:rPr>
              <a:t> </a:t>
            </a:r>
            <a:r>
              <a:rPr lang="en-US" b="1" kern="0" dirty="0" err="1" smtClean="0">
                <a:solidFill>
                  <a:schemeClr val="bg1"/>
                </a:solidFill>
                <a:effectLst>
                  <a:glow rad="127000">
                    <a:srgbClr val="526907">
                      <a:alpha val="80000"/>
                    </a:srgbClr>
                  </a:glow>
                </a:effectLst>
                <a:latin typeface="Arial" pitchFamily="34" charset="0"/>
              </a:rPr>
              <a:t>thống</a:t>
            </a:r>
            <a:endParaRPr lang="en-US" b="1" kern="0" dirty="0">
              <a:solidFill>
                <a:schemeClr val="bg1"/>
              </a:solidFill>
              <a:effectLst>
                <a:glow rad="127000">
                  <a:srgbClr val="526907">
                    <a:alpha val="80000"/>
                  </a:srgbClr>
                </a:glow>
              </a:effectLst>
              <a:latin typeface="Arial" pitchFamily="34" charset="0"/>
            </a:endParaRPr>
          </a:p>
        </p:txBody>
      </p:sp>
      <p:grpSp>
        <p:nvGrpSpPr>
          <p:cNvPr id="131" name="Group 80"/>
          <p:cNvGrpSpPr>
            <a:grpSpLocks/>
          </p:cNvGrpSpPr>
          <p:nvPr/>
        </p:nvGrpSpPr>
        <p:grpSpPr bwMode="auto">
          <a:xfrm>
            <a:off x="2726640" y="5779458"/>
            <a:ext cx="1047750" cy="493712"/>
            <a:chOff x="1714500" y="3094038"/>
            <a:chExt cx="1047750" cy="551111"/>
          </a:xfrm>
        </p:grpSpPr>
        <p:sp>
          <p:nvSpPr>
            <p:cNvPr id="132" name="Freeform 131"/>
            <p:cNvSpPr/>
            <p:nvPr/>
          </p:nvSpPr>
          <p:spPr>
            <a:xfrm>
              <a:off x="1714500" y="3094038"/>
              <a:ext cx="1047750" cy="551111"/>
            </a:xfrm>
            <a:custGeom>
              <a:avLst/>
              <a:gdLst>
                <a:gd name="connsiteX0" fmla="*/ 12700 w 5759450"/>
                <a:gd name="connsiteY0" fmla="*/ 0 h 565150"/>
                <a:gd name="connsiteX1" fmla="*/ 374650 w 5759450"/>
                <a:gd name="connsiteY1" fmla="*/ 38100 h 565150"/>
                <a:gd name="connsiteX2" fmla="*/ 5073650 w 5759450"/>
                <a:gd name="connsiteY2" fmla="*/ 38100 h 565150"/>
                <a:gd name="connsiteX3" fmla="*/ 5759450 w 5759450"/>
                <a:gd name="connsiteY3" fmla="*/ 6350 h 565150"/>
                <a:gd name="connsiteX4" fmla="*/ 5594350 w 5759450"/>
                <a:gd name="connsiteY4" fmla="*/ 279400 h 565150"/>
                <a:gd name="connsiteX5" fmla="*/ 5759450 w 5759450"/>
                <a:gd name="connsiteY5" fmla="*/ 552450 h 565150"/>
                <a:gd name="connsiteX6" fmla="*/ 5251450 w 5759450"/>
                <a:gd name="connsiteY6" fmla="*/ 565150 h 565150"/>
                <a:gd name="connsiteX7" fmla="*/ 654050 w 5759450"/>
                <a:gd name="connsiteY7" fmla="*/ 552450 h 565150"/>
                <a:gd name="connsiteX8" fmla="*/ 0 w 5759450"/>
                <a:gd name="connsiteY8" fmla="*/ 533400 h 565150"/>
                <a:gd name="connsiteX9" fmla="*/ 190500 w 5759450"/>
                <a:gd name="connsiteY9" fmla="*/ 254000 h 565150"/>
                <a:gd name="connsiteX10" fmla="*/ 12700 w 5759450"/>
                <a:gd name="connsiteY10" fmla="*/ 0 h 565150"/>
                <a:gd name="connsiteX0" fmla="*/ 12700 w 5759450"/>
                <a:gd name="connsiteY0" fmla="*/ 0 h 565150"/>
                <a:gd name="connsiteX1" fmla="*/ 374650 w 5759450"/>
                <a:gd name="connsiteY1" fmla="*/ 38100 h 565150"/>
                <a:gd name="connsiteX2" fmla="*/ 5073650 w 5759450"/>
                <a:gd name="connsiteY2" fmla="*/ 38100 h 565150"/>
                <a:gd name="connsiteX3" fmla="*/ 5759450 w 5759450"/>
                <a:gd name="connsiteY3" fmla="*/ 6350 h 565150"/>
                <a:gd name="connsiteX4" fmla="*/ 5594350 w 5759450"/>
                <a:gd name="connsiteY4" fmla="*/ 279400 h 565150"/>
                <a:gd name="connsiteX5" fmla="*/ 5759450 w 5759450"/>
                <a:gd name="connsiteY5" fmla="*/ 552450 h 565150"/>
                <a:gd name="connsiteX6" fmla="*/ 5251450 w 5759450"/>
                <a:gd name="connsiteY6" fmla="*/ 565150 h 565150"/>
                <a:gd name="connsiteX7" fmla="*/ 654050 w 5759450"/>
                <a:gd name="connsiteY7" fmla="*/ 552450 h 565150"/>
                <a:gd name="connsiteX8" fmla="*/ 0 w 5759450"/>
                <a:gd name="connsiteY8" fmla="*/ 533400 h 565150"/>
                <a:gd name="connsiteX9" fmla="*/ 190500 w 5759450"/>
                <a:gd name="connsiteY9" fmla="*/ 254000 h 565150"/>
                <a:gd name="connsiteX10" fmla="*/ 12700 w 5759450"/>
                <a:gd name="connsiteY10" fmla="*/ 0 h 565150"/>
                <a:gd name="connsiteX0" fmla="*/ 12700 w 5759450"/>
                <a:gd name="connsiteY0" fmla="*/ 0 h 565150"/>
                <a:gd name="connsiteX1" fmla="*/ 374650 w 5759450"/>
                <a:gd name="connsiteY1" fmla="*/ 38100 h 565150"/>
                <a:gd name="connsiteX2" fmla="*/ 5073650 w 5759450"/>
                <a:gd name="connsiteY2" fmla="*/ 38100 h 565150"/>
                <a:gd name="connsiteX3" fmla="*/ 5759450 w 5759450"/>
                <a:gd name="connsiteY3" fmla="*/ 6350 h 565150"/>
                <a:gd name="connsiteX4" fmla="*/ 5594350 w 5759450"/>
                <a:gd name="connsiteY4" fmla="*/ 279400 h 565150"/>
                <a:gd name="connsiteX5" fmla="*/ 5759450 w 5759450"/>
                <a:gd name="connsiteY5" fmla="*/ 552450 h 565150"/>
                <a:gd name="connsiteX6" fmla="*/ 5251450 w 5759450"/>
                <a:gd name="connsiteY6" fmla="*/ 565150 h 565150"/>
                <a:gd name="connsiteX7" fmla="*/ 654050 w 5759450"/>
                <a:gd name="connsiteY7" fmla="*/ 552450 h 565150"/>
                <a:gd name="connsiteX8" fmla="*/ 0 w 5759450"/>
                <a:gd name="connsiteY8" fmla="*/ 533400 h 565150"/>
                <a:gd name="connsiteX9" fmla="*/ 190500 w 5759450"/>
                <a:gd name="connsiteY9" fmla="*/ 254000 h 565150"/>
                <a:gd name="connsiteX10" fmla="*/ 12700 w 5759450"/>
                <a:gd name="connsiteY10" fmla="*/ 0 h 565150"/>
                <a:gd name="connsiteX0" fmla="*/ 22225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190500 w 5759450"/>
                <a:gd name="connsiteY9" fmla="*/ 247650 h 558800"/>
                <a:gd name="connsiteX10" fmla="*/ 22225 w 5759450"/>
                <a:gd name="connsiteY10" fmla="*/ 7938 h 558800"/>
                <a:gd name="connsiteX0" fmla="*/ 22225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190500 w 5759450"/>
                <a:gd name="connsiteY9" fmla="*/ 247650 h 558800"/>
                <a:gd name="connsiteX10" fmla="*/ 30956 w 5759450"/>
                <a:gd name="connsiteY10" fmla="*/ 28575 h 558800"/>
                <a:gd name="connsiteX11" fmla="*/ 22225 w 5759450"/>
                <a:gd name="connsiteY11" fmla="*/ 7938 h 558800"/>
                <a:gd name="connsiteX0" fmla="*/ 22225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190500 w 5759450"/>
                <a:gd name="connsiteY9" fmla="*/ 247650 h 558800"/>
                <a:gd name="connsiteX10" fmla="*/ 19050 w 5759450"/>
                <a:gd name="connsiteY10" fmla="*/ 35719 h 558800"/>
                <a:gd name="connsiteX11" fmla="*/ 22225 w 5759450"/>
                <a:gd name="connsiteY11" fmla="*/ 7938 h 558800"/>
                <a:gd name="connsiteX0" fmla="*/ 24606 w 5761831"/>
                <a:gd name="connsiteY0" fmla="*/ 7938 h 558800"/>
                <a:gd name="connsiteX1" fmla="*/ 377031 w 5761831"/>
                <a:gd name="connsiteY1" fmla="*/ 31750 h 558800"/>
                <a:gd name="connsiteX2" fmla="*/ 5076031 w 5761831"/>
                <a:gd name="connsiteY2" fmla="*/ 31750 h 558800"/>
                <a:gd name="connsiteX3" fmla="*/ 5761831 w 5761831"/>
                <a:gd name="connsiteY3" fmla="*/ 0 h 558800"/>
                <a:gd name="connsiteX4" fmla="*/ 5596731 w 5761831"/>
                <a:gd name="connsiteY4" fmla="*/ 273050 h 558800"/>
                <a:gd name="connsiteX5" fmla="*/ 5761831 w 5761831"/>
                <a:gd name="connsiteY5" fmla="*/ 546100 h 558800"/>
                <a:gd name="connsiteX6" fmla="*/ 5253831 w 5761831"/>
                <a:gd name="connsiteY6" fmla="*/ 558800 h 558800"/>
                <a:gd name="connsiteX7" fmla="*/ 656431 w 5761831"/>
                <a:gd name="connsiteY7" fmla="*/ 546100 h 558800"/>
                <a:gd name="connsiteX8" fmla="*/ 2381 w 5761831"/>
                <a:gd name="connsiteY8" fmla="*/ 527050 h 558800"/>
                <a:gd name="connsiteX9" fmla="*/ 192881 w 5761831"/>
                <a:gd name="connsiteY9" fmla="*/ 247650 h 558800"/>
                <a:gd name="connsiteX10" fmla="*/ 0 w 5761831"/>
                <a:gd name="connsiteY10" fmla="*/ 30957 h 558800"/>
                <a:gd name="connsiteX11" fmla="*/ 24606 w 5761831"/>
                <a:gd name="connsiteY11" fmla="*/ 7938 h 558800"/>
                <a:gd name="connsiteX0" fmla="*/ 22225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190500 w 5759450"/>
                <a:gd name="connsiteY9" fmla="*/ 247650 h 558800"/>
                <a:gd name="connsiteX10" fmla="*/ 22225 w 5759450"/>
                <a:gd name="connsiteY10" fmla="*/ 7938 h 558800"/>
                <a:gd name="connsiteX0" fmla="*/ 793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190500 w 5759450"/>
                <a:gd name="connsiteY9" fmla="*/ 247650 h 558800"/>
                <a:gd name="connsiteX10" fmla="*/ 793 w 5759450"/>
                <a:gd name="connsiteY10" fmla="*/ 7938 h 558800"/>
                <a:gd name="connsiteX0" fmla="*/ 793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190500 w 5759450"/>
                <a:gd name="connsiteY9" fmla="*/ 247650 h 558800"/>
                <a:gd name="connsiteX10" fmla="*/ 793 w 5759450"/>
                <a:gd name="connsiteY10" fmla="*/ 7938 h 558800"/>
                <a:gd name="connsiteX0" fmla="*/ 793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200025 w 5759450"/>
                <a:gd name="connsiteY9" fmla="*/ 271463 h 558800"/>
                <a:gd name="connsiteX10" fmla="*/ 793 w 5759450"/>
                <a:gd name="connsiteY10" fmla="*/ 7938 h 558800"/>
                <a:gd name="connsiteX0" fmla="*/ 793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200025 w 5759450"/>
                <a:gd name="connsiteY9" fmla="*/ 271463 h 558800"/>
                <a:gd name="connsiteX10" fmla="*/ 793 w 5759450"/>
                <a:gd name="connsiteY10" fmla="*/ 7938 h 558800"/>
                <a:gd name="connsiteX0" fmla="*/ 793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200025 w 5759450"/>
                <a:gd name="connsiteY9" fmla="*/ 271463 h 558800"/>
                <a:gd name="connsiteX10" fmla="*/ 793 w 5759450"/>
                <a:gd name="connsiteY10" fmla="*/ 7938 h 558800"/>
                <a:gd name="connsiteX0" fmla="*/ 793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200025 w 5759450"/>
                <a:gd name="connsiteY9" fmla="*/ 271463 h 558800"/>
                <a:gd name="connsiteX10" fmla="*/ 793 w 5759450"/>
                <a:gd name="connsiteY10" fmla="*/ 7938 h 558800"/>
                <a:gd name="connsiteX0" fmla="*/ 793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200025 w 5759450"/>
                <a:gd name="connsiteY9" fmla="*/ 271463 h 558800"/>
                <a:gd name="connsiteX10" fmla="*/ 793 w 5759450"/>
                <a:gd name="connsiteY10" fmla="*/ 7938 h 558800"/>
                <a:gd name="connsiteX0" fmla="*/ 793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61194 w 5759450"/>
                <a:gd name="connsiteY7" fmla="*/ 553244 h 558800"/>
                <a:gd name="connsiteX8" fmla="*/ 0 w 5759450"/>
                <a:gd name="connsiteY8" fmla="*/ 527050 h 558800"/>
                <a:gd name="connsiteX9" fmla="*/ 200025 w 5759450"/>
                <a:gd name="connsiteY9" fmla="*/ 271463 h 558800"/>
                <a:gd name="connsiteX10" fmla="*/ 793 w 5759450"/>
                <a:gd name="connsiteY10" fmla="*/ 7938 h 558800"/>
                <a:gd name="connsiteX0" fmla="*/ 793 w 5759450"/>
                <a:gd name="connsiteY0" fmla="*/ 7938 h 559049"/>
                <a:gd name="connsiteX1" fmla="*/ 374650 w 5759450"/>
                <a:gd name="connsiteY1" fmla="*/ 31750 h 559049"/>
                <a:gd name="connsiteX2" fmla="*/ 5073650 w 5759450"/>
                <a:gd name="connsiteY2" fmla="*/ 31750 h 559049"/>
                <a:gd name="connsiteX3" fmla="*/ 5759450 w 5759450"/>
                <a:gd name="connsiteY3" fmla="*/ 0 h 559049"/>
                <a:gd name="connsiteX4" fmla="*/ 5594350 w 5759450"/>
                <a:gd name="connsiteY4" fmla="*/ 273050 h 559049"/>
                <a:gd name="connsiteX5" fmla="*/ 5759450 w 5759450"/>
                <a:gd name="connsiteY5" fmla="*/ 546100 h 559049"/>
                <a:gd name="connsiteX6" fmla="*/ 5251450 w 5759450"/>
                <a:gd name="connsiteY6" fmla="*/ 558800 h 559049"/>
                <a:gd name="connsiteX7" fmla="*/ 661194 w 5759450"/>
                <a:gd name="connsiteY7" fmla="*/ 553244 h 559049"/>
                <a:gd name="connsiteX8" fmla="*/ 0 w 5759450"/>
                <a:gd name="connsiteY8" fmla="*/ 527050 h 559049"/>
                <a:gd name="connsiteX9" fmla="*/ 200025 w 5759450"/>
                <a:gd name="connsiteY9" fmla="*/ 271463 h 559049"/>
                <a:gd name="connsiteX10" fmla="*/ 793 w 5759450"/>
                <a:gd name="connsiteY10" fmla="*/ 7938 h 559049"/>
                <a:gd name="connsiteX0" fmla="*/ 793 w 5759450"/>
                <a:gd name="connsiteY0" fmla="*/ 7938 h 559049"/>
                <a:gd name="connsiteX1" fmla="*/ 374650 w 5759450"/>
                <a:gd name="connsiteY1" fmla="*/ 31750 h 559049"/>
                <a:gd name="connsiteX2" fmla="*/ 919163 w 5759450"/>
                <a:gd name="connsiteY2" fmla="*/ 28575 h 559049"/>
                <a:gd name="connsiteX3" fmla="*/ 5073650 w 5759450"/>
                <a:gd name="connsiteY3" fmla="*/ 31750 h 559049"/>
                <a:gd name="connsiteX4" fmla="*/ 5759450 w 5759450"/>
                <a:gd name="connsiteY4" fmla="*/ 0 h 559049"/>
                <a:gd name="connsiteX5" fmla="*/ 5594350 w 5759450"/>
                <a:gd name="connsiteY5" fmla="*/ 273050 h 559049"/>
                <a:gd name="connsiteX6" fmla="*/ 5759450 w 5759450"/>
                <a:gd name="connsiteY6" fmla="*/ 546100 h 559049"/>
                <a:gd name="connsiteX7" fmla="*/ 5251450 w 5759450"/>
                <a:gd name="connsiteY7" fmla="*/ 558800 h 559049"/>
                <a:gd name="connsiteX8" fmla="*/ 661194 w 5759450"/>
                <a:gd name="connsiteY8" fmla="*/ 553244 h 559049"/>
                <a:gd name="connsiteX9" fmla="*/ 0 w 5759450"/>
                <a:gd name="connsiteY9" fmla="*/ 527050 h 559049"/>
                <a:gd name="connsiteX10" fmla="*/ 200025 w 5759450"/>
                <a:gd name="connsiteY10" fmla="*/ 271463 h 559049"/>
                <a:gd name="connsiteX11" fmla="*/ 793 w 5759450"/>
                <a:gd name="connsiteY11"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5073650 w 5759450"/>
                <a:gd name="connsiteY3" fmla="*/ 31750 h 559049"/>
                <a:gd name="connsiteX4" fmla="*/ 5759450 w 5759450"/>
                <a:gd name="connsiteY4" fmla="*/ 0 h 559049"/>
                <a:gd name="connsiteX5" fmla="*/ 5594350 w 5759450"/>
                <a:gd name="connsiteY5" fmla="*/ 273050 h 559049"/>
                <a:gd name="connsiteX6" fmla="*/ 5759450 w 5759450"/>
                <a:gd name="connsiteY6" fmla="*/ 546100 h 559049"/>
                <a:gd name="connsiteX7" fmla="*/ 5251450 w 5759450"/>
                <a:gd name="connsiteY7" fmla="*/ 558800 h 559049"/>
                <a:gd name="connsiteX8" fmla="*/ 661194 w 5759450"/>
                <a:gd name="connsiteY8" fmla="*/ 553244 h 559049"/>
                <a:gd name="connsiteX9" fmla="*/ 0 w 5759450"/>
                <a:gd name="connsiteY9" fmla="*/ 527050 h 559049"/>
                <a:gd name="connsiteX10" fmla="*/ 200025 w 5759450"/>
                <a:gd name="connsiteY10" fmla="*/ 271463 h 559049"/>
                <a:gd name="connsiteX11" fmla="*/ 793 w 5759450"/>
                <a:gd name="connsiteY11"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5073650 w 5759450"/>
                <a:gd name="connsiteY3" fmla="*/ 31750 h 559049"/>
                <a:gd name="connsiteX4" fmla="*/ 5759450 w 5759450"/>
                <a:gd name="connsiteY4" fmla="*/ 0 h 559049"/>
                <a:gd name="connsiteX5" fmla="*/ 5594350 w 5759450"/>
                <a:gd name="connsiteY5" fmla="*/ 273050 h 559049"/>
                <a:gd name="connsiteX6" fmla="*/ 5759450 w 5759450"/>
                <a:gd name="connsiteY6" fmla="*/ 546100 h 559049"/>
                <a:gd name="connsiteX7" fmla="*/ 5251450 w 5759450"/>
                <a:gd name="connsiteY7" fmla="*/ 558800 h 559049"/>
                <a:gd name="connsiteX8" fmla="*/ 661194 w 5759450"/>
                <a:gd name="connsiteY8" fmla="*/ 553244 h 559049"/>
                <a:gd name="connsiteX9" fmla="*/ 0 w 5759450"/>
                <a:gd name="connsiteY9" fmla="*/ 527050 h 559049"/>
                <a:gd name="connsiteX10" fmla="*/ 200025 w 5759450"/>
                <a:gd name="connsiteY10" fmla="*/ 271463 h 559049"/>
                <a:gd name="connsiteX11" fmla="*/ 793 w 5759450"/>
                <a:gd name="connsiteY11"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5073650 w 5759450"/>
                <a:gd name="connsiteY3" fmla="*/ 31750 h 559049"/>
                <a:gd name="connsiteX4" fmla="*/ 5759450 w 5759450"/>
                <a:gd name="connsiteY4" fmla="*/ 0 h 559049"/>
                <a:gd name="connsiteX5" fmla="*/ 5594350 w 5759450"/>
                <a:gd name="connsiteY5" fmla="*/ 273050 h 559049"/>
                <a:gd name="connsiteX6" fmla="*/ 5759450 w 5759450"/>
                <a:gd name="connsiteY6" fmla="*/ 546100 h 559049"/>
                <a:gd name="connsiteX7" fmla="*/ 5251450 w 5759450"/>
                <a:gd name="connsiteY7" fmla="*/ 558800 h 559049"/>
                <a:gd name="connsiteX8" fmla="*/ 661194 w 5759450"/>
                <a:gd name="connsiteY8" fmla="*/ 553244 h 559049"/>
                <a:gd name="connsiteX9" fmla="*/ 0 w 5759450"/>
                <a:gd name="connsiteY9" fmla="*/ 527050 h 559049"/>
                <a:gd name="connsiteX10" fmla="*/ 200025 w 5759450"/>
                <a:gd name="connsiteY10" fmla="*/ 271463 h 559049"/>
                <a:gd name="connsiteX11" fmla="*/ 793 w 5759450"/>
                <a:gd name="connsiteY11"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5073650 w 5759450"/>
                <a:gd name="connsiteY3" fmla="*/ 31750 h 559049"/>
                <a:gd name="connsiteX4" fmla="*/ 5759450 w 5759450"/>
                <a:gd name="connsiteY4" fmla="*/ 0 h 559049"/>
                <a:gd name="connsiteX5" fmla="*/ 5594350 w 5759450"/>
                <a:gd name="connsiteY5" fmla="*/ 273050 h 559049"/>
                <a:gd name="connsiteX6" fmla="*/ 5759450 w 5759450"/>
                <a:gd name="connsiteY6" fmla="*/ 546100 h 559049"/>
                <a:gd name="connsiteX7" fmla="*/ 5251450 w 5759450"/>
                <a:gd name="connsiteY7" fmla="*/ 558800 h 559049"/>
                <a:gd name="connsiteX8" fmla="*/ 919163 w 5759450"/>
                <a:gd name="connsiteY8" fmla="*/ 554831 h 559049"/>
                <a:gd name="connsiteX9" fmla="*/ 661194 w 5759450"/>
                <a:gd name="connsiteY9" fmla="*/ 553244 h 559049"/>
                <a:gd name="connsiteX10" fmla="*/ 0 w 5759450"/>
                <a:gd name="connsiteY10" fmla="*/ 527050 h 559049"/>
                <a:gd name="connsiteX11" fmla="*/ 200025 w 5759450"/>
                <a:gd name="connsiteY11" fmla="*/ 271463 h 559049"/>
                <a:gd name="connsiteX12" fmla="*/ 793 w 5759450"/>
                <a:gd name="connsiteY12"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5073650 w 5759450"/>
                <a:gd name="connsiteY3" fmla="*/ 31750 h 559049"/>
                <a:gd name="connsiteX4" fmla="*/ 5759450 w 5759450"/>
                <a:gd name="connsiteY4" fmla="*/ 0 h 559049"/>
                <a:gd name="connsiteX5" fmla="*/ 5594350 w 5759450"/>
                <a:gd name="connsiteY5" fmla="*/ 273050 h 559049"/>
                <a:gd name="connsiteX6" fmla="*/ 5759450 w 5759450"/>
                <a:gd name="connsiteY6" fmla="*/ 546100 h 559049"/>
                <a:gd name="connsiteX7" fmla="*/ 5251450 w 5759450"/>
                <a:gd name="connsiteY7" fmla="*/ 558800 h 559049"/>
                <a:gd name="connsiteX8" fmla="*/ 919163 w 5759450"/>
                <a:gd name="connsiteY8" fmla="*/ 550068 h 559049"/>
                <a:gd name="connsiteX9" fmla="*/ 661194 w 5759450"/>
                <a:gd name="connsiteY9" fmla="*/ 553244 h 559049"/>
                <a:gd name="connsiteX10" fmla="*/ 0 w 5759450"/>
                <a:gd name="connsiteY10" fmla="*/ 527050 h 559049"/>
                <a:gd name="connsiteX11" fmla="*/ 200025 w 5759450"/>
                <a:gd name="connsiteY11" fmla="*/ 271463 h 559049"/>
                <a:gd name="connsiteX12" fmla="*/ 793 w 5759450"/>
                <a:gd name="connsiteY12"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0131 w 5759450"/>
                <a:gd name="connsiteY3" fmla="*/ 30956 h 559049"/>
                <a:gd name="connsiteX4" fmla="*/ 5073650 w 5759450"/>
                <a:gd name="connsiteY4" fmla="*/ 31750 h 559049"/>
                <a:gd name="connsiteX5" fmla="*/ 5759450 w 5759450"/>
                <a:gd name="connsiteY5" fmla="*/ 0 h 559049"/>
                <a:gd name="connsiteX6" fmla="*/ 5594350 w 5759450"/>
                <a:gd name="connsiteY6" fmla="*/ 273050 h 559049"/>
                <a:gd name="connsiteX7" fmla="*/ 5759450 w 5759450"/>
                <a:gd name="connsiteY7" fmla="*/ 546100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3650 w 5759450"/>
                <a:gd name="connsiteY4" fmla="*/ 31750 h 559049"/>
                <a:gd name="connsiteX5" fmla="*/ 5759450 w 5759450"/>
                <a:gd name="connsiteY5" fmla="*/ 0 h 559049"/>
                <a:gd name="connsiteX6" fmla="*/ 5594350 w 5759450"/>
                <a:gd name="connsiteY6" fmla="*/ 273050 h 559049"/>
                <a:gd name="connsiteX7" fmla="*/ 5759450 w 5759450"/>
                <a:gd name="connsiteY7" fmla="*/ 546100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6032 w 5759450"/>
                <a:gd name="connsiteY4" fmla="*/ 26988 h 559049"/>
                <a:gd name="connsiteX5" fmla="*/ 5759450 w 5759450"/>
                <a:gd name="connsiteY5" fmla="*/ 0 h 559049"/>
                <a:gd name="connsiteX6" fmla="*/ 5594350 w 5759450"/>
                <a:gd name="connsiteY6" fmla="*/ 273050 h 559049"/>
                <a:gd name="connsiteX7" fmla="*/ 5759450 w 5759450"/>
                <a:gd name="connsiteY7" fmla="*/ 546100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6032 w 5759450"/>
                <a:gd name="connsiteY4" fmla="*/ 26988 h 559049"/>
                <a:gd name="connsiteX5" fmla="*/ 5759450 w 5759450"/>
                <a:gd name="connsiteY5" fmla="*/ 0 h 559049"/>
                <a:gd name="connsiteX6" fmla="*/ 5594350 w 5759450"/>
                <a:gd name="connsiteY6" fmla="*/ 273050 h 559049"/>
                <a:gd name="connsiteX7" fmla="*/ 5759450 w 5759450"/>
                <a:gd name="connsiteY7" fmla="*/ 546100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6032 w 5759450"/>
                <a:gd name="connsiteY4" fmla="*/ 26988 h 559049"/>
                <a:gd name="connsiteX5" fmla="*/ 5759450 w 5759450"/>
                <a:gd name="connsiteY5" fmla="*/ 0 h 559049"/>
                <a:gd name="connsiteX6" fmla="*/ 5594350 w 5759450"/>
                <a:gd name="connsiteY6" fmla="*/ 273050 h 559049"/>
                <a:gd name="connsiteX7" fmla="*/ 5759450 w 5759450"/>
                <a:gd name="connsiteY7" fmla="*/ 546100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6032 w 5759450"/>
                <a:gd name="connsiteY4" fmla="*/ 26988 h 559049"/>
                <a:gd name="connsiteX5" fmla="*/ 5759450 w 5759450"/>
                <a:gd name="connsiteY5" fmla="*/ 0 h 559049"/>
                <a:gd name="connsiteX6" fmla="*/ 5594350 w 5759450"/>
                <a:gd name="connsiteY6" fmla="*/ 273050 h 559049"/>
                <a:gd name="connsiteX7" fmla="*/ 5759450 w 5759450"/>
                <a:gd name="connsiteY7" fmla="*/ 546100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6032 w 5759450"/>
                <a:gd name="connsiteY4" fmla="*/ 26988 h 559049"/>
                <a:gd name="connsiteX5" fmla="*/ 5759450 w 5759450"/>
                <a:gd name="connsiteY5" fmla="*/ 0 h 559049"/>
                <a:gd name="connsiteX6" fmla="*/ 5577681 w 5759450"/>
                <a:gd name="connsiteY6" fmla="*/ 273050 h 559049"/>
                <a:gd name="connsiteX7" fmla="*/ 5759450 w 5759450"/>
                <a:gd name="connsiteY7" fmla="*/ 546100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6032 w 5759450"/>
                <a:gd name="connsiteY4" fmla="*/ 26988 h 559049"/>
                <a:gd name="connsiteX5" fmla="*/ 5759450 w 5759450"/>
                <a:gd name="connsiteY5" fmla="*/ 0 h 559049"/>
                <a:gd name="connsiteX6" fmla="*/ 5577681 w 5759450"/>
                <a:gd name="connsiteY6" fmla="*/ 273050 h 559049"/>
                <a:gd name="connsiteX7" fmla="*/ 5759450 w 5759450"/>
                <a:gd name="connsiteY7" fmla="*/ 546100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6032 w 5759450"/>
                <a:gd name="connsiteY4" fmla="*/ 26988 h 559049"/>
                <a:gd name="connsiteX5" fmla="*/ 5759450 w 5759450"/>
                <a:gd name="connsiteY5" fmla="*/ 0 h 559049"/>
                <a:gd name="connsiteX6" fmla="*/ 5577681 w 5759450"/>
                <a:gd name="connsiteY6" fmla="*/ 273050 h 559049"/>
                <a:gd name="connsiteX7" fmla="*/ 5754688 w 5759450"/>
                <a:gd name="connsiteY7" fmla="*/ 517525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6032 w 5759450"/>
                <a:gd name="connsiteY4" fmla="*/ 26988 h 559049"/>
                <a:gd name="connsiteX5" fmla="*/ 5759450 w 5759450"/>
                <a:gd name="connsiteY5" fmla="*/ 0 h 559049"/>
                <a:gd name="connsiteX6" fmla="*/ 5577681 w 5759450"/>
                <a:gd name="connsiteY6" fmla="*/ 273050 h 559049"/>
                <a:gd name="connsiteX7" fmla="*/ 5754688 w 5759450"/>
                <a:gd name="connsiteY7" fmla="*/ 517525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61529"/>
                <a:gd name="connsiteX1" fmla="*/ 374650 w 5759450"/>
                <a:gd name="connsiteY1" fmla="*/ 31750 h 561529"/>
                <a:gd name="connsiteX2" fmla="*/ 916782 w 5759450"/>
                <a:gd name="connsiteY2" fmla="*/ 19050 h 561529"/>
                <a:gd name="connsiteX3" fmla="*/ 4862512 w 5759450"/>
                <a:gd name="connsiteY3" fmla="*/ 19050 h 561529"/>
                <a:gd name="connsiteX4" fmla="*/ 5076032 w 5759450"/>
                <a:gd name="connsiteY4" fmla="*/ 26988 h 561529"/>
                <a:gd name="connsiteX5" fmla="*/ 5759450 w 5759450"/>
                <a:gd name="connsiteY5" fmla="*/ 0 h 561529"/>
                <a:gd name="connsiteX6" fmla="*/ 5577681 w 5759450"/>
                <a:gd name="connsiteY6" fmla="*/ 273050 h 561529"/>
                <a:gd name="connsiteX7" fmla="*/ 5754688 w 5759450"/>
                <a:gd name="connsiteY7" fmla="*/ 517525 h 561529"/>
                <a:gd name="connsiteX8" fmla="*/ 5251450 w 5759450"/>
                <a:gd name="connsiteY8" fmla="*/ 558800 h 561529"/>
                <a:gd name="connsiteX9" fmla="*/ 919163 w 5759450"/>
                <a:gd name="connsiteY9" fmla="*/ 550068 h 561529"/>
                <a:gd name="connsiteX10" fmla="*/ 661194 w 5759450"/>
                <a:gd name="connsiteY10" fmla="*/ 553244 h 561529"/>
                <a:gd name="connsiteX11" fmla="*/ 0 w 5759450"/>
                <a:gd name="connsiteY11" fmla="*/ 527050 h 561529"/>
                <a:gd name="connsiteX12" fmla="*/ 200025 w 5759450"/>
                <a:gd name="connsiteY12" fmla="*/ 271463 h 561529"/>
                <a:gd name="connsiteX13" fmla="*/ 793 w 5759450"/>
                <a:gd name="connsiteY13" fmla="*/ 7938 h 561529"/>
                <a:gd name="connsiteX0" fmla="*/ 793 w 5759450"/>
                <a:gd name="connsiteY0" fmla="*/ 7938 h 562791"/>
                <a:gd name="connsiteX1" fmla="*/ 374650 w 5759450"/>
                <a:gd name="connsiteY1" fmla="*/ 31750 h 562791"/>
                <a:gd name="connsiteX2" fmla="*/ 916782 w 5759450"/>
                <a:gd name="connsiteY2" fmla="*/ 19050 h 562791"/>
                <a:gd name="connsiteX3" fmla="*/ 4862512 w 5759450"/>
                <a:gd name="connsiteY3" fmla="*/ 19050 h 562791"/>
                <a:gd name="connsiteX4" fmla="*/ 5076032 w 5759450"/>
                <a:gd name="connsiteY4" fmla="*/ 26988 h 562791"/>
                <a:gd name="connsiteX5" fmla="*/ 5759450 w 5759450"/>
                <a:gd name="connsiteY5" fmla="*/ 0 h 562791"/>
                <a:gd name="connsiteX6" fmla="*/ 5577681 w 5759450"/>
                <a:gd name="connsiteY6" fmla="*/ 273050 h 562791"/>
                <a:gd name="connsiteX7" fmla="*/ 5754688 w 5759450"/>
                <a:gd name="connsiteY7" fmla="*/ 517525 h 562791"/>
                <a:gd name="connsiteX8" fmla="*/ 5251450 w 5759450"/>
                <a:gd name="connsiteY8" fmla="*/ 558800 h 562791"/>
                <a:gd name="connsiteX9" fmla="*/ 919163 w 5759450"/>
                <a:gd name="connsiteY9" fmla="*/ 550068 h 562791"/>
                <a:gd name="connsiteX10" fmla="*/ 661194 w 5759450"/>
                <a:gd name="connsiteY10" fmla="*/ 553244 h 562791"/>
                <a:gd name="connsiteX11" fmla="*/ 0 w 5759450"/>
                <a:gd name="connsiteY11" fmla="*/ 527050 h 562791"/>
                <a:gd name="connsiteX12" fmla="*/ 200025 w 5759450"/>
                <a:gd name="connsiteY12" fmla="*/ 271463 h 562791"/>
                <a:gd name="connsiteX13" fmla="*/ 793 w 5759450"/>
                <a:gd name="connsiteY13" fmla="*/ 7938 h 562791"/>
                <a:gd name="connsiteX0" fmla="*/ 793 w 5761832"/>
                <a:gd name="connsiteY0" fmla="*/ 7938 h 563259"/>
                <a:gd name="connsiteX1" fmla="*/ 374650 w 5761832"/>
                <a:gd name="connsiteY1" fmla="*/ 31750 h 563259"/>
                <a:gd name="connsiteX2" fmla="*/ 916782 w 5761832"/>
                <a:gd name="connsiteY2" fmla="*/ 19050 h 563259"/>
                <a:gd name="connsiteX3" fmla="*/ 4862512 w 5761832"/>
                <a:gd name="connsiteY3" fmla="*/ 19050 h 563259"/>
                <a:gd name="connsiteX4" fmla="*/ 5076032 w 5761832"/>
                <a:gd name="connsiteY4" fmla="*/ 26988 h 563259"/>
                <a:gd name="connsiteX5" fmla="*/ 5759450 w 5761832"/>
                <a:gd name="connsiteY5" fmla="*/ 0 h 563259"/>
                <a:gd name="connsiteX6" fmla="*/ 5577681 w 5761832"/>
                <a:gd name="connsiteY6" fmla="*/ 273050 h 563259"/>
                <a:gd name="connsiteX7" fmla="*/ 5761832 w 5761832"/>
                <a:gd name="connsiteY7" fmla="*/ 522287 h 563259"/>
                <a:gd name="connsiteX8" fmla="*/ 5251450 w 5761832"/>
                <a:gd name="connsiteY8" fmla="*/ 558800 h 563259"/>
                <a:gd name="connsiteX9" fmla="*/ 919163 w 5761832"/>
                <a:gd name="connsiteY9" fmla="*/ 550068 h 563259"/>
                <a:gd name="connsiteX10" fmla="*/ 661194 w 5761832"/>
                <a:gd name="connsiteY10" fmla="*/ 553244 h 563259"/>
                <a:gd name="connsiteX11" fmla="*/ 0 w 5761832"/>
                <a:gd name="connsiteY11" fmla="*/ 527050 h 563259"/>
                <a:gd name="connsiteX12" fmla="*/ 200025 w 5761832"/>
                <a:gd name="connsiteY12" fmla="*/ 271463 h 563259"/>
                <a:gd name="connsiteX13" fmla="*/ 793 w 5761832"/>
                <a:gd name="connsiteY13" fmla="*/ 7938 h 563259"/>
                <a:gd name="connsiteX0" fmla="*/ 793 w 5761832"/>
                <a:gd name="connsiteY0" fmla="*/ 7938 h 563781"/>
                <a:gd name="connsiteX1" fmla="*/ 374650 w 5761832"/>
                <a:gd name="connsiteY1" fmla="*/ 31750 h 563781"/>
                <a:gd name="connsiteX2" fmla="*/ 916782 w 5761832"/>
                <a:gd name="connsiteY2" fmla="*/ 19050 h 563781"/>
                <a:gd name="connsiteX3" fmla="*/ 4862512 w 5761832"/>
                <a:gd name="connsiteY3" fmla="*/ 19050 h 563781"/>
                <a:gd name="connsiteX4" fmla="*/ 5076032 w 5761832"/>
                <a:gd name="connsiteY4" fmla="*/ 26988 h 563781"/>
                <a:gd name="connsiteX5" fmla="*/ 5759450 w 5761832"/>
                <a:gd name="connsiteY5" fmla="*/ 0 h 563781"/>
                <a:gd name="connsiteX6" fmla="*/ 5577681 w 5761832"/>
                <a:gd name="connsiteY6" fmla="*/ 273050 h 563781"/>
                <a:gd name="connsiteX7" fmla="*/ 5761832 w 5761832"/>
                <a:gd name="connsiteY7" fmla="*/ 522287 h 563781"/>
                <a:gd name="connsiteX8" fmla="*/ 5251450 w 5761832"/>
                <a:gd name="connsiteY8" fmla="*/ 558800 h 563781"/>
                <a:gd name="connsiteX9" fmla="*/ 919163 w 5761832"/>
                <a:gd name="connsiteY9" fmla="*/ 550068 h 563781"/>
                <a:gd name="connsiteX10" fmla="*/ 661194 w 5761832"/>
                <a:gd name="connsiteY10" fmla="*/ 553244 h 563781"/>
                <a:gd name="connsiteX11" fmla="*/ 0 w 5761832"/>
                <a:gd name="connsiteY11" fmla="*/ 527050 h 563781"/>
                <a:gd name="connsiteX12" fmla="*/ 200025 w 5761832"/>
                <a:gd name="connsiteY12" fmla="*/ 271463 h 563781"/>
                <a:gd name="connsiteX13" fmla="*/ 793 w 5761832"/>
                <a:gd name="connsiteY13" fmla="*/ 7938 h 563781"/>
                <a:gd name="connsiteX0" fmla="*/ 793 w 5761832"/>
                <a:gd name="connsiteY0" fmla="*/ 7938 h 559049"/>
                <a:gd name="connsiteX1" fmla="*/ 374650 w 5761832"/>
                <a:gd name="connsiteY1" fmla="*/ 31750 h 559049"/>
                <a:gd name="connsiteX2" fmla="*/ 916782 w 5761832"/>
                <a:gd name="connsiteY2" fmla="*/ 19050 h 559049"/>
                <a:gd name="connsiteX3" fmla="*/ 4862512 w 5761832"/>
                <a:gd name="connsiteY3" fmla="*/ 19050 h 559049"/>
                <a:gd name="connsiteX4" fmla="*/ 5076032 w 5761832"/>
                <a:gd name="connsiteY4" fmla="*/ 26988 h 559049"/>
                <a:gd name="connsiteX5" fmla="*/ 5759450 w 5761832"/>
                <a:gd name="connsiteY5" fmla="*/ 0 h 559049"/>
                <a:gd name="connsiteX6" fmla="*/ 5577681 w 5761832"/>
                <a:gd name="connsiteY6" fmla="*/ 273050 h 559049"/>
                <a:gd name="connsiteX7" fmla="*/ 5761832 w 5761832"/>
                <a:gd name="connsiteY7" fmla="*/ 522287 h 559049"/>
                <a:gd name="connsiteX8" fmla="*/ 5251450 w 5761832"/>
                <a:gd name="connsiteY8" fmla="*/ 558800 h 559049"/>
                <a:gd name="connsiteX9" fmla="*/ 919163 w 5761832"/>
                <a:gd name="connsiteY9" fmla="*/ 550068 h 559049"/>
                <a:gd name="connsiteX10" fmla="*/ 661194 w 5761832"/>
                <a:gd name="connsiteY10" fmla="*/ 553244 h 559049"/>
                <a:gd name="connsiteX11" fmla="*/ 0 w 5761832"/>
                <a:gd name="connsiteY11" fmla="*/ 527050 h 559049"/>
                <a:gd name="connsiteX12" fmla="*/ 200025 w 5761832"/>
                <a:gd name="connsiteY12" fmla="*/ 271463 h 559049"/>
                <a:gd name="connsiteX13" fmla="*/ 793 w 5761832"/>
                <a:gd name="connsiteY13" fmla="*/ 7938 h 559049"/>
                <a:gd name="connsiteX0" fmla="*/ 793 w 5761832"/>
                <a:gd name="connsiteY0" fmla="*/ 7938 h 559049"/>
                <a:gd name="connsiteX1" fmla="*/ 374650 w 5761832"/>
                <a:gd name="connsiteY1" fmla="*/ 31750 h 559049"/>
                <a:gd name="connsiteX2" fmla="*/ 916782 w 5761832"/>
                <a:gd name="connsiteY2" fmla="*/ 19050 h 559049"/>
                <a:gd name="connsiteX3" fmla="*/ 1047750 w 5761832"/>
                <a:gd name="connsiteY3" fmla="*/ 14288 h 559049"/>
                <a:gd name="connsiteX4" fmla="*/ 4862512 w 5761832"/>
                <a:gd name="connsiteY4" fmla="*/ 19050 h 559049"/>
                <a:gd name="connsiteX5" fmla="*/ 5076032 w 5761832"/>
                <a:gd name="connsiteY5" fmla="*/ 26988 h 559049"/>
                <a:gd name="connsiteX6" fmla="*/ 5759450 w 5761832"/>
                <a:gd name="connsiteY6" fmla="*/ 0 h 559049"/>
                <a:gd name="connsiteX7" fmla="*/ 5577681 w 5761832"/>
                <a:gd name="connsiteY7" fmla="*/ 273050 h 559049"/>
                <a:gd name="connsiteX8" fmla="*/ 5761832 w 5761832"/>
                <a:gd name="connsiteY8" fmla="*/ 522287 h 559049"/>
                <a:gd name="connsiteX9" fmla="*/ 5251450 w 5761832"/>
                <a:gd name="connsiteY9" fmla="*/ 558800 h 559049"/>
                <a:gd name="connsiteX10" fmla="*/ 919163 w 5761832"/>
                <a:gd name="connsiteY10" fmla="*/ 550068 h 559049"/>
                <a:gd name="connsiteX11" fmla="*/ 661194 w 5761832"/>
                <a:gd name="connsiteY11" fmla="*/ 553244 h 559049"/>
                <a:gd name="connsiteX12" fmla="*/ 0 w 5761832"/>
                <a:gd name="connsiteY12" fmla="*/ 527050 h 559049"/>
                <a:gd name="connsiteX13" fmla="*/ 200025 w 5761832"/>
                <a:gd name="connsiteY13" fmla="*/ 271463 h 559049"/>
                <a:gd name="connsiteX14" fmla="*/ 793 w 5761832"/>
                <a:gd name="connsiteY14" fmla="*/ 7938 h 559049"/>
                <a:gd name="connsiteX0" fmla="*/ 793 w 5761832"/>
                <a:gd name="connsiteY0" fmla="*/ 7938 h 559049"/>
                <a:gd name="connsiteX1" fmla="*/ 374650 w 5761832"/>
                <a:gd name="connsiteY1" fmla="*/ 31750 h 559049"/>
                <a:gd name="connsiteX2" fmla="*/ 916782 w 5761832"/>
                <a:gd name="connsiteY2" fmla="*/ 19050 h 559049"/>
                <a:gd name="connsiteX3" fmla="*/ 1047750 w 5761832"/>
                <a:gd name="connsiteY3" fmla="*/ 14288 h 559049"/>
                <a:gd name="connsiteX4" fmla="*/ 4862512 w 5761832"/>
                <a:gd name="connsiteY4" fmla="*/ 19050 h 559049"/>
                <a:gd name="connsiteX5" fmla="*/ 5076032 w 5761832"/>
                <a:gd name="connsiteY5" fmla="*/ 26988 h 559049"/>
                <a:gd name="connsiteX6" fmla="*/ 5759450 w 5761832"/>
                <a:gd name="connsiteY6" fmla="*/ 0 h 559049"/>
                <a:gd name="connsiteX7" fmla="*/ 5577681 w 5761832"/>
                <a:gd name="connsiteY7" fmla="*/ 273050 h 559049"/>
                <a:gd name="connsiteX8" fmla="*/ 5761832 w 5761832"/>
                <a:gd name="connsiteY8" fmla="*/ 522287 h 559049"/>
                <a:gd name="connsiteX9" fmla="*/ 5251450 w 5761832"/>
                <a:gd name="connsiteY9" fmla="*/ 558800 h 559049"/>
                <a:gd name="connsiteX10" fmla="*/ 1042988 w 5761832"/>
                <a:gd name="connsiteY10" fmla="*/ 547688 h 559049"/>
                <a:gd name="connsiteX11" fmla="*/ 919163 w 5761832"/>
                <a:gd name="connsiteY11" fmla="*/ 550068 h 559049"/>
                <a:gd name="connsiteX12" fmla="*/ 661194 w 5761832"/>
                <a:gd name="connsiteY12" fmla="*/ 553244 h 559049"/>
                <a:gd name="connsiteX13" fmla="*/ 0 w 5761832"/>
                <a:gd name="connsiteY13" fmla="*/ 527050 h 559049"/>
                <a:gd name="connsiteX14" fmla="*/ 200025 w 5761832"/>
                <a:gd name="connsiteY14" fmla="*/ 271463 h 559049"/>
                <a:gd name="connsiteX15" fmla="*/ 793 w 5761832"/>
                <a:gd name="connsiteY15" fmla="*/ 7938 h 559049"/>
                <a:gd name="connsiteX0" fmla="*/ 793 w 5761832"/>
                <a:gd name="connsiteY0" fmla="*/ 7938 h 559049"/>
                <a:gd name="connsiteX1" fmla="*/ 374650 w 5761832"/>
                <a:gd name="connsiteY1" fmla="*/ 31750 h 559049"/>
                <a:gd name="connsiteX2" fmla="*/ 916782 w 5761832"/>
                <a:gd name="connsiteY2" fmla="*/ 19050 h 559049"/>
                <a:gd name="connsiteX3" fmla="*/ 1047750 w 5761832"/>
                <a:gd name="connsiteY3" fmla="*/ 14288 h 559049"/>
                <a:gd name="connsiteX4" fmla="*/ 5076032 w 5761832"/>
                <a:gd name="connsiteY4" fmla="*/ 26988 h 559049"/>
                <a:gd name="connsiteX5" fmla="*/ 5759450 w 5761832"/>
                <a:gd name="connsiteY5" fmla="*/ 0 h 559049"/>
                <a:gd name="connsiteX6" fmla="*/ 5577681 w 5761832"/>
                <a:gd name="connsiteY6" fmla="*/ 273050 h 559049"/>
                <a:gd name="connsiteX7" fmla="*/ 5761832 w 5761832"/>
                <a:gd name="connsiteY7" fmla="*/ 522287 h 559049"/>
                <a:gd name="connsiteX8" fmla="*/ 5251450 w 5761832"/>
                <a:gd name="connsiteY8" fmla="*/ 558800 h 559049"/>
                <a:gd name="connsiteX9" fmla="*/ 1042988 w 5761832"/>
                <a:gd name="connsiteY9" fmla="*/ 547688 h 559049"/>
                <a:gd name="connsiteX10" fmla="*/ 919163 w 5761832"/>
                <a:gd name="connsiteY10" fmla="*/ 550068 h 559049"/>
                <a:gd name="connsiteX11" fmla="*/ 661194 w 5761832"/>
                <a:gd name="connsiteY11" fmla="*/ 553244 h 559049"/>
                <a:gd name="connsiteX12" fmla="*/ 0 w 5761832"/>
                <a:gd name="connsiteY12" fmla="*/ 527050 h 559049"/>
                <a:gd name="connsiteX13" fmla="*/ 200025 w 5761832"/>
                <a:gd name="connsiteY13" fmla="*/ 271463 h 559049"/>
                <a:gd name="connsiteX14" fmla="*/ 793 w 5761832"/>
                <a:gd name="connsiteY14" fmla="*/ 7938 h 559049"/>
                <a:gd name="connsiteX0" fmla="*/ 793 w 5761832"/>
                <a:gd name="connsiteY0" fmla="*/ 7938 h 559049"/>
                <a:gd name="connsiteX1" fmla="*/ 374650 w 5761832"/>
                <a:gd name="connsiteY1" fmla="*/ 31750 h 559049"/>
                <a:gd name="connsiteX2" fmla="*/ 916782 w 5761832"/>
                <a:gd name="connsiteY2" fmla="*/ 19050 h 559049"/>
                <a:gd name="connsiteX3" fmla="*/ 1047750 w 5761832"/>
                <a:gd name="connsiteY3" fmla="*/ 14288 h 559049"/>
                <a:gd name="connsiteX4" fmla="*/ 5759450 w 5761832"/>
                <a:gd name="connsiteY4" fmla="*/ 0 h 559049"/>
                <a:gd name="connsiteX5" fmla="*/ 5577681 w 5761832"/>
                <a:gd name="connsiteY5" fmla="*/ 273050 h 559049"/>
                <a:gd name="connsiteX6" fmla="*/ 5761832 w 5761832"/>
                <a:gd name="connsiteY6" fmla="*/ 522287 h 559049"/>
                <a:gd name="connsiteX7" fmla="*/ 5251450 w 5761832"/>
                <a:gd name="connsiteY7" fmla="*/ 558800 h 559049"/>
                <a:gd name="connsiteX8" fmla="*/ 1042988 w 5761832"/>
                <a:gd name="connsiteY8" fmla="*/ 547688 h 559049"/>
                <a:gd name="connsiteX9" fmla="*/ 919163 w 5761832"/>
                <a:gd name="connsiteY9" fmla="*/ 550068 h 559049"/>
                <a:gd name="connsiteX10" fmla="*/ 661194 w 5761832"/>
                <a:gd name="connsiteY10" fmla="*/ 553244 h 559049"/>
                <a:gd name="connsiteX11" fmla="*/ 0 w 5761832"/>
                <a:gd name="connsiteY11" fmla="*/ 527050 h 559049"/>
                <a:gd name="connsiteX12" fmla="*/ 200025 w 5761832"/>
                <a:gd name="connsiteY12" fmla="*/ 271463 h 559049"/>
                <a:gd name="connsiteX13" fmla="*/ 793 w 5761832"/>
                <a:gd name="connsiteY13" fmla="*/ 7938 h 559049"/>
                <a:gd name="connsiteX0" fmla="*/ 793 w 5761832"/>
                <a:gd name="connsiteY0" fmla="*/ 0 h 551111"/>
                <a:gd name="connsiteX1" fmla="*/ 374650 w 5761832"/>
                <a:gd name="connsiteY1" fmla="*/ 23812 h 551111"/>
                <a:gd name="connsiteX2" fmla="*/ 916782 w 5761832"/>
                <a:gd name="connsiteY2" fmla="*/ 11112 h 551111"/>
                <a:gd name="connsiteX3" fmla="*/ 1047750 w 5761832"/>
                <a:gd name="connsiteY3" fmla="*/ 6350 h 551111"/>
                <a:gd name="connsiteX4" fmla="*/ 5577681 w 5761832"/>
                <a:gd name="connsiteY4" fmla="*/ 265112 h 551111"/>
                <a:gd name="connsiteX5" fmla="*/ 5761832 w 5761832"/>
                <a:gd name="connsiteY5" fmla="*/ 514349 h 551111"/>
                <a:gd name="connsiteX6" fmla="*/ 5251450 w 5761832"/>
                <a:gd name="connsiteY6" fmla="*/ 550862 h 551111"/>
                <a:gd name="connsiteX7" fmla="*/ 1042988 w 5761832"/>
                <a:gd name="connsiteY7" fmla="*/ 539750 h 551111"/>
                <a:gd name="connsiteX8" fmla="*/ 919163 w 5761832"/>
                <a:gd name="connsiteY8" fmla="*/ 542130 h 551111"/>
                <a:gd name="connsiteX9" fmla="*/ 661194 w 5761832"/>
                <a:gd name="connsiteY9" fmla="*/ 545306 h 551111"/>
                <a:gd name="connsiteX10" fmla="*/ 0 w 5761832"/>
                <a:gd name="connsiteY10" fmla="*/ 519112 h 551111"/>
                <a:gd name="connsiteX11" fmla="*/ 200025 w 5761832"/>
                <a:gd name="connsiteY11" fmla="*/ 263525 h 551111"/>
                <a:gd name="connsiteX12" fmla="*/ 793 w 5761832"/>
                <a:gd name="connsiteY12" fmla="*/ 0 h 551111"/>
                <a:gd name="connsiteX0" fmla="*/ 793 w 5761832"/>
                <a:gd name="connsiteY0" fmla="*/ 0 h 551111"/>
                <a:gd name="connsiteX1" fmla="*/ 374650 w 5761832"/>
                <a:gd name="connsiteY1" fmla="*/ 23812 h 551111"/>
                <a:gd name="connsiteX2" fmla="*/ 916782 w 5761832"/>
                <a:gd name="connsiteY2" fmla="*/ 11112 h 551111"/>
                <a:gd name="connsiteX3" fmla="*/ 1047750 w 5761832"/>
                <a:gd name="connsiteY3" fmla="*/ 6350 h 551111"/>
                <a:gd name="connsiteX4" fmla="*/ 5761832 w 5761832"/>
                <a:gd name="connsiteY4" fmla="*/ 514349 h 551111"/>
                <a:gd name="connsiteX5" fmla="*/ 5251450 w 5761832"/>
                <a:gd name="connsiteY5" fmla="*/ 550862 h 551111"/>
                <a:gd name="connsiteX6" fmla="*/ 1042988 w 5761832"/>
                <a:gd name="connsiteY6" fmla="*/ 539750 h 551111"/>
                <a:gd name="connsiteX7" fmla="*/ 919163 w 5761832"/>
                <a:gd name="connsiteY7" fmla="*/ 542130 h 551111"/>
                <a:gd name="connsiteX8" fmla="*/ 661194 w 5761832"/>
                <a:gd name="connsiteY8" fmla="*/ 545306 h 551111"/>
                <a:gd name="connsiteX9" fmla="*/ 0 w 5761832"/>
                <a:gd name="connsiteY9" fmla="*/ 519112 h 551111"/>
                <a:gd name="connsiteX10" fmla="*/ 200025 w 5761832"/>
                <a:gd name="connsiteY10" fmla="*/ 263525 h 551111"/>
                <a:gd name="connsiteX11" fmla="*/ 793 w 5761832"/>
                <a:gd name="connsiteY11" fmla="*/ 0 h 551111"/>
                <a:gd name="connsiteX0" fmla="*/ 793 w 5251450"/>
                <a:gd name="connsiteY0" fmla="*/ 0 h 551111"/>
                <a:gd name="connsiteX1" fmla="*/ 374650 w 5251450"/>
                <a:gd name="connsiteY1" fmla="*/ 23812 h 551111"/>
                <a:gd name="connsiteX2" fmla="*/ 916782 w 5251450"/>
                <a:gd name="connsiteY2" fmla="*/ 11112 h 551111"/>
                <a:gd name="connsiteX3" fmla="*/ 1047750 w 5251450"/>
                <a:gd name="connsiteY3" fmla="*/ 6350 h 551111"/>
                <a:gd name="connsiteX4" fmla="*/ 5251450 w 5251450"/>
                <a:gd name="connsiteY4" fmla="*/ 550862 h 551111"/>
                <a:gd name="connsiteX5" fmla="*/ 1042988 w 5251450"/>
                <a:gd name="connsiteY5" fmla="*/ 539750 h 551111"/>
                <a:gd name="connsiteX6" fmla="*/ 919163 w 5251450"/>
                <a:gd name="connsiteY6" fmla="*/ 542130 h 551111"/>
                <a:gd name="connsiteX7" fmla="*/ 661194 w 5251450"/>
                <a:gd name="connsiteY7" fmla="*/ 545306 h 551111"/>
                <a:gd name="connsiteX8" fmla="*/ 0 w 5251450"/>
                <a:gd name="connsiteY8" fmla="*/ 519112 h 551111"/>
                <a:gd name="connsiteX9" fmla="*/ 200025 w 5251450"/>
                <a:gd name="connsiteY9" fmla="*/ 263525 h 551111"/>
                <a:gd name="connsiteX10" fmla="*/ 793 w 5251450"/>
                <a:gd name="connsiteY10" fmla="*/ 0 h 551111"/>
                <a:gd name="connsiteX0" fmla="*/ 793 w 1047750"/>
                <a:gd name="connsiteY0" fmla="*/ 0 h 551111"/>
                <a:gd name="connsiteX1" fmla="*/ 374650 w 1047750"/>
                <a:gd name="connsiteY1" fmla="*/ 23812 h 551111"/>
                <a:gd name="connsiteX2" fmla="*/ 916782 w 1047750"/>
                <a:gd name="connsiteY2" fmla="*/ 11112 h 551111"/>
                <a:gd name="connsiteX3" fmla="*/ 1047750 w 1047750"/>
                <a:gd name="connsiteY3" fmla="*/ 6350 h 551111"/>
                <a:gd name="connsiteX4" fmla="*/ 1042988 w 1047750"/>
                <a:gd name="connsiteY4" fmla="*/ 539750 h 551111"/>
                <a:gd name="connsiteX5" fmla="*/ 919163 w 1047750"/>
                <a:gd name="connsiteY5" fmla="*/ 542130 h 551111"/>
                <a:gd name="connsiteX6" fmla="*/ 661194 w 1047750"/>
                <a:gd name="connsiteY6" fmla="*/ 545306 h 551111"/>
                <a:gd name="connsiteX7" fmla="*/ 0 w 1047750"/>
                <a:gd name="connsiteY7" fmla="*/ 519112 h 551111"/>
                <a:gd name="connsiteX8" fmla="*/ 200025 w 1047750"/>
                <a:gd name="connsiteY8" fmla="*/ 263525 h 551111"/>
                <a:gd name="connsiteX9" fmla="*/ 793 w 1047750"/>
                <a:gd name="connsiteY9" fmla="*/ 0 h 551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7750" h="551111">
                  <a:moveTo>
                    <a:pt x="793" y="0"/>
                  </a:moveTo>
                  <a:cubicBezTo>
                    <a:pt x="123031" y="24606"/>
                    <a:pt x="250031" y="15875"/>
                    <a:pt x="374650" y="23812"/>
                  </a:cubicBezTo>
                  <a:cubicBezTo>
                    <a:pt x="555361" y="19579"/>
                    <a:pt x="750359" y="24870"/>
                    <a:pt x="916782" y="11112"/>
                  </a:cubicBezTo>
                  <a:lnTo>
                    <a:pt x="1047750" y="6350"/>
                  </a:lnTo>
                  <a:cubicBezTo>
                    <a:pt x="1046163" y="184150"/>
                    <a:pt x="1044575" y="361950"/>
                    <a:pt x="1042988" y="539750"/>
                  </a:cubicBezTo>
                  <a:lnTo>
                    <a:pt x="919163" y="542130"/>
                  </a:lnTo>
                  <a:lnTo>
                    <a:pt x="661194" y="545306"/>
                  </a:lnTo>
                  <a:cubicBezTo>
                    <a:pt x="526521" y="548481"/>
                    <a:pt x="206111" y="565943"/>
                    <a:pt x="0" y="519112"/>
                  </a:cubicBezTo>
                  <a:lnTo>
                    <a:pt x="200025" y="263525"/>
                  </a:lnTo>
                  <a:cubicBezTo>
                    <a:pt x="124089" y="185208"/>
                    <a:pt x="79110" y="128323"/>
                    <a:pt x="793" y="0"/>
                  </a:cubicBezTo>
                  <a:close/>
                </a:path>
              </a:pathLst>
            </a:custGeom>
            <a:gradFill flip="none" rotWithShape="1">
              <a:gsLst>
                <a:gs pos="0">
                  <a:srgbClr val="9DCA0D">
                    <a:lumMod val="95000"/>
                    <a:lumOff val="5000"/>
                  </a:srgbClr>
                </a:gs>
                <a:gs pos="21000">
                  <a:srgbClr val="9DCA0D">
                    <a:lumMod val="85000"/>
                  </a:srgbClr>
                </a:gs>
                <a:gs pos="52000">
                  <a:srgbClr val="9DCA0D">
                    <a:lumMod val="90000"/>
                  </a:srgbClr>
                </a:gs>
                <a:gs pos="100000">
                  <a:srgbClr val="9DCA0D">
                    <a:lumMod val="77000"/>
                  </a:srgbClr>
                </a:gs>
                <a:gs pos="86000">
                  <a:srgbClr val="9DCA0D">
                    <a:lumMod val="85000"/>
                  </a:srgbClr>
                </a:gs>
              </a:gsLst>
              <a:lin ang="0" scaled="1"/>
              <a:tileRect/>
            </a:gra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33" name="Freeform 132"/>
            <p:cNvSpPr/>
            <p:nvPr/>
          </p:nvSpPr>
          <p:spPr>
            <a:xfrm>
              <a:off x="1816100" y="3152516"/>
              <a:ext cx="919163" cy="437700"/>
            </a:xfrm>
            <a:custGeom>
              <a:avLst/>
              <a:gdLst>
                <a:gd name="connsiteX0" fmla="*/ 12700 w 5759450"/>
                <a:gd name="connsiteY0" fmla="*/ 0 h 565150"/>
                <a:gd name="connsiteX1" fmla="*/ 374650 w 5759450"/>
                <a:gd name="connsiteY1" fmla="*/ 38100 h 565150"/>
                <a:gd name="connsiteX2" fmla="*/ 5073650 w 5759450"/>
                <a:gd name="connsiteY2" fmla="*/ 38100 h 565150"/>
                <a:gd name="connsiteX3" fmla="*/ 5759450 w 5759450"/>
                <a:gd name="connsiteY3" fmla="*/ 6350 h 565150"/>
                <a:gd name="connsiteX4" fmla="*/ 5594350 w 5759450"/>
                <a:gd name="connsiteY4" fmla="*/ 279400 h 565150"/>
                <a:gd name="connsiteX5" fmla="*/ 5759450 w 5759450"/>
                <a:gd name="connsiteY5" fmla="*/ 552450 h 565150"/>
                <a:gd name="connsiteX6" fmla="*/ 5251450 w 5759450"/>
                <a:gd name="connsiteY6" fmla="*/ 565150 h 565150"/>
                <a:gd name="connsiteX7" fmla="*/ 654050 w 5759450"/>
                <a:gd name="connsiteY7" fmla="*/ 552450 h 565150"/>
                <a:gd name="connsiteX8" fmla="*/ 0 w 5759450"/>
                <a:gd name="connsiteY8" fmla="*/ 533400 h 565150"/>
                <a:gd name="connsiteX9" fmla="*/ 190500 w 5759450"/>
                <a:gd name="connsiteY9" fmla="*/ 254000 h 565150"/>
                <a:gd name="connsiteX10" fmla="*/ 12700 w 5759450"/>
                <a:gd name="connsiteY10" fmla="*/ 0 h 565150"/>
                <a:gd name="connsiteX0" fmla="*/ 12700 w 5759450"/>
                <a:gd name="connsiteY0" fmla="*/ 0 h 565150"/>
                <a:gd name="connsiteX1" fmla="*/ 374650 w 5759450"/>
                <a:gd name="connsiteY1" fmla="*/ 38100 h 565150"/>
                <a:gd name="connsiteX2" fmla="*/ 5073650 w 5759450"/>
                <a:gd name="connsiteY2" fmla="*/ 38100 h 565150"/>
                <a:gd name="connsiteX3" fmla="*/ 5759450 w 5759450"/>
                <a:gd name="connsiteY3" fmla="*/ 6350 h 565150"/>
                <a:gd name="connsiteX4" fmla="*/ 5594350 w 5759450"/>
                <a:gd name="connsiteY4" fmla="*/ 279400 h 565150"/>
                <a:gd name="connsiteX5" fmla="*/ 5759450 w 5759450"/>
                <a:gd name="connsiteY5" fmla="*/ 552450 h 565150"/>
                <a:gd name="connsiteX6" fmla="*/ 5251450 w 5759450"/>
                <a:gd name="connsiteY6" fmla="*/ 565150 h 565150"/>
                <a:gd name="connsiteX7" fmla="*/ 654050 w 5759450"/>
                <a:gd name="connsiteY7" fmla="*/ 552450 h 565150"/>
                <a:gd name="connsiteX8" fmla="*/ 0 w 5759450"/>
                <a:gd name="connsiteY8" fmla="*/ 533400 h 565150"/>
                <a:gd name="connsiteX9" fmla="*/ 190500 w 5759450"/>
                <a:gd name="connsiteY9" fmla="*/ 254000 h 565150"/>
                <a:gd name="connsiteX10" fmla="*/ 12700 w 5759450"/>
                <a:gd name="connsiteY10" fmla="*/ 0 h 565150"/>
                <a:gd name="connsiteX0" fmla="*/ 12700 w 5759450"/>
                <a:gd name="connsiteY0" fmla="*/ 0 h 565150"/>
                <a:gd name="connsiteX1" fmla="*/ 374650 w 5759450"/>
                <a:gd name="connsiteY1" fmla="*/ 38100 h 565150"/>
                <a:gd name="connsiteX2" fmla="*/ 5073650 w 5759450"/>
                <a:gd name="connsiteY2" fmla="*/ 38100 h 565150"/>
                <a:gd name="connsiteX3" fmla="*/ 5759450 w 5759450"/>
                <a:gd name="connsiteY3" fmla="*/ 6350 h 565150"/>
                <a:gd name="connsiteX4" fmla="*/ 5594350 w 5759450"/>
                <a:gd name="connsiteY4" fmla="*/ 279400 h 565150"/>
                <a:gd name="connsiteX5" fmla="*/ 5759450 w 5759450"/>
                <a:gd name="connsiteY5" fmla="*/ 552450 h 565150"/>
                <a:gd name="connsiteX6" fmla="*/ 5251450 w 5759450"/>
                <a:gd name="connsiteY6" fmla="*/ 565150 h 565150"/>
                <a:gd name="connsiteX7" fmla="*/ 654050 w 5759450"/>
                <a:gd name="connsiteY7" fmla="*/ 552450 h 565150"/>
                <a:gd name="connsiteX8" fmla="*/ 0 w 5759450"/>
                <a:gd name="connsiteY8" fmla="*/ 533400 h 565150"/>
                <a:gd name="connsiteX9" fmla="*/ 190500 w 5759450"/>
                <a:gd name="connsiteY9" fmla="*/ 254000 h 565150"/>
                <a:gd name="connsiteX10" fmla="*/ 12700 w 5759450"/>
                <a:gd name="connsiteY10" fmla="*/ 0 h 565150"/>
                <a:gd name="connsiteX0" fmla="*/ 22225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190500 w 5759450"/>
                <a:gd name="connsiteY9" fmla="*/ 247650 h 558800"/>
                <a:gd name="connsiteX10" fmla="*/ 22225 w 5759450"/>
                <a:gd name="connsiteY10" fmla="*/ 7938 h 558800"/>
                <a:gd name="connsiteX0" fmla="*/ 22225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190500 w 5759450"/>
                <a:gd name="connsiteY9" fmla="*/ 247650 h 558800"/>
                <a:gd name="connsiteX10" fmla="*/ 30956 w 5759450"/>
                <a:gd name="connsiteY10" fmla="*/ 28575 h 558800"/>
                <a:gd name="connsiteX11" fmla="*/ 22225 w 5759450"/>
                <a:gd name="connsiteY11" fmla="*/ 7938 h 558800"/>
                <a:gd name="connsiteX0" fmla="*/ 22225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190500 w 5759450"/>
                <a:gd name="connsiteY9" fmla="*/ 247650 h 558800"/>
                <a:gd name="connsiteX10" fmla="*/ 19050 w 5759450"/>
                <a:gd name="connsiteY10" fmla="*/ 35719 h 558800"/>
                <a:gd name="connsiteX11" fmla="*/ 22225 w 5759450"/>
                <a:gd name="connsiteY11" fmla="*/ 7938 h 558800"/>
                <a:gd name="connsiteX0" fmla="*/ 24606 w 5761831"/>
                <a:gd name="connsiteY0" fmla="*/ 7938 h 558800"/>
                <a:gd name="connsiteX1" fmla="*/ 377031 w 5761831"/>
                <a:gd name="connsiteY1" fmla="*/ 31750 h 558800"/>
                <a:gd name="connsiteX2" fmla="*/ 5076031 w 5761831"/>
                <a:gd name="connsiteY2" fmla="*/ 31750 h 558800"/>
                <a:gd name="connsiteX3" fmla="*/ 5761831 w 5761831"/>
                <a:gd name="connsiteY3" fmla="*/ 0 h 558800"/>
                <a:gd name="connsiteX4" fmla="*/ 5596731 w 5761831"/>
                <a:gd name="connsiteY4" fmla="*/ 273050 h 558800"/>
                <a:gd name="connsiteX5" fmla="*/ 5761831 w 5761831"/>
                <a:gd name="connsiteY5" fmla="*/ 546100 h 558800"/>
                <a:gd name="connsiteX6" fmla="*/ 5253831 w 5761831"/>
                <a:gd name="connsiteY6" fmla="*/ 558800 h 558800"/>
                <a:gd name="connsiteX7" fmla="*/ 656431 w 5761831"/>
                <a:gd name="connsiteY7" fmla="*/ 546100 h 558800"/>
                <a:gd name="connsiteX8" fmla="*/ 2381 w 5761831"/>
                <a:gd name="connsiteY8" fmla="*/ 527050 h 558800"/>
                <a:gd name="connsiteX9" fmla="*/ 192881 w 5761831"/>
                <a:gd name="connsiteY9" fmla="*/ 247650 h 558800"/>
                <a:gd name="connsiteX10" fmla="*/ 0 w 5761831"/>
                <a:gd name="connsiteY10" fmla="*/ 30957 h 558800"/>
                <a:gd name="connsiteX11" fmla="*/ 24606 w 5761831"/>
                <a:gd name="connsiteY11" fmla="*/ 7938 h 558800"/>
                <a:gd name="connsiteX0" fmla="*/ 22225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190500 w 5759450"/>
                <a:gd name="connsiteY9" fmla="*/ 247650 h 558800"/>
                <a:gd name="connsiteX10" fmla="*/ 22225 w 5759450"/>
                <a:gd name="connsiteY10" fmla="*/ 7938 h 558800"/>
                <a:gd name="connsiteX0" fmla="*/ 793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190500 w 5759450"/>
                <a:gd name="connsiteY9" fmla="*/ 247650 h 558800"/>
                <a:gd name="connsiteX10" fmla="*/ 793 w 5759450"/>
                <a:gd name="connsiteY10" fmla="*/ 7938 h 558800"/>
                <a:gd name="connsiteX0" fmla="*/ 793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190500 w 5759450"/>
                <a:gd name="connsiteY9" fmla="*/ 247650 h 558800"/>
                <a:gd name="connsiteX10" fmla="*/ 793 w 5759450"/>
                <a:gd name="connsiteY10" fmla="*/ 7938 h 558800"/>
                <a:gd name="connsiteX0" fmla="*/ 793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200025 w 5759450"/>
                <a:gd name="connsiteY9" fmla="*/ 271463 h 558800"/>
                <a:gd name="connsiteX10" fmla="*/ 793 w 5759450"/>
                <a:gd name="connsiteY10" fmla="*/ 7938 h 558800"/>
                <a:gd name="connsiteX0" fmla="*/ 793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200025 w 5759450"/>
                <a:gd name="connsiteY9" fmla="*/ 271463 h 558800"/>
                <a:gd name="connsiteX10" fmla="*/ 793 w 5759450"/>
                <a:gd name="connsiteY10" fmla="*/ 7938 h 558800"/>
                <a:gd name="connsiteX0" fmla="*/ 793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200025 w 5759450"/>
                <a:gd name="connsiteY9" fmla="*/ 271463 h 558800"/>
                <a:gd name="connsiteX10" fmla="*/ 793 w 5759450"/>
                <a:gd name="connsiteY10" fmla="*/ 7938 h 558800"/>
                <a:gd name="connsiteX0" fmla="*/ 793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200025 w 5759450"/>
                <a:gd name="connsiteY9" fmla="*/ 271463 h 558800"/>
                <a:gd name="connsiteX10" fmla="*/ 793 w 5759450"/>
                <a:gd name="connsiteY10" fmla="*/ 7938 h 558800"/>
                <a:gd name="connsiteX0" fmla="*/ 793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54050 w 5759450"/>
                <a:gd name="connsiteY7" fmla="*/ 546100 h 558800"/>
                <a:gd name="connsiteX8" fmla="*/ 0 w 5759450"/>
                <a:gd name="connsiteY8" fmla="*/ 527050 h 558800"/>
                <a:gd name="connsiteX9" fmla="*/ 200025 w 5759450"/>
                <a:gd name="connsiteY9" fmla="*/ 271463 h 558800"/>
                <a:gd name="connsiteX10" fmla="*/ 793 w 5759450"/>
                <a:gd name="connsiteY10" fmla="*/ 7938 h 558800"/>
                <a:gd name="connsiteX0" fmla="*/ 793 w 5759450"/>
                <a:gd name="connsiteY0" fmla="*/ 7938 h 558800"/>
                <a:gd name="connsiteX1" fmla="*/ 374650 w 5759450"/>
                <a:gd name="connsiteY1" fmla="*/ 31750 h 558800"/>
                <a:gd name="connsiteX2" fmla="*/ 5073650 w 5759450"/>
                <a:gd name="connsiteY2" fmla="*/ 31750 h 558800"/>
                <a:gd name="connsiteX3" fmla="*/ 5759450 w 5759450"/>
                <a:gd name="connsiteY3" fmla="*/ 0 h 558800"/>
                <a:gd name="connsiteX4" fmla="*/ 5594350 w 5759450"/>
                <a:gd name="connsiteY4" fmla="*/ 273050 h 558800"/>
                <a:gd name="connsiteX5" fmla="*/ 5759450 w 5759450"/>
                <a:gd name="connsiteY5" fmla="*/ 546100 h 558800"/>
                <a:gd name="connsiteX6" fmla="*/ 5251450 w 5759450"/>
                <a:gd name="connsiteY6" fmla="*/ 558800 h 558800"/>
                <a:gd name="connsiteX7" fmla="*/ 661194 w 5759450"/>
                <a:gd name="connsiteY7" fmla="*/ 553244 h 558800"/>
                <a:gd name="connsiteX8" fmla="*/ 0 w 5759450"/>
                <a:gd name="connsiteY8" fmla="*/ 527050 h 558800"/>
                <a:gd name="connsiteX9" fmla="*/ 200025 w 5759450"/>
                <a:gd name="connsiteY9" fmla="*/ 271463 h 558800"/>
                <a:gd name="connsiteX10" fmla="*/ 793 w 5759450"/>
                <a:gd name="connsiteY10" fmla="*/ 7938 h 558800"/>
                <a:gd name="connsiteX0" fmla="*/ 793 w 5759450"/>
                <a:gd name="connsiteY0" fmla="*/ 7938 h 559049"/>
                <a:gd name="connsiteX1" fmla="*/ 374650 w 5759450"/>
                <a:gd name="connsiteY1" fmla="*/ 31750 h 559049"/>
                <a:gd name="connsiteX2" fmla="*/ 5073650 w 5759450"/>
                <a:gd name="connsiteY2" fmla="*/ 31750 h 559049"/>
                <a:gd name="connsiteX3" fmla="*/ 5759450 w 5759450"/>
                <a:gd name="connsiteY3" fmla="*/ 0 h 559049"/>
                <a:gd name="connsiteX4" fmla="*/ 5594350 w 5759450"/>
                <a:gd name="connsiteY4" fmla="*/ 273050 h 559049"/>
                <a:gd name="connsiteX5" fmla="*/ 5759450 w 5759450"/>
                <a:gd name="connsiteY5" fmla="*/ 546100 h 559049"/>
                <a:gd name="connsiteX6" fmla="*/ 5251450 w 5759450"/>
                <a:gd name="connsiteY6" fmla="*/ 558800 h 559049"/>
                <a:gd name="connsiteX7" fmla="*/ 661194 w 5759450"/>
                <a:gd name="connsiteY7" fmla="*/ 553244 h 559049"/>
                <a:gd name="connsiteX8" fmla="*/ 0 w 5759450"/>
                <a:gd name="connsiteY8" fmla="*/ 527050 h 559049"/>
                <a:gd name="connsiteX9" fmla="*/ 200025 w 5759450"/>
                <a:gd name="connsiteY9" fmla="*/ 271463 h 559049"/>
                <a:gd name="connsiteX10" fmla="*/ 793 w 5759450"/>
                <a:gd name="connsiteY10" fmla="*/ 7938 h 559049"/>
                <a:gd name="connsiteX0" fmla="*/ 793 w 5759450"/>
                <a:gd name="connsiteY0" fmla="*/ 7938 h 559049"/>
                <a:gd name="connsiteX1" fmla="*/ 374650 w 5759450"/>
                <a:gd name="connsiteY1" fmla="*/ 31750 h 559049"/>
                <a:gd name="connsiteX2" fmla="*/ 919163 w 5759450"/>
                <a:gd name="connsiteY2" fmla="*/ 28575 h 559049"/>
                <a:gd name="connsiteX3" fmla="*/ 5073650 w 5759450"/>
                <a:gd name="connsiteY3" fmla="*/ 31750 h 559049"/>
                <a:gd name="connsiteX4" fmla="*/ 5759450 w 5759450"/>
                <a:gd name="connsiteY4" fmla="*/ 0 h 559049"/>
                <a:gd name="connsiteX5" fmla="*/ 5594350 w 5759450"/>
                <a:gd name="connsiteY5" fmla="*/ 273050 h 559049"/>
                <a:gd name="connsiteX6" fmla="*/ 5759450 w 5759450"/>
                <a:gd name="connsiteY6" fmla="*/ 546100 h 559049"/>
                <a:gd name="connsiteX7" fmla="*/ 5251450 w 5759450"/>
                <a:gd name="connsiteY7" fmla="*/ 558800 h 559049"/>
                <a:gd name="connsiteX8" fmla="*/ 661194 w 5759450"/>
                <a:gd name="connsiteY8" fmla="*/ 553244 h 559049"/>
                <a:gd name="connsiteX9" fmla="*/ 0 w 5759450"/>
                <a:gd name="connsiteY9" fmla="*/ 527050 h 559049"/>
                <a:gd name="connsiteX10" fmla="*/ 200025 w 5759450"/>
                <a:gd name="connsiteY10" fmla="*/ 271463 h 559049"/>
                <a:gd name="connsiteX11" fmla="*/ 793 w 5759450"/>
                <a:gd name="connsiteY11"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5073650 w 5759450"/>
                <a:gd name="connsiteY3" fmla="*/ 31750 h 559049"/>
                <a:gd name="connsiteX4" fmla="*/ 5759450 w 5759450"/>
                <a:gd name="connsiteY4" fmla="*/ 0 h 559049"/>
                <a:gd name="connsiteX5" fmla="*/ 5594350 w 5759450"/>
                <a:gd name="connsiteY5" fmla="*/ 273050 h 559049"/>
                <a:gd name="connsiteX6" fmla="*/ 5759450 w 5759450"/>
                <a:gd name="connsiteY6" fmla="*/ 546100 h 559049"/>
                <a:gd name="connsiteX7" fmla="*/ 5251450 w 5759450"/>
                <a:gd name="connsiteY7" fmla="*/ 558800 h 559049"/>
                <a:gd name="connsiteX8" fmla="*/ 661194 w 5759450"/>
                <a:gd name="connsiteY8" fmla="*/ 553244 h 559049"/>
                <a:gd name="connsiteX9" fmla="*/ 0 w 5759450"/>
                <a:gd name="connsiteY9" fmla="*/ 527050 h 559049"/>
                <a:gd name="connsiteX10" fmla="*/ 200025 w 5759450"/>
                <a:gd name="connsiteY10" fmla="*/ 271463 h 559049"/>
                <a:gd name="connsiteX11" fmla="*/ 793 w 5759450"/>
                <a:gd name="connsiteY11"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5073650 w 5759450"/>
                <a:gd name="connsiteY3" fmla="*/ 31750 h 559049"/>
                <a:gd name="connsiteX4" fmla="*/ 5759450 w 5759450"/>
                <a:gd name="connsiteY4" fmla="*/ 0 h 559049"/>
                <a:gd name="connsiteX5" fmla="*/ 5594350 w 5759450"/>
                <a:gd name="connsiteY5" fmla="*/ 273050 h 559049"/>
                <a:gd name="connsiteX6" fmla="*/ 5759450 w 5759450"/>
                <a:gd name="connsiteY6" fmla="*/ 546100 h 559049"/>
                <a:gd name="connsiteX7" fmla="*/ 5251450 w 5759450"/>
                <a:gd name="connsiteY7" fmla="*/ 558800 h 559049"/>
                <a:gd name="connsiteX8" fmla="*/ 661194 w 5759450"/>
                <a:gd name="connsiteY8" fmla="*/ 553244 h 559049"/>
                <a:gd name="connsiteX9" fmla="*/ 0 w 5759450"/>
                <a:gd name="connsiteY9" fmla="*/ 527050 h 559049"/>
                <a:gd name="connsiteX10" fmla="*/ 200025 w 5759450"/>
                <a:gd name="connsiteY10" fmla="*/ 271463 h 559049"/>
                <a:gd name="connsiteX11" fmla="*/ 793 w 5759450"/>
                <a:gd name="connsiteY11"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5073650 w 5759450"/>
                <a:gd name="connsiteY3" fmla="*/ 31750 h 559049"/>
                <a:gd name="connsiteX4" fmla="*/ 5759450 w 5759450"/>
                <a:gd name="connsiteY4" fmla="*/ 0 h 559049"/>
                <a:gd name="connsiteX5" fmla="*/ 5594350 w 5759450"/>
                <a:gd name="connsiteY5" fmla="*/ 273050 h 559049"/>
                <a:gd name="connsiteX6" fmla="*/ 5759450 w 5759450"/>
                <a:gd name="connsiteY6" fmla="*/ 546100 h 559049"/>
                <a:gd name="connsiteX7" fmla="*/ 5251450 w 5759450"/>
                <a:gd name="connsiteY7" fmla="*/ 558800 h 559049"/>
                <a:gd name="connsiteX8" fmla="*/ 661194 w 5759450"/>
                <a:gd name="connsiteY8" fmla="*/ 553244 h 559049"/>
                <a:gd name="connsiteX9" fmla="*/ 0 w 5759450"/>
                <a:gd name="connsiteY9" fmla="*/ 527050 h 559049"/>
                <a:gd name="connsiteX10" fmla="*/ 200025 w 5759450"/>
                <a:gd name="connsiteY10" fmla="*/ 271463 h 559049"/>
                <a:gd name="connsiteX11" fmla="*/ 793 w 5759450"/>
                <a:gd name="connsiteY11"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5073650 w 5759450"/>
                <a:gd name="connsiteY3" fmla="*/ 31750 h 559049"/>
                <a:gd name="connsiteX4" fmla="*/ 5759450 w 5759450"/>
                <a:gd name="connsiteY4" fmla="*/ 0 h 559049"/>
                <a:gd name="connsiteX5" fmla="*/ 5594350 w 5759450"/>
                <a:gd name="connsiteY5" fmla="*/ 273050 h 559049"/>
                <a:gd name="connsiteX6" fmla="*/ 5759450 w 5759450"/>
                <a:gd name="connsiteY6" fmla="*/ 546100 h 559049"/>
                <a:gd name="connsiteX7" fmla="*/ 5251450 w 5759450"/>
                <a:gd name="connsiteY7" fmla="*/ 558800 h 559049"/>
                <a:gd name="connsiteX8" fmla="*/ 919163 w 5759450"/>
                <a:gd name="connsiteY8" fmla="*/ 554831 h 559049"/>
                <a:gd name="connsiteX9" fmla="*/ 661194 w 5759450"/>
                <a:gd name="connsiteY9" fmla="*/ 553244 h 559049"/>
                <a:gd name="connsiteX10" fmla="*/ 0 w 5759450"/>
                <a:gd name="connsiteY10" fmla="*/ 527050 h 559049"/>
                <a:gd name="connsiteX11" fmla="*/ 200025 w 5759450"/>
                <a:gd name="connsiteY11" fmla="*/ 271463 h 559049"/>
                <a:gd name="connsiteX12" fmla="*/ 793 w 5759450"/>
                <a:gd name="connsiteY12"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5073650 w 5759450"/>
                <a:gd name="connsiteY3" fmla="*/ 31750 h 559049"/>
                <a:gd name="connsiteX4" fmla="*/ 5759450 w 5759450"/>
                <a:gd name="connsiteY4" fmla="*/ 0 h 559049"/>
                <a:gd name="connsiteX5" fmla="*/ 5594350 w 5759450"/>
                <a:gd name="connsiteY5" fmla="*/ 273050 h 559049"/>
                <a:gd name="connsiteX6" fmla="*/ 5759450 w 5759450"/>
                <a:gd name="connsiteY6" fmla="*/ 546100 h 559049"/>
                <a:gd name="connsiteX7" fmla="*/ 5251450 w 5759450"/>
                <a:gd name="connsiteY7" fmla="*/ 558800 h 559049"/>
                <a:gd name="connsiteX8" fmla="*/ 919163 w 5759450"/>
                <a:gd name="connsiteY8" fmla="*/ 550068 h 559049"/>
                <a:gd name="connsiteX9" fmla="*/ 661194 w 5759450"/>
                <a:gd name="connsiteY9" fmla="*/ 553244 h 559049"/>
                <a:gd name="connsiteX10" fmla="*/ 0 w 5759450"/>
                <a:gd name="connsiteY10" fmla="*/ 527050 h 559049"/>
                <a:gd name="connsiteX11" fmla="*/ 200025 w 5759450"/>
                <a:gd name="connsiteY11" fmla="*/ 271463 h 559049"/>
                <a:gd name="connsiteX12" fmla="*/ 793 w 5759450"/>
                <a:gd name="connsiteY12"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0131 w 5759450"/>
                <a:gd name="connsiteY3" fmla="*/ 30956 h 559049"/>
                <a:gd name="connsiteX4" fmla="*/ 5073650 w 5759450"/>
                <a:gd name="connsiteY4" fmla="*/ 31750 h 559049"/>
                <a:gd name="connsiteX5" fmla="*/ 5759450 w 5759450"/>
                <a:gd name="connsiteY5" fmla="*/ 0 h 559049"/>
                <a:gd name="connsiteX6" fmla="*/ 5594350 w 5759450"/>
                <a:gd name="connsiteY6" fmla="*/ 273050 h 559049"/>
                <a:gd name="connsiteX7" fmla="*/ 5759450 w 5759450"/>
                <a:gd name="connsiteY7" fmla="*/ 546100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3650 w 5759450"/>
                <a:gd name="connsiteY4" fmla="*/ 31750 h 559049"/>
                <a:gd name="connsiteX5" fmla="*/ 5759450 w 5759450"/>
                <a:gd name="connsiteY5" fmla="*/ 0 h 559049"/>
                <a:gd name="connsiteX6" fmla="*/ 5594350 w 5759450"/>
                <a:gd name="connsiteY6" fmla="*/ 273050 h 559049"/>
                <a:gd name="connsiteX7" fmla="*/ 5759450 w 5759450"/>
                <a:gd name="connsiteY7" fmla="*/ 546100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6032 w 5759450"/>
                <a:gd name="connsiteY4" fmla="*/ 26988 h 559049"/>
                <a:gd name="connsiteX5" fmla="*/ 5759450 w 5759450"/>
                <a:gd name="connsiteY5" fmla="*/ 0 h 559049"/>
                <a:gd name="connsiteX6" fmla="*/ 5594350 w 5759450"/>
                <a:gd name="connsiteY6" fmla="*/ 273050 h 559049"/>
                <a:gd name="connsiteX7" fmla="*/ 5759450 w 5759450"/>
                <a:gd name="connsiteY7" fmla="*/ 546100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6032 w 5759450"/>
                <a:gd name="connsiteY4" fmla="*/ 26988 h 559049"/>
                <a:gd name="connsiteX5" fmla="*/ 5759450 w 5759450"/>
                <a:gd name="connsiteY5" fmla="*/ 0 h 559049"/>
                <a:gd name="connsiteX6" fmla="*/ 5594350 w 5759450"/>
                <a:gd name="connsiteY6" fmla="*/ 273050 h 559049"/>
                <a:gd name="connsiteX7" fmla="*/ 5759450 w 5759450"/>
                <a:gd name="connsiteY7" fmla="*/ 546100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6032 w 5759450"/>
                <a:gd name="connsiteY4" fmla="*/ 26988 h 559049"/>
                <a:gd name="connsiteX5" fmla="*/ 5759450 w 5759450"/>
                <a:gd name="connsiteY5" fmla="*/ 0 h 559049"/>
                <a:gd name="connsiteX6" fmla="*/ 5594350 w 5759450"/>
                <a:gd name="connsiteY6" fmla="*/ 273050 h 559049"/>
                <a:gd name="connsiteX7" fmla="*/ 5759450 w 5759450"/>
                <a:gd name="connsiteY7" fmla="*/ 546100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6032 w 5759450"/>
                <a:gd name="connsiteY4" fmla="*/ 26988 h 559049"/>
                <a:gd name="connsiteX5" fmla="*/ 5759450 w 5759450"/>
                <a:gd name="connsiteY5" fmla="*/ 0 h 559049"/>
                <a:gd name="connsiteX6" fmla="*/ 5594350 w 5759450"/>
                <a:gd name="connsiteY6" fmla="*/ 273050 h 559049"/>
                <a:gd name="connsiteX7" fmla="*/ 5759450 w 5759450"/>
                <a:gd name="connsiteY7" fmla="*/ 546100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6032 w 5759450"/>
                <a:gd name="connsiteY4" fmla="*/ 26988 h 559049"/>
                <a:gd name="connsiteX5" fmla="*/ 5759450 w 5759450"/>
                <a:gd name="connsiteY5" fmla="*/ 0 h 559049"/>
                <a:gd name="connsiteX6" fmla="*/ 5577681 w 5759450"/>
                <a:gd name="connsiteY6" fmla="*/ 273050 h 559049"/>
                <a:gd name="connsiteX7" fmla="*/ 5759450 w 5759450"/>
                <a:gd name="connsiteY7" fmla="*/ 546100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6032 w 5759450"/>
                <a:gd name="connsiteY4" fmla="*/ 26988 h 559049"/>
                <a:gd name="connsiteX5" fmla="*/ 5759450 w 5759450"/>
                <a:gd name="connsiteY5" fmla="*/ 0 h 559049"/>
                <a:gd name="connsiteX6" fmla="*/ 5577681 w 5759450"/>
                <a:gd name="connsiteY6" fmla="*/ 273050 h 559049"/>
                <a:gd name="connsiteX7" fmla="*/ 5759450 w 5759450"/>
                <a:gd name="connsiteY7" fmla="*/ 546100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6032 w 5759450"/>
                <a:gd name="connsiteY4" fmla="*/ 26988 h 559049"/>
                <a:gd name="connsiteX5" fmla="*/ 5759450 w 5759450"/>
                <a:gd name="connsiteY5" fmla="*/ 0 h 559049"/>
                <a:gd name="connsiteX6" fmla="*/ 5577681 w 5759450"/>
                <a:gd name="connsiteY6" fmla="*/ 273050 h 559049"/>
                <a:gd name="connsiteX7" fmla="*/ 5754688 w 5759450"/>
                <a:gd name="connsiteY7" fmla="*/ 517525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59049"/>
                <a:gd name="connsiteX1" fmla="*/ 374650 w 5759450"/>
                <a:gd name="connsiteY1" fmla="*/ 31750 h 559049"/>
                <a:gd name="connsiteX2" fmla="*/ 916782 w 5759450"/>
                <a:gd name="connsiteY2" fmla="*/ 19050 h 559049"/>
                <a:gd name="connsiteX3" fmla="*/ 4862512 w 5759450"/>
                <a:gd name="connsiteY3" fmla="*/ 19050 h 559049"/>
                <a:gd name="connsiteX4" fmla="*/ 5076032 w 5759450"/>
                <a:gd name="connsiteY4" fmla="*/ 26988 h 559049"/>
                <a:gd name="connsiteX5" fmla="*/ 5759450 w 5759450"/>
                <a:gd name="connsiteY5" fmla="*/ 0 h 559049"/>
                <a:gd name="connsiteX6" fmla="*/ 5577681 w 5759450"/>
                <a:gd name="connsiteY6" fmla="*/ 273050 h 559049"/>
                <a:gd name="connsiteX7" fmla="*/ 5754688 w 5759450"/>
                <a:gd name="connsiteY7" fmla="*/ 517525 h 559049"/>
                <a:gd name="connsiteX8" fmla="*/ 5251450 w 5759450"/>
                <a:gd name="connsiteY8" fmla="*/ 558800 h 559049"/>
                <a:gd name="connsiteX9" fmla="*/ 919163 w 5759450"/>
                <a:gd name="connsiteY9" fmla="*/ 550068 h 559049"/>
                <a:gd name="connsiteX10" fmla="*/ 661194 w 5759450"/>
                <a:gd name="connsiteY10" fmla="*/ 553244 h 559049"/>
                <a:gd name="connsiteX11" fmla="*/ 0 w 5759450"/>
                <a:gd name="connsiteY11" fmla="*/ 527050 h 559049"/>
                <a:gd name="connsiteX12" fmla="*/ 200025 w 5759450"/>
                <a:gd name="connsiteY12" fmla="*/ 271463 h 559049"/>
                <a:gd name="connsiteX13" fmla="*/ 793 w 5759450"/>
                <a:gd name="connsiteY13" fmla="*/ 7938 h 559049"/>
                <a:gd name="connsiteX0" fmla="*/ 793 w 5759450"/>
                <a:gd name="connsiteY0" fmla="*/ 7938 h 561529"/>
                <a:gd name="connsiteX1" fmla="*/ 374650 w 5759450"/>
                <a:gd name="connsiteY1" fmla="*/ 31750 h 561529"/>
                <a:gd name="connsiteX2" fmla="*/ 916782 w 5759450"/>
                <a:gd name="connsiteY2" fmla="*/ 19050 h 561529"/>
                <a:gd name="connsiteX3" fmla="*/ 4862512 w 5759450"/>
                <a:gd name="connsiteY3" fmla="*/ 19050 h 561529"/>
                <a:gd name="connsiteX4" fmla="*/ 5076032 w 5759450"/>
                <a:gd name="connsiteY4" fmla="*/ 26988 h 561529"/>
                <a:gd name="connsiteX5" fmla="*/ 5759450 w 5759450"/>
                <a:gd name="connsiteY5" fmla="*/ 0 h 561529"/>
                <a:gd name="connsiteX6" fmla="*/ 5577681 w 5759450"/>
                <a:gd name="connsiteY6" fmla="*/ 273050 h 561529"/>
                <a:gd name="connsiteX7" fmla="*/ 5754688 w 5759450"/>
                <a:gd name="connsiteY7" fmla="*/ 517525 h 561529"/>
                <a:gd name="connsiteX8" fmla="*/ 5251450 w 5759450"/>
                <a:gd name="connsiteY8" fmla="*/ 558800 h 561529"/>
                <a:gd name="connsiteX9" fmla="*/ 919163 w 5759450"/>
                <a:gd name="connsiteY9" fmla="*/ 550068 h 561529"/>
                <a:gd name="connsiteX10" fmla="*/ 661194 w 5759450"/>
                <a:gd name="connsiteY10" fmla="*/ 553244 h 561529"/>
                <a:gd name="connsiteX11" fmla="*/ 0 w 5759450"/>
                <a:gd name="connsiteY11" fmla="*/ 527050 h 561529"/>
                <a:gd name="connsiteX12" fmla="*/ 200025 w 5759450"/>
                <a:gd name="connsiteY12" fmla="*/ 271463 h 561529"/>
                <a:gd name="connsiteX13" fmla="*/ 793 w 5759450"/>
                <a:gd name="connsiteY13" fmla="*/ 7938 h 561529"/>
                <a:gd name="connsiteX0" fmla="*/ 793 w 5759450"/>
                <a:gd name="connsiteY0" fmla="*/ 7938 h 562791"/>
                <a:gd name="connsiteX1" fmla="*/ 374650 w 5759450"/>
                <a:gd name="connsiteY1" fmla="*/ 31750 h 562791"/>
                <a:gd name="connsiteX2" fmla="*/ 916782 w 5759450"/>
                <a:gd name="connsiteY2" fmla="*/ 19050 h 562791"/>
                <a:gd name="connsiteX3" fmla="*/ 4862512 w 5759450"/>
                <a:gd name="connsiteY3" fmla="*/ 19050 h 562791"/>
                <a:gd name="connsiteX4" fmla="*/ 5076032 w 5759450"/>
                <a:gd name="connsiteY4" fmla="*/ 26988 h 562791"/>
                <a:gd name="connsiteX5" fmla="*/ 5759450 w 5759450"/>
                <a:gd name="connsiteY5" fmla="*/ 0 h 562791"/>
                <a:gd name="connsiteX6" fmla="*/ 5577681 w 5759450"/>
                <a:gd name="connsiteY6" fmla="*/ 273050 h 562791"/>
                <a:gd name="connsiteX7" fmla="*/ 5754688 w 5759450"/>
                <a:gd name="connsiteY7" fmla="*/ 517525 h 562791"/>
                <a:gd name="connsiteX8" fmla="*/ 5251450 w 5759450"/>
                <a:gd name="connsiteY8" fmla="*/ 558800 h 562791"/>
                <a:gd name="connsiteX9" fmla="*/ 919163 w 5759450"/>
                <a:gd name="connsiteY9" fmla="*/ 550068 h 562791"/>
                <a:gd name="connsiteX10" fmla="*/ 661194 w 5759450"/>
                <a:gd name="connsiteY10" fmla="*/ 553244 h 562791"/>
                <a:gd name="connsiteX11" fmla="*/ 0 w 5759450"/>
                <a:gd name="connsiteY11" fmla="*/ 527050 h 562791"/>
                <a:gd name="connsiteX12" fmla="*/ 200025 w 5759450"/>
                <a:gd name="connsiteY12" fmla="*/ 271463 h 562791"/>
                <a:gd name="connsiteX13" fmla="*/ 793 w 5759450"/>
                <a:gd name="connsiteY13" fmla="*/ 7938 h 562791"/>
                <a:gd name="connsiteX0" fmla="*/ 793 w 5761832"/>
                <a:gd name="connsiteY0" fmla="*/ 7938 h 563259"/>
                <a:gd name="connsiteX1" fmla="*/ 374650 w 5761832"/>
                <a:gd name="connsiteY1" fmla="*/ 31750 h 563259"/>
                <a:gd name="connsiteX2" fmla="*/ 916782 w 5761832"/>
                <a:gd name="connsiteY2" fmla="*/ 19050 h 563259"/>
                <a:gd name="connsiteX3" fmla="*/ 4862512 w 5761832"/>
                <a:gd name="connsiteY3" fmla="*/ 19050 h 563259"/>
                <a:gd name="connsiteX4" fmla="*/ 5076032 w 5761832"/>
                <a:gd name="connsiteY4" fmla="*/ 26988 h 563259"/>
                <a:gd name="connsiteX5" fmla="*/ 5759450 w 5761832"/>
                <a:gd name="connsiteY5" fmla="*/ 0 h 563259"/>
                <a:gd name="connsiteX6" fmla="*/ 5577681 w 5761832"/>
                <a:gd name="connsiteY6" fmla="*/ 273050 h 563259"/>
                <a:gd name="connsiteX7" fmla="*/ 5761832 w 5761832"/>
                <a:gd name="connsiteY7" fmla="*/ 522287 h 563259"/>
                <a:gd name="connsiteX8" fmla="*/ 5251450 w 5761832"/>
                <a:gd name="connsiteY8" fmla="*/ 558800 h 563259"/>
                <a:gd name="connsiteX9" fmla="*/ 919163 w 5761832"/>
                <a:gd name="connsiteY9" fmla="*/ 550068 h 563259"/>
                <a:gd name="connsiteX10" fmla="*/ 661194 w 5761832"/>
                <a:gd name="connsiteY10" fmla="*/ 553244 h 563259"/>
                <a:gd name="connsiteX11" fmla="*/ 0 w 5761832"/>
                <a:gd name="connsiteY11" fmla="*/ 527050 h 563259"/>
                <a:gd name="connsiteX12" fmla="*/ 200025 w 5761832"/>
                <a:gd name="connsiteY12" fmla="*/ 271463 h 563259"/>
                <a:gd name="connsiteX13" fmla="*/ 793 w 5761832"/>
                <a:gd name="connsiteY13" fmla="*/ 7938 h 563259"/>
                <a:gd name="connsiteX0" fmla="*/ 793 w 5761832"/>
                <a:gd name="connsiteY0" fmla="*/ 7938 h 563781"/>
                <a:gd name="connsiteX1" fmla="*/ 374650 w 5761832"/>
                <a:gd name="connsiteY1" fmla="*/ 31750 h 563781"/>
                <a:gd name="connsiteX2" fmla="*/ 916782 w 5761832"/>
                <a:gd name="connsiteY2" fmla="*/ 19050 h 563781"/>
                <a:gd name="connsiteX3" fmla="*/ 4862512 w 5761832"/>
                <a:gd name="connsiteY3" fmla="*/ 19050 h 563781"/>
                <a:gd name="connsiteX4" fmla="*/ 5076032 w 5761832"/>
                <a:gd name="connsiteY4" fmla="*/ 26988 h 563781"/>
                <a:gd name="connsiteX5" fmla="*/ 5759450 w 5761832"/>
                <a:gd name="connsiteY5" fmla="*/ 0 h 563781"/>
                <a:gd name="connsiteX6" fmla="*/ 5577681 w 5761832"/>
                <a:gd name="connsiteY6" fmla="*/ 273050 h 563781"/>
                <a:gd name="connsiteX7" fmla="*/ 5761832 w 5761832"/>
                <a:gd name="connsiteY7" fmla="*/ 522287 h 563781"/>
                <a:gd name="connsiteX8" fmla="*/ 5251450 w 5761832"/>
                <a:gd name="connsiteY8" fmla="*/ 558800 h 563781"/>
                <a:gd name="connsiteX9" fmla="*/ 919163 w 5761832"/>
                <a:gd name="connsiteY9" fmla="*/ 550068 h 563781"/>
                <a:gd name="connsiteX10" fmla="*/ 661194 w 5761832"/>
                <a:gd name="connsiteY10" fmla="*/ 553244 h 563781"/>
                <a:gd name="connsiteX11" fmla="*/ 0 w 5761832"/>
                <a:gd name="connsiteY11" fmla="*/ 527050 h 563781"/>
                <a:gd name="connsiteX12" fmla="*/ 200025 w 5761832"/>
                <a:gd name="connsiteY12" fmla="*/ 271463 h 563781"/>
                <a:gd name="connsiteX13" fmla="*/ 793 w 5761832"/>
                <a:gd name="connsiteY13" fmla="*/ 7938 h 563781"/>
                <a:gd name="connsiteX0" fmla="*/ 793 w 5761832"/>
                <a:gd name="connsiteY0" fmla="*/ 7938 h 559049"/>
                <a:gd name="connsiteX1" fmla="*/ 374650 w 5761832"/>
                <a:gd name="connsiteY1" fmla="*/ 31750 h 559049"/>
                <a:gd name="connsiteX2" fmla="*/ 916782 w 5761832"/>
                <a:gd name="connsiteY2" fmla="*/ 19050 h 559049"/>
                <a:gd name="connsiteX3" fmla="*/ 4862512 w 5761832"/>
                <a:gd name="connsiteY3" fmla="*/ 19050 h 559049"/>
                <a:gd name="connsiteX4" fmla="*/ 5076032 w 5761832"/>
                <a:gd name="connsiteY4" fmla="*/ 26988 h 559049"/>
                <a:gd name="connsiteX5" fmla="*/ 5759450 w 5761832"/>
                <a:gd name="connsiteY5" fmla="*/ 0 h 559049"/>
                <a:gd name="connsiteX6" fmla="*/ 5577681 w 5761832"/>
                <a:gd name="connsiteY6" fmla="*/ 273050 h 559049"/>
                <a:gd name="connsiteX7" fmla="*/ 5761832 w 5761832"/>
                <a:gd name="connsiteY7" fmla="*/ 522287 h 559049"/>
                <a:gd name="connsiteX8" fmla="*/ 5251450 w 5761832"/>
                <a:gd name="connsiteY8" fmla="*/ 558800 h 559049"/>
                <a:gd name="connsiteX9" fmla="*/ 919163 w 5761832"/>
                <a:gd name="connsiteY9" fmla="*/ 550068 h 559049"/>
                <a:gd name="connsiteX10" fmla="*/ 661194 w 5761832"/>
                <a:gd name="connsiteY10" fmla="*/ 553244 h 559049"/>
                <a:gd name="connsiteX11" fmla="*/ 0 w 5761832"/>
                <a:gd name="connsiteY11" fmla="*/ 527050 h 559049"/>
                <a:gd name="connsiteX12" fmla="*/ 200025 w 5761832"/>
                <a:gd name="connsiteY12" fmla="*/ 271463 h 559049"/>
                <a:gd name="connsiteX13" fmla="*/ 793 w 5761832"/>
                <a:gd name="connsiteY13" fmla="*/ 7938 h 559049"/>
                <a:gd name="connsiteX0" fmla="*/ 793 w 5761832"/>
                <a:gd name="connsiteY0" fmla="*/ 7938 h 559049"/>
                <a:gd name="connsiteX1" fmla="*/ 374650 w 5761832"/>
                <a:gd name="connsiteY1" fmla="*/ 31750 h 559049"/>
                <a:gd name="connsiteX2" fmla="*/ 916782 w 5761832"/>
                <a:gd name="connsiteY2" fmla="*/ 19050 h 559049"/>
                <a:gd name="connsiteX3" fmla="*/ 945507 w 5761832"/>
                <a:gd name="connsiteY3" fmla="*/ 20131 h 559049"/>
                <a:gd name="connsiteX4" fmla="*/ 4862512 w 5761832"/>
                <a:gd name="connsiteY4" fmla="*/ 19050 h 559049"/>
                <a:gd name="connsiteX5" fmla="*/ 5076032 w 5761832"/>
                <a:gd name="connsiteY5" fmla="*/ 26988 h 559049"/>
                <a:gd name="connsiteX6" fmla="*/ 5759450 w 5761832"/>
                <a:gd name="connsiteY6" fmla="*/ 0 h 559049"/>
                <a:gd name="connsiteX7" fmla="*/ 5577681 w 5761832"/>
                <a:gd name="connsiteY7" fmla="*/ 273050 h 559049"/>
                <a:gd name="connsiteX8" fmla="*/ 5761832 w 5761832"/>
                <a:gd name="connsiteY8" fmla="*/ 522287 h 559049"/>
                <a:gd name="connsiteX9" fmla="*/ 5251450 w 5761832"/>
                <a:gd name="connsiteY9" fmla="*/ 558800 h 559049"/>
                <a:gd name="connsiteX10" fmla="*/ 919163 w 5761832"/>
                <a:gd name="connsiteY10" fmla="*/ 550068 h 559049"/>
                <a:gd name="connsiteX11" fmla="*/ 661194 w 5761832"/>
                <a:gd name="connsiteY11" fmla="*/ 553244 h 559049"/>
                <a:gd name="connsiteX12" fmla="*/ 0 w 5761832"/>
                <a:gd name="connsiteY12" fmla="*/ 527050 h 559049"/>
                <a:gd name="connsiteX13" fmla="*/ 200025 w 5761832"/>
                <a:gd name="connsiteY13" fmla="*/ 271463 h 559049"/>
                <a:gd name="connsiteX14" fmla="*/ 793 w 5761832"/>
                <a:gd name="connsiteY14" fmla="*/ 7938 h 559049"/>
                <a:gd name="connsiteX0" fmla="*/ 793 w 5761832"/>
                <a:gd name="connsiteY0" fmla="*/ 7938 h 559049"/>
                <a:gd name="connsiteX1" fmla="*/ 374650 w 5761832"/>
                <a:gd name="connsiteY1" fmla="*/ 31750 h 559049"/>
                <a:gd name="connsiteX2" fmla="*/ 916782 w 5761832"/>
                <a:gd name="connsiteY2" fmla="*/ 19050 h 559049"/>
                <a:gd name="connsiteX3" fmla="*/ 945507 w 5761832"/>
                <a:gd name="connsiteY3" fmla="*/ 20131 h 559049"/>
                <a:gd name="connsiteX4" fmla="*/ 4862512 w 5761832"/>
                <a:gd name="connsiteY4" fmla="*/ 19050 h 559049"/>
                <a:gd name="connsiteX5" fmla="*/ 5076032 w 5761832"/>
                <a:gd name="connsiteY5" fmla="*/ 26988 h 559049"/>
                <a:gd name="connsiteX6" fmla="*/ 5759450 w 5761832"/>
                <a:gd name="connsiteY6" fmla="*/ 0 h 559049"/>
                <a:gd name="connsiteX7" fmla="*/ 5577681 w 5761832"/>
                <a:gd name="connsiteY7" fmla="*/ 273050 h 559049"/>
                <a:gd name="connsiteX8" fmla="*/ 5761832 w 5761832"/>
                <a:gd name="connsiteY8" fmla="*/ 522287 h 559049"/>
                <a:gd name="connsiteX9" fmla="*/ 5251450 w 5761832"/>
                <a:gd name="connsiteY9" fmla="*/ 558800 h 559049"/>
                <a:gd name="connsiteX10" fmla="*/ 952905 w 5761832"/>
                <a:gd name="connsiteY10" fmla="*/ 546396 h 559049"/>
                <a:gd name="connsiteX11" fmla="*/ 919163 w 5761832"/>
                <a:gd name="connsiteY11" fmla="*/ 550068 h 559049"/>
                <a:gd name="connsiteX12" fmla="*/ 661194 w 5761832"/>
                <a:gd name="connsiteY12" fmla="*/ 553244 h 559049"/>
                <a:gd name="connsiteX13" fmla="*/ 0 w 5761832"/>
                <a:gd name="connsiteY13" fmla="*/ 527050 h 559049"/>
                <a:gd name="connsiteX14" fmla="*/ 200025 w 5761832"/>
                <a:gd name="connsiteY14" fmla="*/ 271463 h 559049"/>
                <a:gd name="connsiteX15" fmla="*/ 793 w 5761832"/>
                <a:gd name="connsiteY15" fmla="*/ 7938 h 559049"/>
                <a:gd name="connsiteX0" fmla="*/ 793 w 5835542"/>
                <a:gd name="connsiteY0" fmla="*/ 7938 h 559049"/>
                <a:gd name="connsiteX1" fmla="*/ 374650 w 5835542"/>
                <a:gd name="connsiteY1" fmla="*/ 31750 h 559049"/>
                <a:gd name="connsiteX2" fmla="*/ 916782 w 5835542"/>
                <a:gd name="connsiteY2" fmla="*/ 19050 h 559049"/>
                <a:gd name="connsiteX3" fmla="*/ 945507 w 5835542"/>
                <a:gd name="connsiteY3" fmla="*/ 20131 h 559049"/>
                <a:gd name="connsiteX4" fmla="*/ 4862512 w 5835542"/>
                <a:gd name="connsiteY4" fmla="*/ 19050 h 559049"/>
                <a:gd name="connsiteX5" fmla="*/ 5076032 w 5835542"/>
                <a:gd name="connsiteY5" fmla="*/ 26988 h 559049"/>
                <a:gd name="connsiteX6" fmla="*/ 5759450 w 5835542"/>
                <a:gd name="connsiteY6" fmla="*/ 0 h 559049"/>
                <a:gd name="connsiteX7" fmla="*/ 5761832 w 5835542"/>
                <a:gd name="connsiteY7" fmla="*/ 522287 h 559049"/>
                <a:gd name="connsiteX8" fmla="*/ 5251450 w 5835542"/>
                <a:gd name="connsiteY8" fmla="*/ 558800 h 559049"/>
                <a:gd name="connsiteX9" fmla="*/ 952905 w 5835542"/>
                <a:gd name="connsiteY9" fmla="*/ 546396 h 559049"/>
                <a:gd name="connsiteX10" fmla="*/ 919163 w 5835542"/>
                <a:gd name="connsiteY10" fmla="*/ 550068 h 559049"/>
                <a:gd name="connsiteX11" fmla="*/ 661194 w 5835542"/>
                <a:gd name="connsiteY11" fmla="*/ 553244 h 559049"/>
                <a:gd name="connsiteX12" fmla="*/ 0 w 5835542"/>
                <a:gd name="connsiteY12" fmla="*/ 527050 h 559049"/>
                <a:gd name="connsiteX13" fmla="*/ 200025 w 5835542"/>
                <a:gd name="connsiteY13" fmla="*/ 271463 h 559049"/>
                <a:gd name="connsiteX14" fmla="*/ 793 w 5835542"/>
                <a:gd name="connsiteY14" fmla="*/ 7938 h 559049"/>
                <a:gd name="connsiteX0" fmla="*/ 793 w 5761832"/>
                <a:gd name="connsiteY0" fmla="*/ 0 h 551111"/>
                <a:gd name="connsiteX1" fmla="*/ 374650 w 5761832"/>
                <a:gd name="connsiteY1" fmla="*/ 23812 h 551111"/>
                <a:gd name="connsiteX2" fmla="*/ 916782 w 5761832"/>
                <a:gd name="connsiteY2" fmla="*/ 11112 h 551111"/>
                <a:gd name="connsiteX3" fmla="*/ 945507 w 5761832"/>
                <a:gd name="connsiteY3" fmla="*/ 12193 h 551111"/>
                <a:gd name="connsiteX4" fmla="*/ 4862512 w 5761832"/>
                <a:gd name="connsiteY4" fmla="*/ 11112 h 551111"/>
                <a:gd name="connsiteX5" fmla="*/ 5076032 w 5761832"/>
                <a:gd name="connsiteY5" fmla="*/ 19050 h 551111"/>
                <a:gd name="connsiteX6" fmla="*/ 5761832 w 5761832"/>
                <a:gd name="connsiteY6" fmla="*/ 514349 h 551111"/>
                <a:gd name="connsiteX7" fmla="*/ 5251450 w 5761832"/>
                <a:gd name="connsiteY7" fmla="*/ 550862 h 551111"/>
                <a:gd name="connsiteX8" fmla="*/ 952905 w 5761832"/>
                <a:gd name="connsiteY8" fmla="*/ 538458 h 551111"/>
                <a:gd name="connsiteX9" fmla="*/ 919163 w 5761832"/>
                <a:gd name="connsiteY9" fmla="*/ 542130 h 551111"/>
                <a:gd name="connsiteX10" fmla="*/ 661194 w 5761832"/>
                <a:gd name="connsiteY10" fmla="*/ 545306 h 551111"/>
                <a:gd name="connsiteX11" fmla="*/ 0 w 5761832"/>
                <a:gd name="connsiteY11" fmla="*/ 519112 h 551111"/>
                <a:gd name="connsiteX12" fmla="*/ 200025 w 5761832"/>
                <a:gd name="connsiteY12" fmla="*/ 263525 h 551111"/>
                <a:gd name="connsiteX13" fmla="*/ 793 w 5761832"/>
                <a:gd name="connsiteY13" fmla="*/ 0 h 551111"/>
                <a:gd name="connsiteX0" fmla="*/ 793 w 5528877"/>
                <a:gd name="connsiteY0" fmla="*/ 0 h 551111"/>
                <a:gd name="connsiteX1" fmla="*/ 374650 w 5528877"/>
                <a:gd name="connsiteY1" fmla="*/ 23812 h 551111"/>
                <a:gd name="connsiteX2" fmla="*/ 916782 w 5528877"/>
                <a:gd name="connsiteY2" fmla="*/ 11112 h 551111"/>
                <a:gd name="connsiteX3" fmla="*/ 945507 w 5528877"/>
                <a:gd name="connsiteY3" fmla="*/ 12193 h 551111"/>
                <a:gd name="connsiteX4" fmla="*/ 4862512 w 5528877"/>
                <a:gd name="connsiteY4" fmla="*/ 11112 h 551111"/>
                <a:gd name="connsiteX5" fmla="*/ 5076032 w 5528877"/>
                <a:gd name="connsiteY5" fmla="*/ 19050 h 551111"/>
                <a:gd name="connsiteX6" fmla="*/ 5251450 w 5528877"/>
                <a:gd name="connsiteY6" fmla="*/ 550862 h 551111"/>
                <a:gd name="connsiteX7" fmla="*/ 952905 w 5528877"/>
                <a:gd name="connsiteY7" fmla="*/ 538458 h 551111"/>
                <a:gd name="connsiteX8" fmla="*/ 919163 w 5528877"/>
                <a:gd name="connsiteY8" fmla="*/ 542130 h 551111"/>
                <a:gd name="connsiteX9" fmla="*/ 661194 w 5528877"/>
                <a:gd name="connsiteY9" fmla="*/ 545306 h 551111"/>
                <a:gd name="connsiteX10" fmla="*/ 0 w 5528877"/>
                <a:gd name="connsiteY10" fmla="*/ 519112 h 551111"/>
                <a:gd name="connsiteX11" fmla="*/ 200025 w 5528877"/>
                <a:gd name="connsiteY11" fmla="*/ 263525 h 551111"/>
                <a:gd name="connsiteX12" fmla="*/ 793 w 5528877"/>
                <a:gd name="connsiteY12" fmla="*/ 0 h 551111"/>
                <a:gd name="connsiteX0" fmla="*/ 793 w 5528877"/>
                <a:gd name="connsiteY0" fmla="*/ 0 h 551111"/>
                <a:gd name="connsiteX1" fmla="*/ 374650 w 5528877"/>
                <a:gd name="connsiteY1" fmla="*/ 23812 h 551111"/>
                <a:gd name="connsiteX2" fmla="*/ 916782 w 5528877"/>
                <a:gd name="connsiteY2" fmla="*/ 11112 h 551111"/>
                <a:gd name="connsiteX3" fmla="*/ 945507 w 5528877"/>
                <a:gd name="connsiteY3" fmla="*/ 12193 h 551111"/>
                <a:gd name="connsiteX4" fmla="*/ 5076032 w 5528877"/>
                <a:gd name="connsiteY4" fmla="*/ 19050 h 551111"/>
                <a:gd name="connsiteX5" fmla="*/ 5251450 w 5528877"/>
                <a:gd name="connsiteY5" fmla="*/ 550862 h 551111"/>
                <a:gd name="connsiteX6" fmla="*/ 952905 w 5528877"/>
                <a:gd name="connsiteY6" fmla="*/ 538458 h 551111"/>
                <a:gd name="connsiteX7" fmla="*/ 919163 w 5528877"/>
                <a:gd name="connsiteY7" fmla="*/ 542130 h 551111"/>
                <a:gd name="connsiteX8" fmla="*/ 661194 w 5528877"/>
                <a:gd name="connsiteY8" fmla="*/ 545306 h 551111"/>
                <a:gd name="connsiteX9" fmla="*/ 0 w 5528877"/>
                <a:gd name="connsiteY9" fmla="*/ 519112 h 551111"/>
                <a:gd name="connsiteX10" fmla="*/ 200025 w 5528877"/>
                <a:gd name="connsiteY10" fmla="*/ 263525 h 551111"/>
                <a:gd name="connsiteX11" fmla="*/ 793 w 5528877"/>
                <a:gd name="connsiteY11" fmla="*/ 0 h 551111"/>
                <a:gd name="connsiteX0" fmla="*/ 793 w 5251450"/>
                <a:gd name="connsiteY0" fmla="*/ 0 h 551111"/>
                <a:gd name="connsiteX1" fmla="*/ 374650 w 5251450"/>
                <a:gd name="connsiteY1" fmla="*/ 23812 h 551111"/>
                <a:gd name="connsiteX2" fmla="*/ 916782 w 5251450"/>
                <a:gd name="connsiteY2" fmla="*/ 11112 h 551111"/>
                <a:gd name="connsiteX3" fmla="*/ 945507 w 5251450"/>
                <a:gd name="connsiteY3" fmla="*/ 12193 h 551111"/>
                <a:gd name="connsiteX4" fmla="*/ 5251450 w 5251450"/>
                <a:gd name="connsiteY4" fmla="*/ 550862 h 551111"/>
                <a:gd name="connsiteX5" fmla="*/ 952905 w 5251450"/>
                <a:gd name="connsiteY5" fmla="*/ 538458 h 551111"/>
                <a:gd name="connsiteX6" fmla="*/ 919163 w 5251450"/>
                <a:gd name="connsiteY6" fmla="*/ 542130 h 551111"/>
                <a:gd name="connsiteX7" fmla="*/ 661194 w 5251450"/>
                <a:gd name="connsiteY7" fmla="*/ 545306 h 551111"/>
                <a:gd name="connsiteX8" fmla="*/ 0 w 5251450"/>
                <a:gd name="connsiteY8" fmla="*/ 519112 h 551111"/>
                <a:gd name="connsiteX9" fmla="*/ 200025 w 5251450"/>
                <a:gd name="connsiteY9" fmla="*/ 263525 h 551111"/>
                <a:gd name="connsiteX10" fmla="*/ 793 w 5251450"/>
                <a:gd name="connsiteY10" fmla="*/ 0 h 551111"/>
                <a:gd name="connsiteX0" fmla="*/ 793 w 952905"/>
                <a:gd name="connsiteY0" fmla="*/ 0 h 551111"/>
                <a:gd name="connsiteX1" fmla="*/ 374650 w 952905"/>
                <a:gd name="connsiteY1" fmla="*/ 23812 h 551111"/>
                <a:gd name="connsiteX2" fmla="*/ 916782 w 952905"/>
                <a:gd name="connsiteY2" fmla="*/ 11112 h 551111"/>
                <a:gd name="connsiteX3" fmla="*/ 945507 w 952905"/>
                <a:gd name="connsiteY3" fmla="*/ 12193 h 551111"/>
                <a:gd name="connsiteX4" fmla="*/ 952905 w 952905"/>
                <a:gd name="connsiteY4" fmla="*/ 538458 h 551111"/>
                <a:gd name="connsiteX5" fmla="*/ 919163 w 952905"/>
                <a:gd name="connsiteY5" fmla="*/ 542130 h 551111"/>
                <a:gd name="connsiteX6" fmla="*/ 661194 w 952905"/>
                <a:gd name="connsiteY6" fmla="*/ 545306 h 551111"/>
                <a:gd name="connsiteX7" fmla="*/ 0 w 952905"/>
                <a:gd name="connsiteY7" fmla="*/ 519112 h 551111"/>
                <a:gd name="connsiteX8" fmla="*/ 200025 w 952905"/>
                <a:gd name="connsiteY8" fmla="*/ 263525 h 551111"/>
                <a:gd name="connsiteX9" fmla="*/ 793 w 952905"/>
                <a:gd name="connsiteY9" fmla="*/ 0 h 551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52905" h="551111">
                  <a:moveTo>
                    <a:pt x="793" y="0"/>
                  </a:moveTo>
                  <a:cubicBezTo>
                    <a:pt x="123031" y="24606"/>
                    <a:pt x="250031" y="15875"/>
                    <a:pt x="374650" y="23812"/>
                  </a:cubicBezTo>
                  <a:cubicBezTo>
                    <a:pt x="555361" y="19579"/>
                    <a:pt x="750359" y="24870"/>
                    <a:pt x="916782" y="11112"/>
                  </a:cubicBezTo>
                  <a:lnTo>
                    <a:pt x="945507" y="12193"/>
                  </a:lnTo>
                  <a:lnTo>
                    <a:pt x="952905" y="538458"/>
                  </a:lnTo>
                  <a:lnTo>
                    <a:pt x="919163" y="542130"/>
                  </a:lnTo>
                  <a:lnTo>
                    <a:pt x="661194" y="545306"/>
                  </a:lnTo>
                  <a:cubicBezTo>
                    <a:pt x="526521" y="548481"/>
                    <a:pt x="206111" y="565943"/>
                    <a:pt x="0" y="519112"/>
                  </a:cubicBezTo>
                  <a:lnTo>
                    <a:pt x="200025" y="263525"/>
                  </a:lnTo>
                  <a:cubicBezTo>
                    <a:pt x="124089" y="185208"/>
                    <a:pt x="79110" y="128323"/>
                    <a:pt x="793" y="0"/>
                  </a:cubicBezTo>
                  <a:close/>
                </a:path>
              </a:pathLst>
            </a:custGeom>
            <a:noFill/>
            <a:ln w="19050">
              <a:solidFill>
                <a:srgbClr val="CBF34B"/>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grpSp>
      <p:grpSp>
        <p:nvGrpSpPr>
          <p:cNvPr id="134" name="Group 15"/>
          <p:cNvGrpSpPr>
            <a:grpSpLocks/>
          </p:cNvGrpSpPr>
          <p:nvPr/>
        </p:nvGrpSpPr>
        <p:grpSpPr bwMode="auto">
          <a:xfrm>
            <a:off x="3748992" y="5500045"/>
            <a:ext cx="4651375" cy="1012002"/>
            <a:chOff x="2671148" y="1311915"/>
            <a:chExt cx="3938587" cy="1011238"/>
          </a:xfrm>
        </p:grpSpPr>
        <p:pic>
          <p:nvPicPr>
            <p:cNvPr id="13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71148" y="1311915"/>
              <a:ext cx="3938587" cy="1011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6" name="Rounded Rectangle 135"/>
            <p:cNvSpPr/>
            <p:nvPr/>
          </p:nvSpPr>
          <p:spPr>
            <a:xfrm>
              <a:off x="2762555" y="1386471"/>
              <a:ext cx="3777280" cy="861362"/>
            </a:xfrm>
            <a:prstGeom prst="roundRect">
              <a:avLst>
                <a:gd name="adj" fmla="val 12108"/>
              </a:avLst>
            </a:prstGeom>
            <a:noFill/>
            <a:ln w="19050">
              <a:solidFill>
                <a:srgbClr val="996633"/>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grpSp>
      <p:sp>
        <p:nvSpPr>
          <p:cNvPr id="137" name="Rectangle 136"/>
          <p:cNvSpPr/>
          <p:nvPr/>
        </p:nvSpPr>
        <p:spPr>
          <a:xfrm>
            <a:off x="3875990" y="5585777"/>
            <a:ext cx="3010569" cy="738664"/>
          </a:xfrm>
          <a:prstGeom prst="rect">
            <a:avLst/>
          </a:prstGeom>
        </p:spPr>
        <p:txBody>
          <a:bodyPr wrap="square" anchor="ctr">
            <a:spAutoFit/>
          </a:bodyPr>
          <a:lstStyle/>
          <a:p>
            <a:pPr marL="285750" indent="-285750" fontAlgn="auto">
              <a:spcBef>
                <a:spcPts val="0"/>
              </a:spcBef>
              <a:spcAft>
                <a:spcPts val="0"/>
              </a:spcAft>
              <a:buFont typeface="Arial" panose="020B0604020202020204" pitchFamily="34" charset="0"/>
              <a:buChar char="•"/>
              <a:defRPr/>
            </a:pPr>
            <a:r>
              <a:rPr lang="en-US" sz="1400" b="1" kern="0" dirty="0" err="1" smtClean="0">
                <a:solidFill>
                  <a:srgbClr val="C00000"/>
                </a:solidFill>
                <a:latin typeface="Times New Roman" panose="02020603050405020304" pitchFamily="18" charset="0"/>
                <a:cs typeface="Times New Roman" panose="02020603050405020304" pitchFamily="18" charset="0"/>
              </a:rPr>
              <a:t>Tổng</a:t>
            </a:r>
            <a:r>
              <a:rPr lang="en-US" sz="1400" b="1" kern="0" dirty="0" smtClean="0">
                <a:solidFill>
                  <a:srgbClr val="C00000"/>
                </a:solidFill>
                <a:latin typeface="Times New Roman" panose="02020603050405020304" pitchFamily="18" charset="0"/>
                <a:cs typeface="Times New Roman" panose="02020603050405020304" pitchFamily="18" charset="0"/>
              </a:rPr>
              <a:t> </a:t>
            </a:r>
            <a:r>
              <a:rPr lang="en-US" sz="1400" b="1" kern="0" dirty="0" err="1" smtClean="0">
                <a:solidFill>
                  <a:srgbClr val="C00000"/>
                </a:solidFill>
                <a:latin typeface="Times New Roman" panose="02020603050405020304" pitchFamily="18" charset="0"/>
                <a:cs typeface="Times New Roman" panose="02020603050405020304" pitchFamily="18" charset="0"/>
              </a:rPr>
              <a:t>hợp</a:t>
            </a:r>
            <a:r>
              <a:rPr lang="en-US" sz="1400" b="1" kern="0" dirty="0" smtClean="0">
                <a:solidFill>
                  <a:srgbClr val="C00000"/>
                </a:solidFill>
                <a:latin typeface="Times New Roman" panose="02020603050405020304" pitchFamily="18" charset="0"/>
                <a:cs typeface="Times New Roman" panose="02020603050405020304" pitchFamily="18" charset="0"/>
              </a:rPr>
              <a:t>, </a:t>
            </a:r>
            <a:r>
              <a:rPr lang="en-US" sz="1400" b="1" kern="0" dirty="0" err="1" smtClean="0">
                <a:solidFill>
                  <a:srgbClr val="C00000"/>
                </a:solidFill>
                <a:latin typeface="Times New Roman" panose="02020603050405020304" pitchFamily="18" charset="0"/>
                <a:cs typeface="Times New Roman" panose="02020603050405020304" pitchFamily="18" charset="0"/>
              </a:rPr>
              <a:t>hệ</a:t>
            </a:r>
            <a:r>
              <a:rPr lang="en-US" sz="1400" b="1" kern="0" dirty="0" smtClean="0">
                <a:solidFill>
                  <a:srgbClr val="C00000"/>
                </a:solidFill>
                <a:latin typeface="Times New Roman" panose="02020603050405020304" pitchFamily="18" charset="0"/>
                <a:cs typeface="Times New Roman" panose="02020603050405020304" pitchFamily="18" charset="0"/>
              </a:rPr>
              <a:t> </a:t>
            </a:r>
            <a:r>
              <a:rPr lang="en-US" sz="1400" b="1" kern="0" dirty="0" err="1" smtClean="0">
                <a:solidFill>
                  <a:srgbClr val="C00000"/>
                </a:solidFill>
                <a:latin typeface="Times New Roman" panose="02020603050405020304" pitchFamily="18" charset="0"/>
                <a:cs typeface="Times New Roman" panose="02020603050405020304" pitchFamily="18" charset="0"/>
              </a:rPr>
              <a:t>thống</a:t>
            </a:r>
            <a:r>
              <a:rPr lang="en-US" sz="1400" b="1" kern="0" dirty="0" smtClean="0">
                <a:solidFill>
                  <a:srgbClr val="C00000"/>
                </a:solidFill>
                <a:latin typeface="Times New Roman" panose="02020603050405020304" pitchFamily="18" charset="0"/>
                <a:cs typeface="Times New Roman" panose="02020603050405020304" pitchFamily="18" charset="0"/>
              </a:rPr>
              <a:t> </a:t>
            </a:r>
            <a:r>
              <a:rPr lang="en-US" sz="1400" b="1" kern="0" dirty="0" err="1" smtClean="0">
                <a:solidFill>
                  <a:srgbClr val="C00000"/>
                </a:solidFill>
                <a:latin typeface="Times New Roman" panose="02020603050405020304" pitchFamily="18" charset="0"/>
                <a:cs typeface="Times New Roman" panose="02020603050405020304" pitchFamily="18" charset="0"/>
              </a:rPr>
              <a:t>lại</a:t>
            </a:r>
            <a:r>
              <a:rPr lang="en-US" sz="1400" b="1" kern="0" dirty="0" smtClean="0">
                <a:solidFill>
                  <a:srgbClr val="C00000"/>
                </a:solidFill>
                <a:latin typeface="Times New Roman" panose="02020603050405020304" pitchFamily="18" charset="0"/>
                <a:cs typeface="Times New Roman" panose="02020603050405020304" pitchFamily="18" charset="0"/>
              </a:rPr>
              <a:t> </a:t>
            </a:r>
            <a:r>
              <a:rPr lang="en-US" sz="1400" b="1" kern="0" dirty="0" err="1" smtClean="0">
                <a:solidFill>
                  <a:srgbClr val="C00000"/>
                </a:solidFill>
                <a:latin typeface="Times New Roman" panose="02020603050405020304" pitchFamily="18" charset="0"/>
                <a:cs typeface="Times New Roman" panose="02020603050405020304" pitchFamily="18" charset="0"/>
              </a:rPr>
              <a:t>chương</a:t>
            </a:r>
            <a:r>
              <a:rPr lang="en-US" sz="1400" b="1" kern="0" dirty="0" smtClean="0">
                <a:solidFill>
                  <a:srgbClr val="C00000"/>
                </a:solidFill>
                <a:latin typeface="Times New Roman" panose="02020603050405020304" pitchFamily="18" charset="0"/>
                <a:cs typeface="Times New Roman" panose="02020603050405020304" pitchFamily="18" charset="0"/>
              </a:rPr>
              <a:t> </a:t>
            </a:r>
            <a:r>
              <a:rPr lang="en-US" sz="1400" b="1" kern="0" dirty="0" err="1" smtClean="0">
                <a:solidFill>
                  <a:srgbClr val="C00000"/>
                </a:solidFill>
                <a:latin typeface="Times New Roman" panose="02020603050405020304" pitchFamily="18" charset="0"/>
                <a:cs typeface="Times New Roman" panose="02020603050405020304" pitchFamily="18" charset="0"/>
              </a:rPr>
              <a:t>trình</a:t>
            </a:r>
            <a:r>
              <a:rPr lang="en-US" sz="1400" b="1" kern="0" dirty="0" smtClean="0">
                <a:solidFill>
                  <a:srgbClr val="C00000"/>
                </a:solidFill>
                <a:latin typeface="Times New Roman" panose="02020603050405020304" pitchFamily="18" charset="0"/>
                <a:cs typeface="Times New Roman" panose="02020603050405020304" pitchFamily="18" charset="0"/>
              </a:rPr>
              <a:t>.</a:t>
            </a:r>
          </a:p>
          <a:p>
            <a:pPr marL="285750" indent="-285750" fontAlgn="auto">
              <a:spcBef>
                <a:spcPts val="0"/>
              </a:spcBef>
              <a:spcAft>
                <a:spcPts val="0"/>
              </a:spcAft>
              <a:buFont typeface="Arial" panose="020B0604020202020204" pitchFamily="34" charset="0"/>
              <a:buChar char="•"/>
              <a:defRPr/>
            </a:pPr>
            <a:r>
              <a:rPr lang="en-US" sz="1400" b="1" kern="0" dirty="0" err="1" smtClean="0">
                <a:solidFill>
                  <a:srgbClr val="C00000"/>
                </a:solidFill>
                <a:latin typeface="Times New Roman" panose="02020603050405020304" pitchFamily="18" charset="0"/>
                <a:cs typeface="Times New Roman" panose="02020603050405020304" pitchFamily="18" charset="0"/>
              </a:rPr>
              <a:t>Kiểm</a:t>
            </a:r>
            <a:r>
              <a:rPr lang="en-US" sz="1400" b="1" kern="0" dirty="0" smtClean="0">
                <a:solidFill>
                  <a:srgbClr val="C00000"/>
                </a:solidFill>
                <a:latin typeface="Times New Roman" panose="02020603050405020304" pitchFamily="18" charset="0"/>
                <a:cs typeface="Times New Roman" panose="02020603050405020304" pitchFamily="18" charset="0"/>
              </a:rPr>
              <a:t> </a:t>
            </a:r>
            <a:r>
              <a:rPr lang="en-US" sz="1400" b="1" kern="0" dirty="0" err="1" smtClean="0">
                <a:solidFill>
                  <a:srgbClr val="C00000"/>
                </a:solidFill>
                <a:latin typeface="Times New Roman" panose="02020603050405020304" pitchFamily="18" charset="0"/>
                <a:cs typeface="Times New Roman" panose="02020603050405020304" pitchFamily="18" charset="0"/>
              </a:rPr>
              <a:t>thử</a:t>
            </a:r>
            <a:r>
              <a:rPr lang="en-US" sz="1400" b="1" kern="0" dirty="0" smtClean="0">
                <a:solidFill>
                  <a:srgbClr val="C00000"/>
                </a:solidFill>
                <a:latin typeface="Times New Roman" panose="02020603050405020304" pitchFamily="18" charset="0"/>
                <a:cs typeface="Times New Roman" panose="02020603050405020304" pitchFamily="18" charset="0"/>
              </a:rPr>
              <a:t> </a:t>
            </a:r>
            <a:r>
              <a:rPr lang="en-US" sz="1400" b="1" kern="0" dirty="0" err="1" smtClean="0">
                <a:solidFill>
                  <a:srgbClr val="C00000"/>
                </a:solidFill>
                <a:latin typeface="Times New Roman" panose="02020603050405020304" pitchFamily="18" charset="0"/>
                <a:cs typeface="Times New Roman" panose="02020603050405020304" pitchFamily="18" charset="0"/>
              </a:rPr>
              <a:t>chất</a:t>
            </a:r>
            <a:r>
              <a:rPr lang="en-US" sz="1400" b="1" kern="0" dirty="0" smtClean="0">
                <a:solidFill>
                  <a:srgbClr val="C00000"/>
                </a:solidFill>
                <a:latin typeface="Times New Roman" panose="02020603050405020304" pitchFamily="18" charset="0"/>
                <a:cs typeface="Times New Roman" panose="02020603050405020304" pitchFamily="18" charset="0"/>
              </a:rPr>
              <a:t> </a:t>
            </a:r>
            <a:r>
              <a:rPr lang="en-US" sz="1400" b="1" kern="0" dirty="0" err="1" smtClean="0">
                <a:solidFill>
                  <a:srgbClr val="C00000"/>
                </a:solidFill>
                <a:latin typeface="Times New Roman" panose="02020603050405020304" pitchFamily="18" charset="0"/>
                <a:cs typeface="Times New Roman" panose="02020603050405020304" pitchFamily="18" charset="0"/>
              </a:rPr>
              <a:t>lượng</a:t>
            </a:r>
            <a:r>
              <a:rPr lang="en-US" sz="1400" b="1" kern="0" dirty="0" smtClean="0">
                <a:solidFill>
                  <a:srgbClr val="C00000"/>
                </a:solidFill>
                <a:latin typeface="Times New Roman" panose="02020603050405020304" pitchFamily="18" charset="0"/>
                <a:cs typeface="Times New Roman" panose="02020603050405020304" pitchFamily="18" charset="0"/>
              </a:rPr>
              <a:t> </a:t>
            </a:r>
            <a:r>
              <a:rPr lang="en-US" sz="1400" b="1" kern="0" dirty="0" err="1" smtClean="0">
                <a:solidFill>
                  <a:srgbClr val="C00000"/>
                </a:solidFill>
                <a:latin typeface="Times New Roman" panose="02020603050405020304" pitchFamily="18" charset="0"/>
                <a:cs typeface="Times New Roman" panose="02020603050405020304" pitchFamily="18" charset="0"/>
              </a:rPr>
              <a:t>phần</a:t>
            </a:r>
            <a:r>
              <a:rPr lang="en-US" sz="1400" b="1" kern="0" dirty="0" smtClean="0">
                <a:solidFill>
                  <a:srgbClr val="C00000"/>
                </a:solidFill>
                <a:latin typeface="Times New Roman" panose="02020603050405020304" pitchFamily="18" charset="0"/>
                <a:cs typeface="Times New Roman" panose="02020603050405020304" pitchFamily="18" charset="0"/>
              </a:rPr>
              <a:t> </a:t>
            </a:r>
            <a:r>
              <a:rPr lang="en-US" sz="1400" b="1" kern="0" dirty="0" err="1" smtClean="0">
                <a:solidFill>
                  <a:srgbClr val="C00000"/>
                </a:solidFill>
                <a:latin typeface="Times New Roman" panose="02020603050405020304" pitchFamily="18" charset="0"/>
                <a:cs typeface="Times New Roman" panose="02020603050405020304" pitchFamily="18" charset="0"/>
              </a:rPr>
              <a:t>mềm</a:t>
            </a:r>
            <a:endParaRPr lang="en-US" sz="1400" b="1" kern="0" dirty="0">
              <a:solidFill>
                <a:srgbClr val="C00000"/>
              </a:solidFill>
              <a:latin typeface="Times New Roman" panose="02020603050405020304" pitchFamily="18" charset="0"/>
              <a:cs typeface="Times New Roman" panose="02020603050405020304" pitchFamily="18" charset="0"/>
            </a:endParaRPr>
          </a:p>
        </p:txBody>
      </p:sp>
      <p:grpSp>
        <p:nvGrpSpPr>
          <p:cNvPr id="138" name="Group 89"/>
          <p:cNvGrpSpPr>
            <a:grpSpLocks/>
          </p:cNvGrpSpPr>
          <p:nvPr/>
        </p:nvGrpSpPr>
        <p:grpSpPr bwMode="auto">
          <a:xfrm flipH="1">
            <a:off x="6803343" y="5686141"/>
            <a:ext cx="1846550" cy="663575"/>
            <a:chOff x="2452688" y="2863775"/>
            <a:chExt cx="1819275" cy="662858"/>
          </a:xfrm>
        </p:grpSpPr>
        <p:sp>
          <p:nvSpPr>
            <p:cNvPr id="139" name="Freeform 138"/>
            <p:cNvSpPr/>
            <p:nvPr/>
          </p:nvSpPr>
          <p:spPr>
            <a:xfrm>
              <a:off x="2452688" y="2863775"/>
              <a:ext cx="1819275" cy="583569"/>
            </a:xfrm>
            <a:custGeom>
              <a:avLst/>
              <a:gdLst>
                <a:gd name="connsiteX0" fmla="*/ 1824037 w 1824037"/>
                <a:gd name="connsiteY0" fmla="*/ 300038 h 585788"/>
                <a:gd name="connsiteX1" fmla="*/ 1590675 w 1824037"/>
                <a:gd name="connsiteY1" fmla="*/ 71438 h 585788"/>
                <a:gd name="connsiteX2" fmla="*/ 500062 w 1824037"/>
                <a:gd name="connsiteY2" fmla="*/ 0 h 585788"/>
                <a:gd name="connsiteX3" fmla="*/ 9525 w 1824037"/>
                <a:gd name="connsiteY3" fmla="*/ 66675 h 585788"/>
                <a:gd name="connsiteX4" fmla="*/ 0 w 1824037"/>
                <a:gd name="connsiteY4" fmla="*/ 581025 h 585788"/>
                <a:gd name="connsiteX5" fmla="*/ 233362 w 1824037"/>
                <a:gd name="connsiteY5" fmla="*/ 500063 h 585788"/>
                <a:gd name="connsiteX6" fmla="*/ 842962 w 1824037"/>
                <a:gd name="connsiteY6" fmla="*/ 538163 h 585788"/>
                <a:gd name="connsiteX7" fmla="*/ 1614487 w 1824037"/>
                <a:gd name="connsiteY7" fmla="*/ 585788 h 585788"/>
                <a:gd name="connsiteX8" fmla="*/ 1824037 w 1824037"/>
                <a:gd name="connsiteY8" fmla="*/ 300038 h 585788"/>
                <a:gd name="connsiteX0" fmla="*/ 1824037 w 1824037"/>
                <a:gd name="connsiteY0" fmla="*/ 300038 h 585788"/>
                <a:gd name="connsiteX1" fmla="*/ 1590675 w 1824037"/>
                <a:gd name="connsiteY1" fmla="*/ 71438 h 585788"/>
                <a:gd name="connsiteX2" fmla="*/ 500062 w 1824037"/>
                <a:gd name="connsiteY2" fmla="*/ 0 h 585788"/>
                <a:gd name="connsiteX3" fmla="*/ 9525 w 1824037"/>
                <a:gd name="connsiteY3" fmla="*/ 66675 h 585788"/>
                <a:gd name="connsiteX4" fmla="*/ 0 w 1824037"/>
                <a:gd name="connsiteY4" fmla="*/ 581025 h 585788"/>
                <a:gd name="connsiteX5" fmla="*/ 233362 w 1824037"/>
                <a:gd name="connsiteY5" fmla="*/ 500063 h 585788"/>
                <a:gd name="connsiteX6" fmla="*/ 842962 w 1824037"/>
                <a:gd name="connsiteY6" fmla="*/ 538163 h 585788"/>
                <a:gd name="connsiteX7" fmla="*/ 1614487 w 1824037"/>
                <a:gd name="connsiteY7" fmla="*/ 585788 h 585788"/>
                <a:gd name="connsiteX8" fmla="*/ 1824037 w 1824037"/>
                <a:gd name="connsiteY8" fmla="*/ 300038 h 585788"/>
                <a:gd name="connsiteX0" fmla="*/ 1824037 w 1824037"/>
                <a:gd name="connsiteY0" fmla="*/ 303288 h 589038"/>
                <a:gd name="connsiteX1" fmla="*/ 1590675 w 1824037"/>
                <a:gd name="connsiteY1" fmla="*/ 74688 h 589038"/>
                <a:gd name="connsiteX2" fmla="*/ 500062 w 1824037"/>
                <a:gd name="connsiteY2" fmla="*/ 3250 h 589038"/>
                <a:gd name="connsiteX3" fmla="*/ 9525 w 1824037"/>
                <a:gd name="connsiteY3" fmla="*/ 69925 h 589038"/>
                <a:gd name="connsiteX4" fmla="*/ 0 w 1824037"/>
                <a:gd name="connsiteY4" fmla="*/ 584275 h 589038"/>
                <a:gd name="connsiteX5" fmla="*/ 233362 w 1824037"/>
                <a:gd name="connsiteY5" fmla="*/ 503313 h 589038"/>
                <a:gd name="connsiteX6" fmla="*/ 842962 w 1824037"/>
                <a:gd name="connsiteY6" fmla="*/ 541413 h 589038"/>
                <a:gd name="connsiteX7" fmla="*/ 1614487 w 1824037"/>
                <a:gd name="connsiteY7" fmla="*/ 589038 h 589038"/>
                <a:gd name="connsiteX8" fmla="*/ 1824037 w 1824037"/>
                <a:gd name="connsiteY8" fmla="*/ 303288 h 589038"/>
                <a:gd name="connsiteX0" fmla="*/ 1824037 w 1824037"/>
                <a:gd name="connsiteY0" fmla="*/ 303288 h 589038"/>
                <a:gd name="connsiteX1" fmla="*/ 1590675 w 1824037"/>
                <a:gd name="connsiteY1" fmla="*/ 74688 h 589038"/>
                <a:gd name="connsiteX2" fmla="*/ 500062 w 1824037"/>
                <a:gd name="connsiteY2" fmla="*/ 3250 h 589038"/>
                <a:gd name="connsiteX3" fmla="*/ 9525 w 1824037"/>
                <a:gd name="connsiteY3" fmla="*/ 69925 h 589038"/>
                <a:gd name="connsiteX4" fmla="*/ 0 w 1824037"/>
                <a:gd name="connsiteY4" fmla="*/ 584275 h 589038"/>
                <a:gd name="connsiteX5" fmla="*/ 233362 w 1824037"/>
                <a:gd name="connsiteY5" fmla="*/ 503313 h 589038"/>
                <a:gd name="connsiteX6" fmla="*/ 842962 w 1824037"/>
                <a:gd name="connsiteY6" fmla="*/ 541413 h 589038"/>
                <a:gd name="connsiteX7" fmla="*/ 1614487 w 1824037"/>
                <a:gd name="connsiteY7" fmla="*/ 589038 h 589038"/>
                <a:gd name="connsiteX8" fmla="*/ 1824037 w 1824037"/>
                <a:gd name="connsiteY8" fmla="*/ 303288 h 589038"/>
                <a:gd name="connsiteX0" fmla="*/ 1824037 w 1824037"/>
                <a:gd name="connsiteY0" fmla="*/ 303288 h 589038"/>
                <a:gd name="connsiteX1" fmla="*/ 1590675 w 1824037"/>
                <a:gd name="connsiteY1" fmla="*/ 74688 h 589038"/>
                <a:gd name="connsiteX2" fmla="*/ 500062 w 1824037"/>
                <a:gd name="connsiteY2" fmla="*/ 3250 h 589038"/>
                <a:gd name="connsiteX3" fmla="*/ 9525 w 1824037"/>
                <a:gd name="connsiteY3" fmla="*/ 69925 h 589038"/>
                <a:gd name="connsiteX4" fmla="*/ 0 w 1824037"/>
                <a:gd name="connsiteY4" fmla="*/ 584275 h 589038"/>
                <a:gd name="connsiteX5" fmla="*/ 233362 w 1824037"/>
                <a:gd name="connsiteY5" fmla="*/ 503313 h 589038"/>
                <a:gd name="connsiteX6" fmla="*/ 842962 w 1824037"/>
                <a:gd name="connsiteY6" fmla="*/ 541413 h 589038"/>
                <a:gd name="connsiteX7" fmla="*/ 1614487 w 1824037"/>
                <a:gd name="connsiteY7" fmla="*/ 589038 h 589038"/>
                <a:gd name="connsiteX8" fmla="*/ 1824037 w 1824037"/>
                <a:gd name="connsiteY8" fmla="*/ 303288 h 589038"/>
                <a:gd name="connsiteX0" fmla="*/ 1824037 w 1824037"/>
                <a:gd name="connsiteY0" fmla="*/ 303288 h 589038"/>
                <a:gd name="connsiteX1" fmla="*/ 1590675 w 1824037"/>
                <a:gd name="connsiteY1" fmla="*/ 74688 h 589038"/>
                <a:gd name="connsiteX2" fmla="*/ 500062 w 1824037"/>
                <a:gd name="connsiteY2" fmla="*/ 3250 h 589038"/>
                <a:gd name="connsiteX3" fmla="*/ 9525 w 1824037"/>
                <a:gd name="connsiteY3" fmla="*/ 69925 h 589038"/>
                <a:gd name="connsiteX4" fmla="*/ 0 w 1824037"/>
                <a:gd name="connsiteY4" fmla="*/ 577131 h 589038"/>
                <a:gd name="connsiteX5" fmla="*/ 233362 w 1824037"/>
                <a:gd name="connsiteY5" fmla="*/ 503313 h 589038"/>
                <a:gd name="connsiteX6" fmla="*/ 842962 w 1824037"/>
                <a:gd name="connsiteY6" fmla="*/ 541413 h 589038"/>
                <a:gd name="connsiteX7" fmla="*/ 1614487 w 1824037"/>
                <a:gd name="connsiteY7" fmla="*/ 589038 h 589038"/>
                <a:gd name="connsiteX8" fmla="*/ 1824037 w 1824037"/>
                <a:gd name="connsiteY8" fmla="*/ 303288 h 589038"/>
                <a:gd name="connsiteX0" fmla="*/ 1824037 w 1824037"/>
                <a:gd name="connsiteY0" fmla="*/ 303288 h 589038"/>
                <a:gd name="connsiteX1" fmla="*/ 1590675 w 1824037"/>
                <a:gd name="connsiteY1" fmla="*/ 74688 h 589038"/>
                <a:gd name="connsiteX2" fmla="*/ 500062 w 1824037"/>
                <a:gd name="connsiteY2" fmla="*/ 3250 h 589038"/>
                <a:gd name="connsiteX3" fmla="*/ 9525 w 1824037"/>
                <a:gd name="connsiteY3" fmla="*/ 69925 h 589038"/>
                <a:gd name="connsiteX4" fmla="*/ 0 w 1824037"/>
                <a:gd name="connsiteY4" fmla="*/ 577131 h 589038"/>
                <a:gd name="connsiteX5" fmla="*/ 233362 w 1824037"/>
                <a:gd name="connsiteY5" fmla="*/ 503313 h 589038"/>
                <a:gd name="connsiteX6" fmla="*/ 842962 w 1824037"/>
                <a:gd name="connsiteY6" fmla="*/ 541413 h 589038"/>
                <a:gd name="connsiteX7" fmla="*/ 1614487 w 1824037"/>
                <a:gd name="connsiteY7" fmla="*/ 589038 h 589038"/>
                <a:gd name="connsiteX8" fmla="*/ 1824037 w 1824037"/>
                <a:gd name="connsiteY8" fmla="*/ 303288 h 589038"/>
                <a:gd name="connsiteX0" fmla="*/ 1824037 w 1824037"/>
                <a:gd name="connsiteY0" fmla="*/ 303288 h 584276"/>
                <a:gd name="connsiteX1" fmla="*/ 1590675 w 1824037"/>
                <a:gd name="connsiteY1" fmla="*/ 74688 h 584276"/>
                <a:gd name="connsiteX2" fmla="*/ 500062 w 1824037"/>
                <a:gd name="connsiteY2" fmla="*/ 3250 h 584276"/>
                <a:gd name="connsiteX3" fmla="*/ 9525 w 1824037"/>
                <a:gd name="connsiteY3" fmla="*/ 69925 h 584276"/>
                <a:gd name="connsiteX4" fmla="*/ 0 w 1824037"/>
                <a:gd name="connsiteY4" fmla="*/ 577131 h 584276"/>
                <a:gd name="connsiteX5" fmla="*/ 233362 w 1824037"/>
                <a:gd name="connsiteY5" fmla="*/ 503313 h 584276"/>
                <a:gd name="connsiteX6" fmla="*/ 842962 w 1824037"/>
                <a:gd name="connsiteY6" fmla="*/ 541413 h 584276"/>
                <a:gd name="connsiteX7" fmla="*/ 1604962 w 1824037"/>
                <a:gd name="connsiteY7" fmla="*/ 584276 h 584276"/>
                <a:gd name="connsiteX8" fmla="*/ 1824037 w 1824037"/>
                <a:gd name="connsiteY8" fmla="*/ 303288 h 584276"/>
                <a:gd name="connsiteX0" fmla="*/ 1824037 w 1824037"/>
                <a:gd name="connsiteY0" fmla="*/ 303288 h 584276"/>
                <a:gd name="connsiteX1" fmla="*/ 1590675 w 1824037"/>
                <a:gd name="connsiteY1" fmla="*/ 74688 h 584276"/>
                <a:gd name="connsiteX2" fmla="*/ 500062 w 1824037"/>
                <a:gd name="connsiteY2" fmla="*/ 3250 h 584276"/>
                <a:gd name="connsiteX3" fmla="*/ 9525 w 1824037"/>
                <a:gd name="connsiteY3" fmla="*/ 69925 h 584276"/>
                <a:gd name="connsiteX4" fmla="*/ 0 w 1824037"/>
                <a:gd name="connsiteY4" fmla="*/ 577131 h 584276"/>
                <a:gd name="connsiteX5" fmla="*/ 233362 w 1824037"/>
                <a:gd name="connsiteY5" fmla="*/ 503313 h 584276"/>
                <a:gd name="connsiteX6" fmla="*/ 842962 w 1824037"/>
                <a:gd name="connsiteY6" fmla="*/ 541413 h 584276"/>
                <a:gd name="connsiteX7" fmla="*/ 1604962 w 1824037"/>
                <a:gd name="connsiteY7" fmla="*/ 584276 h 584276"/>
                <a:gd name="connsiteX8" fmla="*/ 1824037 w 1824037"/>
                <a:gd name="connsiteY8" fmla="*/ 303288 h 584276"/>
                <a:gd name="connsiteX0" fmla="*/ 1824037 w 1824037"/>
                <a:gd name="connsiteY0" fmla="*/ 303288 h 584276"/>
                <a:gd name="connsiteX1" fmla="*/ 1590675 w 1824037"/>
                <a:gd name="connsiteY1" fmla="*/ 74688 h 584276"/>
                <a:gd name="connsiteX2" fmla="*/ 500062 w 1824037"/>
                <a:gd name="connsiteY2" fmla="*/ 3250 h 584276"/>
                <a:gd name="connsiteX3" fmla="*/ 9525 w 1824037"/>
                <a:gd name="connsiteY3" fmla="*/ 69925 h 584276"/>
                <a:gd name="connsiteX4" fmla="*/ 0 w 1824037"/>
                <a:gd name="connsiteY4" fmla="*/ 577131 h 584276"/>
                <a:gd name="connsiteX5" fmla="*/ 233362 w 1824037"/>
                <a:gd name="connsiteY5" fmla="*/ 503313 h 584276"/>
                <a:gd name="connsiteX6" fmla="*/ 842962 w 1824037"/>
                <a:gd name="connsiteY6" fmla="*/ 541413 h 584276"/>
                <a:gd name="connsiteX7" fmla="*/ 1604962 w 1824037"/>
                <a:gd name="connsiteY7" fmla="*/ 584276 h 584276"/>
                <a:gd name="connsiteX8" fmla="*/ 1824037 w 1824037"/>
                <a:gd name="connsiteY8" fmla="*/ 303288 h 584276"/>
                <a:gd name="connsiteX0" fmla="*/ 1824037 w 1824037"/>
                <a:gd name="connsiteY0" fmla="*/ 303288 h 584276"/>
                <a:gd name="connsiteX1" fmla="*/ 1590675 w 1824037"/>
                <a:gd name="connsiteY1" fmla="*/ 74688 h 584276"/>
                <a:gd name="connsiteX2" fmla="*/ 500062 w 1824037"/>
                <a:gd name="connsiteY2" fmla="*/ 3250 h 584276"/>
                <a:gd name="connsiteX3" fmla="*/ 9525 w 1824037"/>
                <a:gd name="connsiteY3" fmla="*/ 69925 h 584276"/>
                <a:gd name="connsiteX4" fmla="*/ 0 w 1824037"/>
                <a:gd name="connsiteY4" fmla="*/ 577131 h 584276"/>
                <a:gd name="connsiteX5" fmla="*/ 233362 w 1824037"/>
                <a:gd name="connsiteY5" fmla="*/ 503313 h 584276"/>
                <a:gd name="connsiteX6" fmla="*/ 842962 w 1824037"/>
                <a:gd name="connsiteY6" fmla="*/ 541413 h 584276"/>
                <a:gd name="connsiteX7" fmla="*/ 1604962 w 1824037"/>
                <a:gd name="connsiteY7" fmla="*/ 584276 h 584276"/>
                <a:gd name="connsiteX8" fmla="*/ 1824037 w 1824037"/>
                <a:gd name="connsiteY8" fmla="*/ 303288 h 584276"/>
                <a:gd name="connsiteX0" fmla="*/ 1824037 w 1824037"/>
                <a:gd name="connsiteY0" fmla="*/ 303288 h 584276"/>
                <a:gd name="connsiteX1" fmla="*/ 1604962 w 1824037"/>
                <a:gd name="connsiteY1" fmla="*/ 74688 h 584276"/>
                <a:gd name="connsiteX2" fmla="*/ 500062 w 1824037"/>
                <a:gd name="connsiteY2" fmla="*/ 3250 h 584276"/>
                <a:gd name="connsiteX3" fmla="*/ 9525 w 1824037"/>
                <a:gd name="connsiteY3" fmla="*/ 69925 h 584276"/>
                <a:gd name="connsiteX4" fmla="*/ 0 w 1824037"/>
                <a:gd name="connsiteY4" fmla="*/ 577131 h 584276"/>
                <a:gd name="connsiteX5" fmla="*/ 233362 w 1824037"/>
                <a:gd name="connsiteY5" fmla="*/ 503313 h 584276"/>
                <a:gd name="connsiteX6" fmla="*/ 842962 w 1824037"/>
                <a:gd name="connsiteY6" fmla="*/ 541413 h 584276"/>
                <a:gd name="connsiteX7" fmla="*/ 1604962 w 1824037"/>
                <a:gd name="connsiteY7" fmla="*/ 584276 h 584276"/>
                <a:gd name="connsiteX8" fmla="*/ 1824037 w 1824037"/>
                <a:gd name="connsiteY8" fmla="*/ 303288 h 584276"/>
                <a:gd name="connsiteX0" fmla="*/ 1819275 w 1819275"/>
                <a:gd name="connsiteY0" fmla="*/ 312813 h 584276"/>
                <a:gd name="connsiteX1" fmla="*/ 1604962 w 1819275"/>
                <a:gd name="connsiteY1" fmla="*/ 74688 h 584276"/>
                <a:gd name="connsiteX2" fmla="*/ 500062 w 1819275"/>
                <a:gd name="connsiteY2" fmla="*/ 3250 h 584276"/>
                <a:gd name="connsiteX3" fmla="*/ 9525 w 1819275"/>
                <a:gd name="connsiteY3" fmla="*/ 69925 h 584276"/>
                <a:gd name="connsiteX4" fmla="*/ 0 w 1819275"/>
                <a:gd name="connsiteY4" fmla="*/ 577131 h 584276"/>
                <a:gd name="connsiteX5" fmla="*/ 233362 w 1819275"/>
                <a:gd name="connsiteY5" fmla="*/ 503313 h 584276"/>
                <a:gd name="connsiteX6" fmla="*/ 842962 w 1819275"/>
                <a:gd name="connsiteY6" fmla="*/ 541413 h 584276"/>
                <a:gd name="connsiteX7" fmla="*/ 1604962 w 1819275"/>
                <a:gd name="connsiteY7" fmla="*/ 584276 h 584276"/>
                <a:gd name="connsiteX8" fmla="*/ 1819275 w 1819275"/>
                <a:gd name="connsiteY8" fmla="*/ 312813 h 584276"/>
                <a:gd name="connsiteX0" fmla="*/ 1819275 w 1819275"/>
                <a:gd name="connsiteY0" fmla="*/ 312813 h 584276"/>
                <a:gd name="connsiteX1" fmla="*/ 1604962 w 1819275"/>
                <a:gd name="connsiteY1" fmla="*/ 74688 h 584276"/>
                <a:gd name="connsiteX2" fmla="*/ 500062 w 1819275"/>
                <a:gd name="connsiteY2" fmla="*/ 3250 h 584276"/>
                <a:gd name="connsiteX3" fmla="*/ 9525 w 1819275"/>
                <a:gd name="connsiteY3" fmla="*/ 69925 h 584276"/>
                <a:gd name="connsiteX4" fmla="*/ 0 w 1819275"/>
                <a:gd name="connsiteY4" fmla="*/ 577131 h 584276"/>
                <a:gd name="connsiteX5" fmla="*/ 233362 w 1819275"/>
                <a:gd name="connsiteY5" fmla="*/ 503313 h 584276"/>
                <a:gd name="connsiteX6" fmla="*/ 842962 w 1819275"/>
                <a:gd name="connsiteY6" fmla="*/ 541413 h 584276"/>
                <a:gd name="connsiteX7" fmla="*/ 1604962 w 1819275"/>
                <a:gd name="connsiteY7" fmla="*/ 584276 h 584276"/>
                <a:gd name="connsiteX8" fmla="*/ 1819275 w 1819275"/>
                <a:gd name="connsiteY8" fmla="*/ 312813 h 584276"/>
                <a:gd name="connsiteX0" fmla="*/ 1819275 w 1819275"/>
                <a:gd name="connsiteY0" fmla="*/ 312813 h 584276"/>
                <a:gd name="connsiteX1" fmla="*/ 1604962 w 1819275"/>
                <a:gd name="connsiteY1" fmla="*/ 74688 h 584276"/>
                <a:gd name="connsiteX2" fmla="*/ 500062 w 1819275"/>
                <a:gd name="connsiteY2" fmla="*/ 3250 h 584276"/>
                <a:gd name="connsiteX3" fmla="*/ 9525 w 1819275"/>
                <a:gd name="connsiteY3" fmla="*/ 69925 h 584276"/>
                <a:gd name="connsiteX4" fmla="*/ 0 w 1819275"/>
                <a:gd name="connsiteY4" fmla="*/ 577131 h 584276"/>
                <a:gd name="connsiteX5" fmla="*/ 233362 w 1819275"/>
                <a:gd name="connsiteY5" fmla="*/ 503313 h 584276"/>
                <a:gd name="connsiteX6" fmla="*/ 842962 w 1819275"/>
                <a:gd name="connsiteY6" fmla="*/ 541413 h 584276"/>
                <a:gd name="connsiteX7" fmla="*/ 1604962 w 1819275"/>
                <a:gd name="connsiteY7" fmla="*/ 584276 h 584276"/>
                <a:gd name="connsiteX8" fmla="*/ 1819275 w 1819275"/>
                <a:gd name="connsiteY8" fmla="*/ 312813 h 584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19275" h="584276">
                  <a:moveTo>
                    <a:pt x="1819275" y="312813"/>
                  </a:moveTo>
                  <a:lnTo>
                    <a:pt x="1604962" y="74688"/>
                  </a:lnTo>
                  <a:cubicBezTo>
                    <a:pt x="1243806" y="74688"/>
                    <a:pt x="868362" y="27063"/>
                    <a:pt x="500062" y="3250"/>
                  </a:cubicBezTo>
                  <a:cubicBezTo>
                    <a:pt x="348456" y="-718"/>
                    <a:pt x="108744" y="-14213"/>
                    <a:pt x="9525" y="69925"/>
                  </a:cubicBezTo>
                  <a:lnTo>
                    <a:pt x="0" y="577131"/>
                  </a:lnTo>
                  <a:cubicBezTo>
                    <a:pt x="23020" y="507281"/>
                    <a:pt x="191294" y="513631"/>
                    <a:pt x="233362" y="503313"/>
                  </a:cubicBezTo>
                  <a:cubicBezTo>
                    <a:pt x="477043" y="496963"/>
                    <a:pt x="658812" y="514426"/>
                    <a:pt x="842962" y="541413"/>
                  </a:cubicBezTo>
                  <a:cubicBezTo>
                    <a:pt x="1020762" y="560464"/>
                    <a:pt x="1350962" y="569988"/>
                    <a:pt x="1604962" y="584276"/>
                  </a:cubicBezTo>
                  <a:lnTo>
                    <a:pt x="1819275" y="312813"/>
                  </a:lnTo>
                  <a:close/>
                </a:path>
              </a:pathLst>
            </a:custGeom>
            <a:gradFill flip="none" rotWithShape="1">
              <a:gsLst>
                <a:gs pos="22000">
                  <a:srgbClr val="9DCA0D"/>
                </a:gs>
                <a:gs pos="0">
                  <a:srgbClr val="9DCA0D">
                    <a:lumMod val="95000"/>
                    <a:lumOff val="5000"/>
                  </a:srgbClr>
                </a:gs>
                <a:gs pos="49000">
                  <a:srgbClr val="9DCA0D">
                    <a:lumMod val="90000"/>
                  </a:srgbClr>
                </a:gs>
                <a:gs pos="60000">
                  <a:srgbClr val="9DCA0D"/>
                </a:gs>
                <a:gs pos="100000">
                  <a:srgbClr val="9DCA0D">
                    <a:lumMod val="80000"/>
                  </a:srgbClr>
                </a:gs>
                <a:gs pos="84000">
                  <a:srgbClr val="9DCA0D">
                    <a:lumMod val="50000"/>
                    <a:lumOff val="50000"/>
                  </a:srgbClr>
                </a:gs>
                <a:gs pos="80000">
                  <a:srgbClr val="9DCA0D">
                    <a:lumMod val="50000"/>
                    <a:lumOff val="50000"/>
                  </a:srgbClr>
                </a:gs>
              </a:gsLst>
              <a:lin ang="10800000" scaled="1"/>
              <a:tileRect/>
            </a:gradFill>
            <a:ln w="3175">
              <a:noFill/>
            </a:ln>
            <a:effectLst>
              <a:outerShdw blurRad="50800" dist="38100" dir="5400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40" name="Freeform 139"/>
            <p:cNvSpPr/>
            <p:nvPr/>
          </p:nvSpPr>
          <p:spPr>
            <a:xfrm>
              <a:off x="2452688" y="3369468"/>
              <a:ext cx="247755" cy="157165"/>
            </a:xfrm>
            <a:custGeom>
              <a:avLst/>
              <a:gdLst>
                <a:gd name="connsiteX0" fmla="*/ 233362 w 242887"/>
                <a:gd name="connsiteY0" fmla="*/ 138113 h 138113"/>
                <a:gd name="connsiteX1" fmla="*/ 242887 w 242887"/>
                <a:gd name="connsiteY1" fmla="*/ 0 h 138113"/>
                <a:gd name="connsiteX2" fmla="*/ 0 w 242887"/>
                <a:gd name="connsiteY2" fmla="*/ 66675 h 138113"/>
                <a:gd name="connsiteX3" fmla="*/ 233362 w 242887"/>
                <a:gd name="connsiteY3" fmla="*/ 138113 h 138113"/>
                <a:gd name="connsiteX0" fmla="*/ 235743 w 245268"/>
                <a:gd name="connsiteY0" fmla="*/ 138113 h 138113"/>
                <a:gd name="connsiteX1" fmla="*/ 245268 w 245268"/>
                <a:gd name="connsiteY1" fmla="*/ 0 h 138113"/>
                <a:gd name="connsiteX2" fmla="*/ 0 w 245268"/>
                <a:gd name="connsiteY2" fmla="*/ 78581 h 138113"/>
                <a:gd name="connsiteX3" fmla="*/ 235743 w 245268"/>
                <a:gd name="connsiteY3" fmla="*/ 138113 h 138113"/>
                <a:gd name="connsiteX0" fmla="*/ 235743 w 245268"/>
                <a:gd name="connsiteY0" fmla="*/ 138113 h 138113"/>
                <a:gd name="connsiteX1" fmla="*/ 245268 w 245268"/>
                <a:gd name="connsiteY1" fmla="*/ 0 h 138113"/>
                <a:gd name="connsiteX2" fmla="*/ 0 w 245268"/>
                <a:gd name="connsiteY2" fmla="*/ 78581 h 138113"/>
                <a:gd name="connsiteX3" fmla="*/ 235743 w 245268"/>
                <a:gd name="connsiteY3" fmla="*/ 138113 h 138113"/>
                <a:gd name="connsiteX0" fmla="*/ 240506 w 245268"/>
                <a:gd name="connsiteY0" fmla="*/ 159545 h 159545"/>
                <a:gd name="connsiteX1" fmla="*/ 245268 w 245268"/>
                <a:gd name="connsiteY1" fmla="*/ 0 h 159545"/>
                <a:gd name="connsiteX2" fmla="*/ 0 w 245268"/>
                <a:gd name="connsiteY2" fmla="*/ 78581 h 159545"/>
                <a:gd name="connsiteX3" fmla="*/ 240506 w 245268"/>
                <a:gd name="connsiteY3" fmla="*/ 159545 h 159545"/>
                <a:gd name="connsiteX0" fmla="*/ 240506 w 245268"/>
                <a:gd name="connsiteY0" fmla="*/ 159545 h 159545"/>
                <a:gd name="connsiteX1" fmla="*/ 245268 w 245268"/>
                <a:gd name="connsiteY1" fmla="*/ 0 h 159545"/>
                <a:gd name="connsiteX2" fmla="*/ 0 w 245268"/>
                <a:gd name="connsiteY2" fmla="*/ 78581 h 159545"/>
                <a:gd name="connsiteX3" fmla="*/ 240506 w 245268"/>
                <a:gd name="connsiteY3" fmla="*/ 159545 h 159545"/>
                <a:gd name="connsiteX0" fmla="*/ 240506 w 245268"/>
                <a:gd name="connsiteY0" fmla="*/ 159545 h 159545"/>
                <a:gd name="connsiteX1" fmla="*/ 245268 w 245268"/>
                <a:gd name="connsiteY1" fmla="*/ 0 h 159545"/>
                <a:gd name="connsiteX2" fmla="*/ 0 w 245268"/>
                <a:gd name="connsiteY2" fmla="*/ 78581 h 159545"/>
                <a:gd name="connsiteX3" fmla="*/ 240506 w 245268"/>
                <a:gd name="connsiteY3" fmla="*/ 159545 h 159545"/>
                <a:gd name="connsiteX0" fmla="*/ 240506 w 245268"/>
                <a:gd name="connsiteY0" fmla="*/ 159545 h 159545"/>
                <a:gd name="connsiteX1" fmla="*/ 245268 w 245268"/>
                <a:gd name="connsiteY1" fmla="*/ 0 h 159545"/>
                <a:gd name="connsiteX2" fmla="*/ 0 w 245268"/>
                <a:gd name="connsiteY2" fmla="*/ 78581 h 159545"/>
                <a:gd name="connsiteX3" fmla="*/ 240506 w 245268"/>
                <a:gd name="connsiteY3" fmla="*/ 159545 h 159545"/>
                <a:gd name="connsiteX0" fmla="*/ 240506 w 245268"/>
                <a:gd name="connsiteY0" fmla="*/ 159545 h 159545"/>
                <a:gd name="connsiteX1" fmla="*/ 245268 w 245268"/>
                <a:gd name="connsiteY1" fmla="*/ 0 h 159545"/>
                <a:gd name="connsiteX2" fmla="*/ 0 w 245268"/>
                <a:gd name="connsiteY2" fmla="*/ 78581 h 159545"/>
                <a:gd name="connsiteX3" fmla="*/ 240506 w 245268"/>
                <a:gd name="connsiteY3" fmla="*/ 159545 h 159545"/>
                <a:gd name="connsiteX0" fmla="*/ 240506 w 245268"/>
                <a:gd name="connsiteY0" fmla="*/ 159545 h 159545"/>
                <a:gd name="connsiteX1" fmla="*/ 245268 w 245268"/>
                <a:gd name="connsiteY1" fmla="*/ 0 h 159545"/>
                <a:gd name="connsiteX2" fmla="*/ 0 w 245268"/>
                <a:gd name="connsiteY2" fmla="*/ 78581 h 159545"/>
                <a:gd name="connsiteX3" fmla="*/ 240506 w 245268"/>
                <a:gd name="connsiteY3" fmla="*/ 159545 h 159545"/>
                <a:gd name="connsiteX0" fmla="*/ 240506 w 245268"/>
                <a:gd name="connsiteY0" fmla="*/ 159545 h 159545"/>
                <a:gd name="connsiteX1" fmla="*/ 245268 w 245268"/>
                <a:gd name="connsiteY1" fmla="*/ 0 h 159545"/>
                <a:gd name="connsiteX2" fmla="*/ 0 w 245268"/>
                <a:gd name="connsiteY2" fmla="*/ 78581 h 159545"/>
                <a:gd name="connsiteX3" fmla="*/ 240506 w 245268"/>
                <a:gd name="connsiteY3" fmla="*/ 159545 h 159545"/>
                <a:gd name="connsiteX0" fmla="*/ 240506 w 242887"/>
                <a:gd name="connsiteY0" fmla="*/ 147639 h 147639"/>
                <a:gd name="connsiteX1" fmla="*/ 242887 w 242887"/>
                <a:gd name="connsiteY1" fmla="*/ 0 h 147639"/>
                <a:gd name="connsiteX2" fmla="*/ 0 w 242887"/>
                <a:gd name="connsiteY2" fmla="*/ 66675 h 147639"/>
                <a:gd name="connsiteX3" fmla="*/ 240506 w 242887"/>
                <a:gd name="connsiteY3" fmla="*/ 147639 h 147639"/>
                <a:gd name="connsiteX0" fmla="*/ 240506 w 245268"/>
                <a:gd name="connsiteY0" fmla="*/ 154783 h 154783"/>
                <a:gd name="connsiteX1" fmla="*/ 245268 w 245268"/>
                <a:gd name="connsiteY1" fmla="*/ 0 h 154783"/>
                <a:gd name="connsiteX2" fmla="*/ 0 w 245268"/>
                <a:gd name="connsiteY2" fmla="*/ 73819 h 154783"/>
                <a:gd name="connsiteX3" fmla="*/ 240506 w 245268"/>
                <a:gd name="connsiteY3" fmla="*/ 154783 h 154783"/>
                <a:gd name="connsiteX0" fmla="*/ 247650 w 247755"/>
                <a:gd name="connsiteY0" fmla="*/ 157165 h 157165"/>
                <a:gd name="connsiteX1" fmla="*/ 245268 w 247755"/>
                <a:gd name="connsiteY1" fmla="*/ 0 h 157165"/>
                <a:gd name="connsiteX2" fmla="*/ 0 w 247755"/>
                <a:gd name="connsiteY2" fmla="*/ 73819 h 157165"/>
                <a:gd name="connsiteX3" fmla="*/ 247650 w 247755"/>
                <a:gd name="connsiteY3" fmla="*/ 157165 h 157165"/>
              </a:gdLst>
              <a:ahLst/>
              <a:cxnLst>
                <a:cxn ang="0">
                  <a:pos x="connsiteX0" y="connsiteY0"/>
                </a:cxn>
                <a:cxn ang="0">
                  <a:pos x="connsiteX1" y="connsiteY1"/>
                </a:cxn>
                <a:cxn ang="0">
                  <a:pos x="connsiteX2" y="connsiteY2"/>
                </a:cxn>
                <a:cxn ang="0">
                  <a:pos x="connsiteX3" y="connsiteY3"/>
                </a:cxn>
              </a:cxnLst>
              <a:rect l="l" t="t" r="r" b="b"/>
              <a:pathLst>
                <a:path w="247755" h="157165">
                  <a:moveTo>
                    <a:pt x="247650" y="157165"/>
                  </a:moveTo>
                  <a:cubicBezTo>
                    <a:pt x="248444" y="107952"/>
                    <a:pt x="244474" y="49213"/>
                    <a:pt x="245268" y="0"/>
                  </a:cubicBezTo>
                  <a:cubicBezTo>
                    <a:pt x="192087" y="2382"/>
                    <a:pt x="22225" y="4762"/>
                    <a:pt x="0" y="73819"/>
                  </a:cubicBezTo>
                  <a:cubicBezTo>
                    <a:pt x="35718" y="122238"/>
                    <a:pt x="178594" y="156371"/>
                    <a:pt x="247650" y="157165"/>
                  </a:cubicBezTo>
                  <a:close/>
                </a:path>
              </a:pathLst>
            </a:custGeom>
            <a:solidFill>
              <a:srgbClr val="7B9E0A"/>
            </a:solidFill>
            <a:ln w="3175">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grpSp>
      <p:sp>
        <p:nvSpPr>
          <p:cNvPr id="141" name="Rectangle 140"/>
          <p:cNvSpPr/>
          <p:nvPr/>
        </p:nvSpPr>
        <p:spPr>
          <a:xfrm>
            <a:off x="7030230" y="5644507"/>
            <a:ext cx="1513807" cy="646331"/>
          </a:xfrm>
          <a:prstGeom prst="rect">
            <a:avLst/>
          </a:prstGeom>
        </p:spPr>
        <p:txBody>
          <a:bodyPr wrap="square" anchor="ctr">
            <a:spAutoFit/>
          </a:bodyPr>
          <a:lstStyle/>
          <a:p>
            <a:pPr algn="ctr" fontAlgn="auto">
              <a:spcBef>
                <a:spcPts val="0"/>
              </a:spcBef>
              <a:spcAft>
                <a:spcPts val="0"/>
              </a:spcAft>
              <a:defRPr/>
            </a:pPr>
            <a:r>
              <a:rPr lang="en-US" b="1" kern="0" dirty="0" smtClean="0">
                <a:solidFill>
                  <a:schemeClr val="bg1"/>
                </a:solidFill>
                <a:effectLst>
                  <a:glow rad="127000">
                    <a:srgbClr val="526907">
                      <a:alpha val="80000"/>
                    </a:srgbClr>
                  </a:glow>
                </a:effectLst>
                <a:latin typeface="Arial" pitchFamily="34" charset="0"/>
              </a:rPr>
              <a:t>4. </a:t>
            </a:r>
            <a:r>
              <a:rPr lang="en-US" b="1" kern="0" dirty="0" err="1" smtClean="0">
                <a:solidFill>
                  <a:schemeClr val="bg1"/>
                </a:solidFill>
                <a:effectLst>
                  <a:glow rad="127000">
                    <a:srgbClr val="526907">
                      <a:alpha val="80000"/>
                    </a:srgbClr>
                  </a:glow>
                </a:effectLst>
                <a:latin typeface="Arial" pitchFamily="34" charset="0"/>
              </a:rPr>
              <a:t>Tổng</a:t>
            </a:r>
            <a:r>
              <a:rPr lang="en-US" b="1" kern="0" dirty="0" smtClean="0">
                <a:solidFill>
                  <a:schemeClr val="bg1"/>
                </a:solidFill>
                <a:effectLst>
                  <a:glow rad="127000">
                    <a:srgbClr val="526907">
                      <a:alpha val="80000"/>
                    </a:srgbClr>
                  </a:glow>
                </a:effectLst>
                <a:latin typeface="Arial" pitchFamily="34" charset="0"/>
              </a:rPr>
              <a:t> </a:t>
            </a:r>
            <a:r>
              <a:rPr lang="en-US" b="1" kern="0" dirty="0" err="1" smtClean="0">
                <a:solidFill>
                  <a:schemeClr val="bg1"/>
                </a:solidFill>
                <a:effectLst>
                  <a:glow rad="127000">
                    <a:srgbClr val="526907">
                      <a:alpha val="80000"/>
                    </a:srgbClr>
                  </a:glow>
                </a:effectLst>
                <a:latin typeface="Arial" pitchFamily="34" charset="0"/>
              </a:rPr>
              <a:t>hợp</a:t>
            </a:r>
            <a:r>
              <a:rPr lang="en-US" b="1" kern="0" dirty="0" smtClean="0">
                <a:solidFill>
                  <a:schemeClr val="bg1"/>
                </a:solidFill>
                <a:effectLst>
                  <a:glow rad="127000">
                    <a:srgbClr val="526907">
                      <a:alpha val="80000"/>
                    </a:srgbClr>
                  </a:glow>
                </a:effectLst>
                <a:latin typeface="Arial" pitchFamily="34" charset="0"/>
              </a:rPr>
              <a:t> </a:t>
            </a:r>
            <a:r>
              <a:rPr lang="en-US" b="1" kern="0" dirty="0" err="1" smtClean="0">
                <a:solidFill>
                  <a:schemeClr val="bg1"/>
                </a:solidFill>
                <a:effectLst>
                  <a:glow rad="127000">
                    <a:srgbClr val="526907">
                      <a:alpha val="80000"/>
                    </a:srgbClr>
                  </a:glow>
                </a:effectLst>
                <a:latin typeface="Arial" pitchFamily="34" charset="0"/>
              </a:rPr>
              <a:t>và</a:t>
            </a:r>
            <a:r>
              <a:rPr lang="en-US" b="1" kern="0" dirty="0" smtClean="0">
                <a:solidFill>
                  <a:schemeClr val="bg1"/>
                </a:solidFill>
                <a:effectLst>
                  <a:glow rad="127000">
                    <a:srgbClr val="526907">
                      <a:alpha val="80000"/>
                    </a:srgbClr>
                  </a:glow>
                </a:effectLst>
                <a:latin typeface="Arial" pitchFamily="34" charset="0"/>
              </a:rPr>
              <a:t> </a:t>
            </a:r>
            <a:r>
              <a:rPr lang="en-US" b="1" kern="0" dirty="0" err="1" smtClean="0">
                <a:solidFill>
                  <a:schemeClr val="bg1"/>
                </a:solidFill>
                <a:effectLst>
                  <a:glow rad="127000">
                    <a:srgbClr val="526907">
                      <a:alpha val="80000"/>
                    </a:srgbClr>
                  </a:glow>
                </a:effectLst>
                <a:latin typeface="Arial" pitchFamily="34" charset="0"/>
              </a:rPr>
              <a:t>kiểm</a:t>
            </a:r>
            <a:r>
              <a:rPr lang="en-US" b="1" kern="0" dirty="0" smtClean="0">
                <a:solidFill>
                  <a:schemeClr val="bg1"/>
                </a:solidFill>
                <a:effectLst>
                  <a:glow rad="127000">
                    <a:srgbClr val="526907">
                      <a:alpha val="80000"/>
                    </a:srgbClr>
                  </a:glow>
                </a:effectLst>
                <a:latin typeface="Arial" pitchFamily="34" charset="0"/>
              </a:rPr>
              <a:t> </a:t>
            </a:r>
            <a:r>
              <a:rPr lang="en-US" b="1" kern="0" dirty="0" err="1" smtClean="0">
                <a:solidFill>
                  <a:schemeClr val="bg1"/>
                </a:solidFill>
                <a:effectLst>
                  <a:glow rad="127000">
                    <a:srgbClr val="526907">
                      <a:alpha val="80000"/>
                    </a:srgbClr>
                  </a:glow>
                </a:effectLst>
                <a:latin typeface="Arial" pitchFamily="34" charset="0"/>
              </a:rPr>
              <a:t>thử</a:t>
            </a:r>
            <a:endParaRPr lang="en-US" b="1" kern="0" dirty="0">
              <a:solidFill>
                <a:schemeClr val="bg1"/>
              </a:solidFill>
              <a:effectLst>
                <a:glow rad="127000">
                  <a:srgbClr val="526907">
                    <a:alpha val="80000"/>
                  </a:srgbClr>
                </a:glow>
              </a:effectLst>
              <a:latin typeface="Arial" pitchFamily="34" charset="0"/>
            </a:endParaRPr>
          </a:p>
        </p:txBody>
      </p:sp>
    </p:spTree>
    <p:extLst>
      <p:ext uri="{BB962C8B-B14F-4D97-AF65-F5344CB8AC3E}">
        <p14:creationId xmlns:p14="http://schemas.microsoft.com/office/powerpoint/2010/main" val="616169912"/>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32"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ircle(out)">
                                      <p:cBhvr>
                                        <p:cTn id="7" dur="2000"/>
                                        <p:tgtEl>
                                          <p:spTgt spid="5"/>
                                        </p:tgtEl>
                                      </p:cBhvr>
                                    </p:animEffect>
                                  </p:childTnLst>
                                </p:cTn>
                              </p:par>
                              <p:par>
                                <p:cTn id="8" presetID="6" presetClass="entr" presetSubtype="16"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circle(in)">
                                      <p:cBhvr>
                                        <p:cTn id="10" dur="2000"/>
                                        <p:tgtEl>
                                          <p:spTgt spid="14"/>
                                        </p:tgtEl>
                                      </p:cBhvr>
                                    </p:animEffect>
                                  </p:childTnLst>
                                </p:cTn>
                              </p:par>
                              <p:par>
                                <p:cTn id="11" presetID="6" presetClass="entr" presetSubtype="32"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circle(out)">
                                      <p:cBhvr>
                                        <p:cTn id="13" dur="750"/>
                                        <p:tgtEl>
                                          <p:spTgt spid="17"/>
                                        </p:tgtEl>
                                      </p:cBhvr>
                                    </p:animEffect>
                                  </p:childTnLst>
                                </p:cTn>
                              </p:par>
                            </p:childTnLst>
                          </p:cTn>
                        </p:par>
                      </p:childTnLst>
                    </p:cTn>
                  </p:par>
                  <p:par>
                    <p:cTn id="14" fill="hold">
                      <p:stCondLst>
                        <p:cond delay="indefinite"/>
                      </p:stCondLst>
                      <p:childTnLst>
                        <p:par>
                          <p:cTn id="15" fill="hold">
                            <p:stCondLst>
                              <p:cond delay="0"/>
                            </p:stCondLst>
                            <p:childTnLst>
                              <p:par>
                                <p:cTn id="16" presetID="6" presetClass="entr" presetSubtype="16" fill="hold"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circle(in)">
                                      <p:cBhvr>
                                        <p:cTn id="18" dur="2000"/>
                                        <p:tgtEl>
                                          <p:spTgt spid="8"/>
                                        </p:tgtEl>
                                      </p:cBhvr>
                                    </p:animEffect>
                                  </p:childTnLst>
                                </p:cTn>
                              </p:par>
                              <p:par>
                                <p:cTn id="19" presetID="6" presetClass="entr" presetSubtype="16"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circle(in)">
                                      <p:cBhvr>
                                        <p:cTn id="21" dur="2000"/>
                                        <p:tgtEl>
                                          <p:spTgt spid="11"/>
                                        </p:tgtEl>
                                      </p:cBhvr>
                                    </p:animEffect>
                                  </p:childTnLst>
                                </p:cTn>
                              </p:par>
                              <p:par>
                                <p:cTn id="22" presetID="6" presetClass="entr" presetSubtype="16" fill="hold" grpId="0" nodeType="with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circle(in)">
                                      <p:cBhvr>
                                        <p:cTn id="24" dur="2000"/>
                                        <p:tgtEl>
                                          <p:spTgt spid="18"/>
                                        </p:tgtEl>
                                      </p:cBhvr>
                                    </p:animEffect>
                                  </p:childTnLst>
                                </p:cTn>
                              </p:par>
                              <p:par>
                                <p:cTn id="25" presetID="6" presetClass="entr" presetSubtype="16" fill="hold" nodeType="with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circle(in)">
                                      <p:cBhvr>
                                        <p:cTn id="27" dur="2000"/>
                                        <p:tgtEl>
                                          <p:spTgt spid="19"/>
                                        </p:tgtEl>
                                      </p:cBhvr>
                                    </p:animEffect>
                                  </p:childTnLst>
                                </p:cTn>
                              </p:par>
                              <p:par>
                                <p:cTn id="28" presetID="6" presetClass="entr" presetSubtype="16" fill="hold" grpId="0" nodeType="withEffect">
                                  <p:stCondLst>
                                    <p:cond delay="0"/>
                                  </p:stCondLst>
                                  <p:childTnLst>
                                    <p:set>
                                      <p:cBhvr>
                                        <p:cTn id="29" dur="1" fill="hold">
                                          <p:stCondLst>
                                            <p:cond delay="0"/>
                                          </p:stCondLst>
                                        </p:cTn>
                                        <p:tgtEl>
                                          <p:spTgt spid="22"/>
                                        </p:tgtEl>
                                        <p:attrNameLst>
                                          <p:attrName>style.visibility</p:attrName>
                                        </p:attrNameLst>
                                      </p:cBhvr>
                                      <p:to>
                                        <p:strVal val="visible"/>
                                      </p:to>
                                    </p:set>
                                    <p:animEffect transition="in" filter="circle(in)">
                                      <p:cBhvr>
                                        <p:cTn id="30" dur="2000"/>
                                        <p:tgtEl>
                                          <p:spTgt spid="22"/>
                                        </p:tgtEl>
                                      </p:cBhvr>
                                    </p:animEffect>
                                  </p:childTnLst>
                                </p:cTn>
                              </p:par>
                            </p:childTnLst>
                          </p:cTn>
                        </p:par>
                      </p:childTnLst>
                    </p:cTn>
                  </p:par>
                  <p:par>
                    <p:cTn id="31" fill="hold">
                      <p:stCondLst>
                        <p:cond delay="indefinite"/>
                      </p:stCondLst>
                      <p:childTnLst>
                        <p:par>
                          <p:cTn id="32" fill="hold">
                            <p:stCondLst>
                              <p:cond delay="0"/>
                            </p:stCondLst>
                            <p:childTnLst>
                              <p:par>
                                <p:cTn id="33" presetID="6" presetClass="entr" presetSubtype="16" fill="hold" nodeType="clickEffect">
                                  <p:stCondLst>
                                    <p:cond delay="0"/>
                                  </p:stCondLst>
                                  <p:childTnLst>
                                    <p:set>
                                      <p:cBhvr>
                                        <p:cTn id="34" dur="1" fill="hold">
                                          <p:stCondLst>
                                            <p:cond delay="0"/>
                                          </p:stCondLst>
                                        </p:cTn>
                                        <p:tgtEl>
                                          <p:spTgt spid="23"/>
                                        </p:tgtEl>
                                        <p:attrNameLst>
                                          <p:attrName>style.visibility</p:attrName>
                                        </p:attrNameLst>
                                      </p:cBhvr>
                                      <p:to>
                                        <p:strVal val="visible"/>
                                      </p:to>
                                    </p:set>
                                    <p:animEffect transition="in" filter="circle(in)">
                                      <p:cBhvr>
                                        <p:cTn id="35" dur="2000"/>
                                        <p:tgtEl>
                                          <p:spTgt spid="23"/>
                                        </p:tgtEl>
                                      </p:cBhvr>
                                    </p:animEffect>
                                  </p:childTnLst>
                                </p:cTn>
                              </p:par>
                              <p:par>
                                <p:cTn id="36" presetID="6" presetClass="entr" presetSubtype="16" fill="hold" nodeType="withEffect">
                                  <p:stCondLst>
                                    <p:cond delay="0"/>
                                  </p:stCondLst>
                                  <p:childTnLst>
                                    <p:set>
                                      <p:cBhvr>
                                        <p:cTn id="37" dur="1" fill="hold">
                                          <p:stCondLst>
                                            <p:cond delay="0"/>
                                          </p:stCondLst>
                                        </p:cTn>
                                        <p:tgtEl>
                                          <p:spTgt spid="26"/>
                                        </p:tgtEl>
                                        <p:attrNameLst>
                                          <p:attrName>style.visibility</p:attrName>
                                        </p:attrNameLst>
                                      </p:cBhvr>
                                      <p:to>
                                        <p:strVal val="visible"/>
                                      </p:to>
                                    </p:set>
                                    <p:animEffect transition="in" filter="circle(in)">
                                      <p:cBhvr>
                                        <p:cTn id="38" dur="2000"/>
                                        <p:tgtEl>
                                          <p:spTgt spid="26"/>
                                        </p:tgtEl>
                                      </p:cBhvr>
                                    </p:animEffect>
                                  </p:childTnLst>
                                </p:cTn>
                              </p:par>
                              <p:par>
                                <p:cTn id="39" presetID="6" presetClass="entr" presetSubtype="16" fill="hold" grpId="0" nodeType="withEffect">
                                  <p:stCondLst>
                                    <p:cond delay="0"/>
                                  </p:stCondLst>
                                  <p:childTnLst>
                                    <p:set>
                                      <p:cBhvr>
                                        <p:cTn id="40" dur="1" fill="hold">
                                          <p:stCondLst>
                                            <p:cond delay="0"/>
                                          </p:stCondLst>
                                        </p:cTn>
                                        <p:tgtEl>
                                          <p:spTgt spid="29"/>
                                        </p:tgtEl>
                                        <p:attrNameLst>
                                          <p:attrName>style.visibility</p:attrName>
                                        </p:attrNameLst>
                                      </p:cBhvr>
                                      <p:to>
                                        <p:strVal val="visible"/>
                                      </p:to>
                                    </p:set>
                                    <p:animEffect transition="in" filter="circle(in)">
                                      <p:cBhvr>
                                        <p:cTn id="41" dur="2000"/>
                                        <p:tgtEl>
                                          <p:spTgt spid="29"/>
                                        </p:tgtEl>
                                      </p:cBhvr>
                                    </p:animEffect>
                                  </p:childTnLst>
                                </p:cTn>
                              </p:par>
                              <p:par>
                                <p:cTn id="42" presetID="6" presetClass="entr" presetSubtype="16" fill="hold" nodeType="withEffect">
                                  <p:stCondLst>
                                    <p:cond delay="0"/>
                                  </p:stCondLst>
                                  <p:childTnLst>
                                    <p:set>
                                      <p:cBhvr>
                                        <p:cTn id="43" dur="1" fill="hold">
                                          <p:stCondLst>
                                            <p:cond delay="0"/>
                                          </p:stCondLst>
                                        </p:cTn>
                                        <p:tgtEl>
                                          <p:spTgt spid="30"/>
                                        </p:tgtEl>
                                        <p:attrNameLst>
                                          <p:attrName>style.visibility</p:attrName>
                                        </p:attrNameLst>
                                      </p:cBhvr>
                                      <p:to>
                                        <p:strVal val="visible"/>
                                      </p:to>
                                    </p:set>
                                    <p:animEffect transition="in" filter="circle(in)">
                                      <p:cBhvr>
                                        <p:cTn id="44" dur="2000"/>
                                        <p:tgtEl>
                                          <p:spTgt spid="30"/>
                                        </p:tgtEl>
                                      </p:cBhvr>
                                    </p:animEffect>
                                  </p:childTnLst>
                                </p:cTn>
                              </p:par>
                              <p:par>
                                <p:cTn id="45" presetID="6" presetClass="entr" presetSubtype="16" fill="hold" grpId="0" nodeType="withEffect">
                                  <p:stCondLst>
                                    <p:cond delay="0"/>
                                  </p:stCondLst>
                                  <p:childTnLst>
                                    <p:set>
                                      <p:cBhvr>
                                        <p:cTn id="46" dur="1" fill="hold">
                                          <p:stCondLst>
                                            <p:cond delay="0"/>
                                          </p:stCondLst>
                                        </p:cTn>
                                        <p:tgtEl>
                                          <p:spTgt spid="33"/>
                                        </p:tgtEl>
                                        <p:attrNameLst>
                                          <p:attrName>style.visibility</p:attrName>
                                        </p:attrNameLst>
                                      </p:cBhvr>
                                      <p:to>
                                        <p:strVal val="visible"/>
                                      </p:to>
                                    </p:set>
                                    <p:animEffect transition="in" filter="circle(in)">
                                      <p:cBhvr>
                                        <p:cTn id="47" dur="2000"/>
                                        <p:tgtEl>
                                          <p:spTgt spid="33"/>
                                        </p:tgtEl>
                                      </p:cBhvr>
                                    </p:animEffect>
                                  </p:childTnLst>
                                </p:cTn>
                              </p:par>
                            </p:childTnLst>
                          </p:cTn>
                        </p:par>
                      </p:childTnLst>
                    </p:cTn>
                  </p:par>
                  <p:par>
                    <p:cTn id="48" fill="hold">
                      <p:stCondLst>
                        <p:cond delay="indefinite"/>
                      </p:stCondLst>
                      <p:childTnLst>
                        <p:par>
                          <p:cTn id="49" fill="hold">
                            <p:stCondLst>
                              <p:cond delay="0"/>
                            </p:stCondLst>
                            <p:childTnLst>
                              <p:par>
                                <p:cTn id="50" presetID="6" presetClass="entr" presetSubtype="16" fill="hold" nodeType="clickEffect">
                                  <p:stCondLst>
                                    <p:cond delay="0"/>
                                  </p:stCondLst>
                                  <p:childTnLst>
                                    <p:set>
                                      <p:cBhvr>
                                        <p:cTn id="51" dur="1" fill="hold">
                                          <p:stCondLst>
                                            <p:cond delay="0"/>
                                          </p:stCondLst>
                                        </p:cTn>
                                        <p:tgtEl>
                                          <p:spTgt spid="34"/>
                                        </p:tgtEl>
                                        <p:attrNameLst>
                                          <p:attrName>style.visibility</p:attrName>
                                        </p:attrNameLst>
                                      </p:cBhvr>
                                      <p:to>
                                        <p:strVal val="visible"/>
                                      </p:to>
                                    </p:set>
                                    <p:animEffect transition="in" filter="circle(in)">
                                      <p:cBhvr>
                                        <p:cTn id="52" dur="2000"/>
                                        <p:tgtEl>
                                          <p:spTgt spid="34"/>
                                        </p:tgtEl>
                                      </p:cBhvr>
                                    </p:animEffect>
                                  </p:childTnLst>
                                </p:cTn>
                              </p:par>
                              <p:par>
                                <p:cTn id="53" presetID="6" presetClass="entr" presetSubtype="16" fill="hold" nodeType="withEffect">
                                  <p:stCondLst>
                                    <p:cond delay="0"/>
                                  </p:stCondLst>
                                  <p:childTnLst>
                                    <p:set>
                                      <p:cBhvr>
                                        <p:cTn id="54" dur="1" fill="hold">
                                          <p:stCondLst>
                                            <p:cond delay="0"/>
                                          </p:stCondLst>
                                        </p:cTn>
                                        <p:tgtEl>
                                          <p:spTgt spid="37"/>
                                        </p:tgtEl>
                                        <p:attrNameLst>
                                          <p:attrName>style.visibility</p:attrName>
                                        </p:attrNameLst>
                                      </p:cBhvr>
                                      <p:to>
                                        <p:strVal val="visible"/>
                                      </p:to>
                                    </p:set>
                                    <p:animEffect transition="in" filter="circle(in)">
                                      <p:cBhvr>
                                        <p:cTn id="55" dur="2000"/>
                                        <p:tgtEl>
                                          <p:spTgt spid="37"/>
                                        </p:tgtEl>
                                      </p:cBhvr>
                                    </p:animEffect>
                                  </p:childTnLst>
                                </p:cTn>
                              </p:par>
                              <p:par>
                                <p:cTn id="56" presetID="6" presetClass="entr" presetSubtype="16" fill="hold" grpId="0" nodeType="withEffect">
                                  <p:stCondLst>
                                    <p:cond delay="0"/>
                                  </p:stCondLst>
                                  <p:childTnLst>
                                    <p:set>
                                      <p:cBhvr>
                                        <p:cTn id="57" dur="1" fill="hold">
                                          <p:stCondLst>
                                            <p:cond delay="0"/>
                                          </p:stCondLst>
                                        </p:cTn>
                                        <p:tgtEl>
                                          <p:spTgt spid="40"/>
                                        </p:tgtEl>
                                        <p:attrNameLst>
                                          <p:attrName>style.visibility</p:attrName>
                                        </p:attrNameLst>
                                      </p:cBhvr>
                                      <p:to>
                                        <p:strVal val="visible"/>
                                      </p:to>
                                    </p:set>
                                    <p:animEffect transition="in" filter="circle(in)">
                                      <p:cBhvr>
                                        <p:cTn id="58" dur="2000"/>
                                        <p:tgtEl>
                                          <p:spTgt spid="40"/>
                                        </p:tgtEl>
                                      </p:cBhvr>
                                    </p:animEffect>
                                  </p:childTnLst>
                                </p:cTn>
                              </p:par>
                              <p:par>
                                <p:cTn id="59" presetID="6" presetClass="entr" presetSubtype="16" fill="hold" nodeType="withEffect">
                                  <p:stCondLst>
                                    <p:cond delay="0"/>
                                  </p:stCondLst>
                                  <p:childTnLst>
                                    <p:set>
                                      <p:cBhvr>
                                        <p:cTn id="60" dur="1" fill="hold">
                                          <p:stCondLst>
                                            <p:cond delay="0"/>
                                          </p:stCondLst>
                                        </p:cTn>
                                        <p:tgtEl>
                                          <p:spTgt spid="41"/>
                                        </p:tgtEl>
                                        <p:attrNameLst>
                                          <p:attrName>style.visibility</p:attrName>
                                        </p:attrNameLst>
                                      </p:cBhvr>
                                      <p:to>
                                        <p:strVal val="visible"/>
                                      </p:to>
                                    </p:set>
                                    <p:animEffect transition="in" filter="circle(in)">
                                      <p:cBhvr>
                                        <p:cTn id="61" dur="2000"/>
                                        <p:tgtEl>
                                          <p:spTgt spid="41"/>
                                        </p:tgtEl>
                                      </p:cBhvr>
                                    </p:animEffect>
                                  </p:childTnLst>
                                </p:cTn>
                              </p:par>
                              <p:par>
                                <p:cTn id="62" presetID="6" presetClass="entr" presetSubtype="16" fill="hold" grpId="0" nodeType="withEffect">
                                  <p:stCondLst>
                                    <p:cond delay="0"/>
                                  </p:stCondLst>
                                  <p:childTnLst>
                                    <p:set>
                                      <p:cBhvr>
                                        <p:cTn id="63" dur="1" fill="hold">
                                          <p:stCondLst>
                                            <p:cond delay="0"/>
                                          </p:stCondLst>
                                        </p:cTn>
                                        <p:tgtEl>
                                          <p:spTgt spid="44"/>
                                        </p:tgtEl>
                                        <p:attrNameLst>
                                          <p:attrName>style.visibility</p:attrName>
                                        </p:attrNameLst>
                                      </p:cBhvr>
                                      <p:to>
                                        <p:strVal val="visible"/>
                                      </p:to>
                                    </p:set>
                                    <p:animEffect transition="in" filter="circle(in)">
                                      <p:cBhvr>
                                        <p:cTn id="64" dur="2000"/>
                                        <p:tgtEl>
                                          <p:spTgt spid="44"/>
                                        </p:tgtEl>
                                      </p:cBhvr>
                                    </p:animEffect>
                                  </p:childTnLst>
                                </p:cTn>
                              </p:par>
                            </p:childTnLst>
                          </p:cTn>
                        </p:par>
                      </p:childTnLst>
                    </p:cTn>
                  </p:par>
                  <p:par>
                    <p:cTn id="65" fill="hold">
                      <p:stCondLst>
                        <p:cond delay="indefinite"/>
                      </p:stCondLst>
                      <p:childTnLst>
                        <p:par>
                          <p:cTn id="66" fill="hold">
                            <p:stCondLst>
                              <p:cond delay="0"/>
                            </p:stCondLst>
                            <p:childTnLst>
                              <p:par>
                                <p:cTn id="67" presetID="6" presetClass="entr" presetSubtype="16" fill="hold" nodeType="clickEffect">
                                  <p:stCondLst>
                                    <p:cond delay="0"/>
                                  </p:stCondLst>
                                  <p:childTnLst>
                                    <p:set>
                                      <p:cBhvr>
                                        <p:cTn id="68" dur="1" fill="hold">
                                          <p:stCondLst>
                                            <p:cond delay="0"/>
                                          </p:stCondLst>
                                        </p:cTn>
                                        <p:tgtEl>
                                          <p:spTgt spid="131"/>
                                        </p:tgtEl>
                                        <p:attrNameLst>
                                          <p:attrName>style.visibility</p:attrName>
                                        </p:attrNameLst>
                                      </p:cBhvr>
                                      <p:to>
                                        <p:strVal val="visible"/>
                                      </p:to>
                                    </p:set>
                                    <p:animEffect transition="in" filter="circle(in)">
                                      <p:cBhvr>
                                        <p:cTn id="69" dur="2000"/>
                                        <p:tgtEl>
                                          <p:spTgt spid="131"/>
                                        </p:tgtEl>
                                      </p:cBhvr>
                                    </p:animEffect>
                                  </p:childTnLst>
                                </p:cTn>
                              </p:par>
                              <p:par>
                                <p:cTn id="70" presetID="6" presetClass="entr" presetSubtype="16" fill="hold" nodeType="withEffect">
                                  <p:stCondLst>
                                    <p:cond delay="0"/>
                                  </p:stCondLst>
                                  <p:childTnLst>
                                    <p:set>
                                      <p:cBhvr>
                                        <p:cTn id="71" dur="1" fill="hold">
                                          <p:stCondLst>
                                            <p:cond delay="0"/>
                                          </p:stCondLst>
                                        </p:cTn>
                                        <p:tgtEl>
                                          <p:spTgt spid="134"/>
                                        </p:tgtEl>
                                        <p:attrNameLst>
                                          <p:attrName>style.visibility</p:attrName>
                                        </p:attrNameLst>
                                      </p:cBhvr>
                                      <p:to>
                                        <p:strVal val="visible"/>
                                      </p:to>
                                    </p:set>
                                    <p:animEffect transition="in" filter="circle(in)">
                                      <p:cBhvr>
                                        <p:cTn id="72" dur="2000"/>
                                        <p:tgtEl>
                                          <p:spTgt spid="134"/>
                                        </p:tgtEl>
                                      </p:cBhvr>
                                    </p:animEffect>
                                  </p:childTnLst>
                                </p:cTn>
                              </p:par>
                              <p:par>
                                <p:cTn id="73" presetID="6" presetClass="entr" presetSubtype="16" fill="hold" grpId="0" nodeType="withEffect">
                                  <p:stCondLst>
                                    <p:cond delay="0"/>
                                  </p:stCondLst>
                                  <p:childTnLst>
                                    <p:set>
                                      <p:cBhvr>
                                        <p:cTn id="74" dur="1" fill="hold">
                                          <p:stCondLst>
                                            <p:cond delay="0"/>
                                          </p:stCondLst>
                                        </p:cTn>
                                        <p:tgtEl>
                                          <p:spTgt spid="137"/>
                                        </p:tgtEl>
                                        <p:attrNameLst>
                                          <p:attrName>style.visibility</p:attrName>
                                        </p:attrNameLst>
                                      </p:cBhvr>
                                      <p:to>
                                        <p:strVal val="visible"/>
                                      </p:to>
                                    </p:set>
                                    <p:animEffect transition="in" filter="circle(in)">
                                      <p:cBhvr>
                                        <p:cTn id="75" dur="2000"/>
                                        <p:tgtEl>
                                          <p:spTgt spid="137"/>
                                        </p:tgtEl>
                                      </p:cBhvr>
                                    </p:animEffect>
                                  </p:childTnLst>
                                </p:cTn>
                              </p:par>
                              <p:par>
                                <p:cTn id="76" presetID="6" presetClass="entr" presetSubtype="16" fill="hold" nodeType="withEffect">
                                  <p:stCondLst>
                                    <p:cond delay="0"/>
                                  </p:stCondLst>
                                  <p:childTnLst>
                                    <p:set>
                                      <p:cBhvr>
                                        <p:cTn id="77" dur="1" fill="hold">
                                          <p:stCondLst>
                                            <p:cond delay="0"/>
                                          </p:stCondLst>
                                        </p:cTn>
                                        <p:tgtEl>
                                          <p:spTgt spid="138"/>
                                        </p:tgtEl>
                                        <p:attrNameLst>
                                          <p:attrName>style.visibility</p:attrName>
                                        </p:attrNameLst>
                                      </p:cBhvr>
                                      <p:to>
                                        <p:strVal val="visible"/>
                                      </p:to>
                                    </p:set>
                                    <p:animEffect transition="in" filter="circle(in)">
                                      <p:cBhvr>
                                        <p:cTn id="78" dur="2000"/>
                                        <p:tgtEl>
                                          <p:spTgt spid="138"/>
                                        </p:tgtEl>
                                      </p:cBhvr>
                                    </p:animEffect>
                                  </p:childTnLst>
                                </p:cTn>
                              </p:par>
                              <p:par>
                                <p:cTn id="79" presetID="6" presetClass="entr" presetSubtype="16" fill="hold" grpId="0" nodeType="withEffect">
                                  <p:stCondLst>
                                    <p:cond delay="0"/>
                                  </p:stCondLst>
                                  <p:childTnLst>
                                    <p:set>
                                      <p:cBhvr>
                                        <p:cTn id="80" dur="1" fill="hold">
                                          <p:stCondLst>
                                            <p:cond delay="0"/>
                                          </p:stCondLst>
                                        </p:cTn>
                                        <p:tgtEl>
                                          <p:spTgt spid="141"/>
                                        </p:tgtEl>
                                        <p:attrNameLst>
                                          <p:attrName>style.visibility</p:attrName>
                                        </p:attrNameLst>
                                      </p:cBhvr>
                                      <p:to>
                                        <p:strVal val="visible"/>
                                      </p:to>
                                    </p:set>
                                    <p:animEffect transition="in" filter="circle(in)">
                                      <p:cBhvr>
                                        <p:cTn id="81" dur="2000"/>
                                        <p:tgtEl>
                                          <p:spTgt spid="1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22" grpId="0"/>
      <p:bldP spid="29" grpId="0"/>
      <p:bldP spid="33" grpId="0"/>
      <p:bldP spid="40" grpId="0"/>
      <p:bldP spid="44" grpId="0"/>
      <p:bldP spid="137" grpId="0"/>
      <p:bldP spid="14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190"/>
          <p:cNvSpPr txBox="1">
            <a:spLocks/>
          </p:cNvSpPr>
          <p:nvPr/>
        </p:nvSpPr>
        <p:spPr>
          <a:xfrm>
            <a:off x="10266060" y="5870575"/>
            <a:ext cx="551167" cy="377825"/>
          </a:xfrm>
          <a:prstGeom prst="rect">
            <a:avLst/>
          </a:prstGeom>
        </p:spPr>
        <p:txBody>
          <a:bodyPr vert="horz" lIns="91440" tIns="45720" rIns="91440" bIns="45720" rtlCol="0" anchor="ctr"/>
          <a:lstStyle>
            <a:defPPr>
              <a:defRPr lang="en-US"/>
            </a:defPPr>
            <a:lvl1pPr marL="0" algn="r" defTabSz="914400" rtl="0" eaLnBrk="1" latinLnBrk="0" hangingPunct="1">
              <a:defRPr sz="1000" b="0" i="0" kern="1200">
                <a:solidFill>
                  <a:schemeClr val="tx1"/>
                </a:solidFill>
                <a:effectLst/>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6" name="Slide Number Placeholder 3"/>
          <p:cNvSpPr txBox="1">
            <a:spLocks/>
          </p:cNvSpPr>
          <p:nvPr/>
        </p:nvSpPr>
        <p:spPr>
          <a:xfrm>
            <a:off x="10266060" y="5870575"/>
            <a:ext cx="551167" cy="377825"/>
          </a:xfrm>
          <a:prstGeom prst="rect">
            <a:avLst/>
          </a:prstGeom>
        </p:spPr>
        <p:txBody>
          <a:bodyPr vert="horz" lIns="91440" tIns="45720" rIns="91440" bIns="45720" rtlCol="0" anchor="ctr"/>
          <a:lstStyle>
            <a:defPPr>
              <a:defRPr lang="en-US"/>
            </a:defPPr>
            <a:lvl1pPr marL="0" algn="r" defTabSz="914400" rtl="0" eaLnBrk="1" latinLnBrk="0" hangingPunct="1">
              <a:defRPr sz="1000" b="0" i="0" kern="1200">
                <a:solidFill>
                  <a:schemeClr val="tx1"/>
                </a:solidFill>
                <a:effectLst/>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7" name="Title 1"/>
          <p:cNvSpPr txBox="1">
            <a:spLocks/>
          </p:cNvSpPr>
          <p:nvPr/>
        </p:nvSpPr>
        <p:spPr>
          <a:xfrm>
            <a:off x="364900" y="-47237"/>
            <a:ext cx="11827100" cy="55955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2400" b="1" smtClean="0">
                <a:solidFill>
                  <a:srgbClr val="FFFF00"/>
                </a:solidFill>
                <a:latin typeface="Times New Roman" panose="02020603050405020304" pitchFamily="18" charset="0"/>
                <a:cs typeface="Times New Roman" panose="02020603050405020304" pitchFamily="18" charset="0"/>
              </a:rPr>
              <a:t>Báo cáo BTL Môn Lập trình Java</a:t>
            </a:r>
            <a:endParaRPr lang="en-US" sz="2400" b="1" dirty="0">
              <a:solidFill>
                <a:srgbClr val="FFFF00"/>
              </a:solidFill>
              <a:latin typeface="Times New Roman" panose="02020603050405020304" pitchFamily="18" charset="0"/>
              <a:cs typeface="Times New Roman" panose="02020603050405020304" pitchFamily="18" charset="0"/>
            </a:endParaRPr>
          </a:p>
        </p:txBody>
      </p:sp>
      <p:sp>
        <p:nvSpPr>
          <p:cNvPr id="8" name="Slide Number Placeholder 190"/>
          <p:cNvSpPr txBox="1">
            <a:spLocks/>
          </p:cNvSpPr>
          <p:nvPr/>
        </p:nvSpPr>
        <p:spPr>
          <a:xfrm>
            <a:off x="11236731" y="6363252"/>
            <a:ext cx="551167" cy="377825"/>
          </a:xfrm>
          <a:prstGeom prst="rect">
            <a:avLst/>
          </a:prstGeom>
        </p:spPr>
        <p:txBody>
          <a:bodyPr vert="horz" lIns="91440" tIns="45720" rIns="91440" bIns="45720" rtlCol="0" anchor="ctr"/>
          <a:lstStyle>
            <a:defPPr>
              <a:defRPr lang="en-US"/>
            </a:defPPr>
            <a:lvl1pPr marL="0" algn="r" defTabSz="914400" rtl="0" eaLnBrk="1" latinLnBrk="0" hangingPunct="1">
              <a:defRPr sz="1000" b="0" i="0" kern="1200">
                <a:solidFill>
                  <a:schemeClr val="tx1"/>
                </a:solidFill>
                <a:effectLst/>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0AC084A-07DC-4DC8-B67B-8D77BC0A4CFC}" type="slidenum">
              <a:rPr lang="en-US" sz="1400" b="1" smtClean="0">
                <a:solidFill>
                  <a:srgbClr val="FFFF00"/>
                </a:solidFill>
                <a:latin typeface="Times New Roman" panose="02020603050405020304" pitchFamily="18" charset="0"/>
                <a:cs typeface="Times New Roman" panose="02020603050405020304" pitchFamily="18" charset="0"/>
              </a:rPr>
              <a:pPr/>
              <a:t>9</a:t>
            </a:fld>
            <a:endParaRPr lang="en-US" sz="1400" b="1" dirty="0">
              <a:solidFill>
                <a:srgbClr val="FFFF00"/>
              </a:solidFill>
              <a:latin typeface="Times New Roman" panose="02020603050405020304" pitchFamily="18" charset="0"/>
              <a:cs typeface="Times New Roman" panose="02020603050405020304" pitchFamily="18" charset="0"/>
            </a:endParaRPr>
          </a:p>
        </p:txBody>
      </p:sp>
      <p:sp>
        <p:nvSpPr>
          <p:cNvPr id="9" name="TextBox 8"/>
          <p:cNvSpPr txBox="1"/>
          <p:nvPr/>
        </p:nvSpPr>
        <p:spPr>
          <a:xfrm>
            <a:off x="928048" y="900753"/>
            <a:ext cx="2403222" cy="369332"/>
          </a:xfrm>
          <a:prstGeom prst="rect">
            <a:avLst/>
          </a:prstGeom>
          <a:noFill/>
        </p:spPr>
        <p:txBody>
          <a:bodyPr wrap="none" rtlCol="0">
            <a:spAutoFit/>
          </a:bodyPr>
          <a:lstStyle/>
          <a:p>
            <a:pPr marL="342900" indent="-342900">
              <a:buAutoNum type="arabicPeriod"/>
            </a:pPr>
            <a:r>
              <a:rPr lang="en-US" b="1" dirty="0" err="1" smtClean="0">
                <a:solidFill>
                  <a:srgbClr val="FFFF00"/>
                </a:solidFill>
                <a:latin typeface="Times New Roman" panose="02020603050405020304" pitchFamily="18" charset="0"/>
                <a:cs typeface="Times New Roman" panose="02020603050405020304" pitchFamily="18" charset="0"/>
              </a:rPr>
              <a:t>Tìm</a:t>
            </a:r>
            <a:r>
              <a:rPr lang="en-US" b="1" dirty="0" smtClean="0">
                <a:solidFill>
                  <a:srgbClr val="FFFF00"/>
                </a:solidFill>
                <a:latin typeface="Times New Roman" panose="02020603050405020304" pitchFamily="18" charset="0"/>
                <a:cs typeface="Times New Roman" panose="02020603050405020304" pitchFamily="18" charset="0"/>
              </a:rPr>
              <a:t> </a:t>
            </a:r>
            <a:r>
              <a:rPr lang="en-US" b="1" dirty="0" err="1" smtClean="0">
                <a:solidFill>
                  <a:srgbClr val="FFFF00"/>
                </a:solidFill>
                <a:latin typeface="Times New Roman" panose="02020603050405020304" pitchFamily="18" charset="0"/>
                <a:cs typeface="Times New Roman" panose="02020603050405020304" pitchFamily="18" charset="0"/>
              </a:rPr>
              <a:t>hiểu</a:t>
            </a:r>
            <a:r>
              <a:rPr lang="en-US" b="1" dirty="0" smtClean="0">
                <a:solidFill>
                  <a:srgbClr val="FFFF00"/>
                </a:solidFill>
                <a:latin typeface="Times New Roman" panose="02020603050405020304" pitchFamily="18" charset="0"/>
                <a:cs typeface="Times New Roman" panose="02020603050405020304" pitchFamily="18" charset="0"/>
              </a:rPr>
              <a:t> </a:t>
            </a:r>
            <a:r>
              <a:rPr lang="en-US" b="1" dirty="0" err="1" smtClean="0">
                <a:solidFill>
                  <a:srgbClr val="FFFF00"/>
                </a:solidFill>
                <a:latin typeface="Times New Roman" panose="02020603050405020304" pitchFamily="18" charset="0"/>
                <a:cs typeface="Times New Roman" panose="02020603050405020304" pitchFamily="18" charset="0"/>
              </a:rPr>
              <a:t>lý</a:t>
            </a:r>
            <a:r>
              <a:rPr lang="en-US" b="1" dirty="0" smtClean="0">
                <a:solidFill>
                  <a:srgbClr val="FFFF00"/>
                </a:solidFill>
                <a:latin typeface="Times New Roman" panose="02020603050405020304" pitchFamily="18" charset="0"/>
                <a:cs typeface="Times New Roman" panose="02020603050405020304" pitchFamily="18" charset="0"/>
              </a:rPr>
              <a:t> </a:t>
            </a:r>
            <a:r>
              <a:rPr lang="en-US" b="1" dirty="0" err="1" smtClean="0">
                <a:solidFill>
                  <a:srgbClr val="FFFF00"/>
                </a:solidFill>
                <a:latin typeface="Times New Roman" panose="02020603050405020304" pitchFamily="18" charset="0"/>
                <a:cs typeface="Times New Roman" panose="02020603050405020304" pitchFamily="18" charset="0"/>
              </a:rPr>
              <a:t>thuyết</a:t>
            </a:r>
            <a:r>
              <a:rPr lang="en-US" b="1" dirty="0" smtClean="0">
                <a:solidFill>
                  <a:srgbClr val="FFFF00"/>
                </a:solidFill>
                <a:latin typeface="Times New Roman" panose="02020603050405020304" pitchFamily="18" charset="0"/>
                <a:cs typeface="Times New Roman" panose="02020603050405020304" pitchFamily="18" charset="0"/>
              </a:rPr>
              <a:t>.</a:t>
            </a:r>
          </a:p>
        </p:txBody>
      </p:sp>
      <p:sp>
        <p:nvSpPr>
          <p:cNvPr id="10" name="TextBox 9"/>
          <p:cNvSpPr txBox="1"/>
          <p:nvPr/>
        </p:nvSpPr>
        <p:spPr>
          <a:xfrm>
            <a:off x="1487605" y="1473852"/>
            <a:ext cx="7025257" cy="5078313"/>
          </a:xfrm>
          <a:prstGeom prst="rect">
            <a:avLst/>
          </a:prstGeom>
          <a:noFill/>
        </p:spPr>
        <p:txBody>
          <a:bodyPr wrap="none" rtlCol="0">
            <a:spAutoFit/>
          </a:bodyPr>
          <a:lstStyle/>
          <a:p>
            <a:r>
              <a:rPr lang="en-US" b="1" dirty="0" smtClean="0">
                <a:solidFill>
                  <a:srgbClr val="FFFF00"/>
                </a:solidFill>
                <a:latin typeface="Times New Roman" panose="02020603050405020304" pitchFamily="18" charset="0"/>
                <a:cs typeface="Times New Roman" panose="02020603050405020304" pitchFamily="18" charset="0"/>
              </a:rPr>
              <a:t>b.  </a:t>
            </a:r>
            <a:r>
              <a:rPr lang="en-US" b="1" dirty="0" err="1" smtClean="0">
                <a:solidFill>
                  <a:srgbClr val="FFFF00"/>
                </a:solidFill>
                <a:latin typeface="Times New Roman" panose="02020603050405020304" pitchFamily="18" charset="0"/>
                <a:cs typeface="Times New Roman" panose="02020603050405020304" pitchFamily="18" charset="0"/>
              </a:rPr>
              <a:t>Giới</a:t>
            </a:r>
            <a:r>
              <a:rPr lang="en-US" b="1" dirty="0" smtClean="0">
                <a:solidFill>
                  <a:srgbClr val="FFFF00"/>
                </a:solidFill>
                <a:latin typeface="Times New Roman" panose="02020603050405020304" pitchFamily="18" charset="0"/>
                <a:cs typeface="Times New Roman" panose="02020603050405020304" pitchFamily="18" charset="0"/>
              </a:rPr>
              <a:t> </a:t>
            </a:r>
            <a:r>
              <a:rPr lang="en-US" b="1" dirty="0" err="1" smtClean="0">
                <a:solidFill>
                  <a:srgbClr val="FFFF00"/>
                </a:solidFill>
                <a:latin typeface="Times New Roman" panose="02020603050405020304" pitchFamily="18" charset="0"/>
                <a:cs typeface="Times New Roman" panose="02020603050405020304" pitchFamily="18" charset="0"/>
              </a:rPr>
              <a:t>thiệu</a:t>
            </a:r>
            <a:r>
              <a:rPr lang="en-US" b="1" dirty="0" smtClean="0">
                <a:solidFill>
                  <a:srgbClr val="FFFF00"/>
                </a:solidFill>
                <a:latin typeface="Times New Roman" panose="02020603050405020304" pitchFamily="18" charset="0"/>
                <a:cs typeface="Times New Roman" panose="02020603050405020304" pitchFamily="18" charset="0"/>
              </a:rPr>
              <a:t> </a:t>
            </a:r>
            <a:r>
              <a:rPr lang="en-US" b="1" dirty="0" err="1" smtClean="0">
                <a:solidFill>
                  <a:srgbClr val="FFFF00"/>
                </a:solidFill>
                <a:latin typeface="Times New Roman" panose="02020603050405020304" pitchFamily="18" charset="0"/>
                <a:cs typeface="Times New Roman" panose="02020603050405020304" pitchFamily="18" charset="0"/>
              </a:rPr>
              <a:t>về</a:t>
            </a:r>
            <a:r>
              <a:rPr lang="en-US" b="1" dirty="0" smtClean="0">
                <a:solidFill>
                  <a:srgbClr val="FFFF00"/>
                </a:solidFill>
                <a:latin typeface="Times New Roman" panose="02020603050405020304" pitchFamily="18" charset="0"/>
                <a:cs typeface="Times New Roman" panose="02020603050405020304" pitchFamily="18" charset="0"/>
              </a:rPr>
              <a:t> </a:t>
            </a:r>
            <a:r>
              <a:rPr lang="en-US" b="1" dirty="0" err="1" smtClean="0">
                <a:solidFill>
                  <a:srgbClr val="FFFF00"/>
                </a:solidFill>
                <a:latin typeface="Times New Roman" panose="02020603050405020304" pitchFamily="18" charset="0"/>
                <a:cs typeface="Times New Roman" panose="02020603050405020304" pitchFamily="18" charset="0"/>
              </a:rPr>
              <a:t>JavaFX</a:t>
            </a:r>
            <a:r>
              <a:rPr lang="en-US" b="1" dirty="0" smtClean="0">
                <a:solidFill>
                  <a:srgbClr val="FFFF00"/>
                </a:solidFill>
                <a:latin typeface="Times New Roman" panose="02020603050405020304" pitchFamily="18" charset="0"/>
                <a:cs typeface="Times New Roman" panose="02020603050405020304" pitchFamily="18" charset="0"/>
              </a:rPr>
              <a:t>.</a:t>
            </a:r>
          </a:p>
          <a:p>
            <a:pPr marL="742950" lvl="1" indent="-285750">
              <a:buFont typeface="Arial" panose="020B0604020202020204" pitchFamily="34" charset="0"/>
              <a:buChar char="•"/>
            </a:pPr>
            <a:r>
              <a:rPr lang="en-US" b="1" dirty="0" err="1" smtClean="0">
                <a:solidFill>
                  <a:srgbClr val="FFFF00"/>
                </a:solidFill>
                <a:latin typeface="Times New Roman" panose="02020603050405020304" pitchFamily="18" charset="0"/>
                <a:cs typeface="Times New Roman" panose="02020603050405020304" pitchFamily="18" charset="0"/>
              </a:rPr>
              <a:t>Đặc</a:t>
            </a:r>
            <a:r>
              <a:rPr lang="en-US" b="1" dirty="0" smtClean="0">
                <a:solidFill>
                  <a:srgbClr val="FFFF00"/>
                </a:solidFill>
                <a:latin typeface="Times New Roman" panose="02020603050405020304" pitchFamily="18" charset="0"/>
                <a:cs typeface="Times New Roman" panose="02020603050405020304" pitchFamily="18" charset="0"/>
              </a:rPr>
              <a:t> </a:t>
            </a:r>
            <a:r>
              <a:rPr lang="en-US" b="1" dirty="0" err="1" smtClean="0">
                <a:solidFill>
                  <a:srgbClr val="FFFF00"/>
                </a:solidFill>
                <a:latin typeface="Times New Roman" panose="02020603050405020304" pitchFamily="18" charset="0"/>
                <a:cs typeface="Times New Roman" panose="02020603050405020304" pitchFamily="18" charset="0"/>
              </a:rPr>
              <a:t>điểm</a:t>
            </a:r>
            <a:r>
              <a:rPr lang="en-US" b="1" dirty="0" smtClean="0">
                <a:solidFill>
                  <a:srgbClr val="FFFF00"/>
                </a:solidFill>
                <a:latin typeface="Times New Roman" panose="02020603050405020304" pitchFamily="18" charset="0"/>
                <a:cs typeface="Times New Roman" panose="02020603050405020304" pitchFamily="18" charset="0"/>
              </a:rPr>
              <a:t> </a:t>
            </a:r>
            <a:r>
              <a:rPr lang="en-US" b="1" dirty="0" err="1" smtClean="0">
                <a:solidFill>
                  <a:srgbClr val="FFFF00"/>
                </a:solidFill>
                <a:latin typeface="Times New Roman" panose="02020603050405020304" pitchFamily="18" charset="0"/>
                <a:cs typeface="Times New Roman" panose="02020603050405020304" pitchFamily="18" charset="0"/>
              </a:rPr>
              <a:t>nổi</a:t>
            </a:r>
            <a:r>
              <a:rPr lang="en-US" b="1" dirty="0" smtClean="0">
                <a:solidFill>
                  <a:srgbClr val="FFFF00"/>
                </a:solidFill>
                <a:latin typeface="Times New Roman" panose="02020603050405020304" pitchFamily="18" charset="0"/>
                <a:cs typeface="Times New Roman" panose="02020603050405020304" pitchFamily="18" charset="0"/>
              </a:rPr>
              <a:t> </a:t>
            </a:r>
            <a:r>
              <a:rPr lang="en-US" b="1" dirty="0" err="1" smtClean="0">
                <a:solidFill>
                  <a:srgbClr val="FFFF00"/>
                </a:solidFill>
                <a:latin typeface="Times New Roman" panose="02020603050405020304" pitchFamily="18" charset="0"/>
                <a:cs typeface="Times New Roman" panose="02020603050405020304" pitchFamily="18" charset="0"/>
              </a:rPr>
              <a:t>bật</a:t>
            </a:r>
            <a:r>
              <a:rPr lang="en-US" b="1" dirty="0" smtClean="0">
                <a:solidFill>
                  <a:srgbClr val="FFFF00"/>
                </a:solidFill>
                <a:latin typeface="Times New Roman" panose="02020603050405020304" pitchFamily="18" charset="0"/>
                <a:cs typeface="Times New Roman" panose="02020603050405020304" pitchFamily="18" charset="0"/>
              </a:rPr>
              <a:t> </a:t>
            </a:r>
            <a:r>
              <a:rPr lang="en-US" b="1" dirty="0" err="1" smtClean="0">
                <a:solidFill>
                  <a:srgbClr val="FFFF00"/>
                </a:solidFill>
                <a:latin typeface="Times New Roman" panose="02020603050405020304" pitchFamily="18" charset="0"/>
                <a:cs typeface="Times New Roman" panose="02020603050405020304" pitchFamily="18" charset="0"/>
              </a:rPr>
              <a:t>của</a:t>
            </a:r>
            <a:r>
              <a:rPr lang="en-US" b="1" dirty="0" smtClean="0">
                <a:solidFill>
                  <a:srgbClr val="FFFF00"/>
                </a:solidFill>
                <a:latin typeface="Times New Roman" panose="02020603050405020304" pitchFamily="18" charset="0"/>
                <a:cs typeface="Times New Roman" panose="02020603050405020304" pitchFamily="18" charset="0"/>
              </a:rPr>
              <a:t> </a:t>
            </a:r>
            <a:r>
              <a:rPr lang="en-US" b="1" dirty="0" err="1" smtClean="0">
                <a:solidFill>
                  <a:srgbClr val="FFFF00"/>
                </a:solidFill>
                <a:latin typeface="Times New Roman" panose="02020603050405020304" pitchFamily="18" charset="0"/>
                <a:cs typeface="Times New Roman" panose="02020603050405020304" pitchFamily="18" charset="0"/>
              </a:rPr>
              <a:t>JavaFX</a:t>
            </a:r>
            <a:r>
              <a:rPr lang="en-US" b="1" dirty="0" smtClean="0">
                <a:solidFill>
                  <a:srgbClr val="FFFF00"/>
                </a:solidFill>
                <a:latin typeface="Times New Roman" panose="02020603050405020304" pitchFamily="18" charset="0"/>
                <a:cs typeface="Times New Roman" panose="02020603050405020304" pitchFamily="18" charset="0"/>
              </a:rPr>
              <a:t>: </a:t>
            </a:r>
          </a:p>
          <a:p>
            <a:pPr marL="742950" lvl="1" indent="-285750">
              <a:buFont typeface="Arial" panose="020B0604020202020204" pitchFamily="34" charset="0"/>
              <a:buChar char="•"/>
            </a:pPr>
            <a:endParaRPr lang="en-US" b="1" dirty="0" smtClean="0">
              <a:solidFill>
                <a:srgbClr val="FFFF00"/>
              </a:solidFill>
              <a:latin typeface="Times New Roman" panose="02020603050405020304" pitchFamily="18" charset="0"/>
              <a:cs typeface="Times New Roman" panose="02020603050405020304" pitchFamily="18" charset="0"/>
            </a:endParaRPr>
          </a:p>
          <a:p>
            <a:pPr marL="1200150" lvl="2" indent="-285750">
              <a:buFont typeface="Wingdings" panose="05000000000000000000" pitchFamily="2" charset="2"/>
              <a:buChar char="§"/>
            </a:pPr>
            <a:r>
              <a:rPr lang="en-US" dirty="0" err="1" smtClean="0">
                <a:latin typeface="Times New Roman" panose="02020603050405020304" pitchFamily="18" charset="0"/>
                <a:cs typeface="Times New Roman" panose="02020603050405020304" pitchFamily="18" charset="0"/>
              </a:rPr>
              <a:t>Xpressive</a:t>
            </a:r>
            <a:r>
              <a:rPr lang="en-US" dirty="0" smtClean="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RIA platform for all </a:t>
            </a:r>
            <a:r>
              <a:rPr lang="en-US" dirty="0" smtClean="0">
                <a:latin typeface="Times New Roman" panose="02020603050405020304" pitchFamily="18" charset="0"/>
                <a:cs typeface="Times New Roman" panose="02020603050405020304" pitchFamily="18" charset="0"/>
              </a:rPr>
              <a:t>screens</a:t>
            </a:r>
          </a:p>
          <a:p>
            <a:pPr lvl="1"/>
            <a:endParaRPr lang="en-US" dirty="0" smtClean="0">
              <a:latin typeface="Times New Roman" panose="02020603050405020304" pitchFamily="18" charset="0"/>
              <a:cs typeface="Times New Roman" panose="02020603050405020304" pitchFamily="18" charset="0"/>
            </a:endParaRPr>
          </a:p>
          <a:p>
            <a:pPr marL="1200150" lvl="2" indent="-285750">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Broadest market reach and deepest system </a:t>
            </a:r>
            <a:r>
              <a:rPr lang="en-US" dirty="0" smtClean="0">
                <a:latin typeface="Times New Roman" panose="02020603050405020304" pitchFamily="18" charset="0"/>
                <a:cs typeface="Times New Roman" panose="02020603050405020304" pitchFamily="18" charset="0"/>
              </a:rPr>
              <a:t>features</a:t>
            </a:r>
          </a:p>
          <a:p>
            <a:pPr lvl="1"/>
            <a:endParaRPr lang="en-US" dirty="0" smtClean="0">
              <a:latin typeface="Times New Roman" panose="02020603050405020304" pitchFamily="18" charset="0"/>
              <a:cs typeface="Times New Roman" panose="02020603050405020304" pitchFamily="18" charset="0"/>
            </a:endParaRPr>
          </a:p>
          <a:p>
            <a:pPr marL="1200150" lvl="2" indent="-285750">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Creativity without </a:t>
            </a:r>
            <a:r>
              <a:rPr lang="en-US" dirty="0" smtClean="0">
                <a:latin typeface="Times New Roman" panose="02020603050405020304" pitchFamily="18" charset="0"/>
                <a:cs typeface="Times New Roman" panose="02020603050405020304" pitchFamily="18" charset="0"/>
              </a:rPr>
              <a:t>boundaries</a:t>
            </a:r>
          </a:p>
          <a:p>
            <a:pPr lvl="1"/>
            <a:endParaRPr lang="en-US" dirty="0" smtClean="0">
              <a:latin typeface="Times New Roman" panose="02020603050405020304" pitchFamily="18" charset="0"/>
              <a:cs typeface="Times New Roman" panose="02020603050405020304" pitchFamily="18" charset="0"/>
            </a:endParaRPr>
          </a:p>
          <a:p>
            <a:pPr marL="1200150" lvl="2" indent="-285750">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Synergy between developers and </a:t>
            </a:r>
            <a:r>
              <a:rPr lang="en-US" dirty="0" smtClean="0">
                <a:latin typeface="Times New Roman" panose="02020603050405020304" pitchFamily="18" charset="0"/>
                <a:cs typeface="Times New Roman" panose="02020603050405020304" pitchFamily="18" charset="0"/>
              </a:rPr>
              <a:t>designers</a:t>
            </a:r>
          </a:p>
          <a:p>
            <a:pPr lvl="1"/>
            <a:endParaRPr lang="en-US" dirty="0" smtClean="0">
              <a:latin typeface="Times New Roman" panose="02020603050405020304" pitchFamily="18" charset="0"/>
              <a:cs typeface="Times New Roman" panose="02020603050405020304" pitchFamily="18" charset="0"/>
            </a:endParaRPr>
          </a:p>
          <a:p>
            <a:pPr marL="1200150" lvl="2" indent="-285750">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Preserve investment in </a:t>
            </a:r>
            <a:r>
              <a:rPr lang="en-US" dirty="0" smtClean="0">
                <a:latin typeface="Times New Roman" panose="02020603050405020304" pitchFamily="18" charset="0"/>
                <a:cs typeface="Times New Roman" panose="02020603050405020304" pitchFamily="18" charset="0"/>
              </a:rPr>
              <a:t>Java</a:t>
            </a:r>
          </a:p>
          <a:p>
            <a:pPr lvl="1"/>
            <a:endParaRPr lang="en-US" dirty="0" smtClean="0">
              <a:latin typeface="Times New Roman" panose="02020603050405020304" pitchFamily="18" charset="0"/>
              <a:cs typeface="Times New Roman" panose="02020603050405020304" pitchFamily="18" charset="0"/>
            </a:endParaRPr>
          </a:p>
          <a:p>
            <a:pPr marL="1200150" lvl="2" indent="-285750">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Simple, declarative language for creative </a:t>
            </a:r>
            <a:r>
              <a:rPr lang="en-US" dirty="0" smtClean="0">
                <a:latin typeface="Times New Roman" panose="02020603050405020304" pitchFamily="18" charset="0"/>
                <a:cs typeface="Times New Roman" panose="02020603050405020304" pitchFamily="18" charset="0"/>
              </a:rPr>
              <a:t>minds</a:t>
            </a:r>
          </a:p>
          <a:p>
            <a:pPr lvl="1"/>
            <a:endParaRPr lang="en-US" dirty="0" smtClean="0">
              <a:latin typeface="Times New Roman" panose="02020603050405020304" pitchFamily="18" charset="0"/>
              <a:cs typeface="Times New Roman" panose="02020603050405020304" pitchFamily="18" charset="0"/>
            </a:endParaRPr>
          </a:p>
          <a:p>
            <a:pPr marL="1200150" lvl="2" indent="-285750">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One-click </a:t>
            </a:r>
            <a:r>
              <a:rPr lang="en-US" dirty="0" smtClean="0">
                <a:latin typeface="Times New Roman" panose="02020603050405020304" pitchFamily="18" charset="0"/>
                <a:cs typeface="Times New Roman" panose="02020603050405020304" pitchFamily="18" charset="0"/>
              </a:rPr>
              <a:t>conversion</a:t>
            </a:r>
          </a:p>
          <a:p>
            <a:pPr lvl="1"/>
            <a:endParaRPr lang="en-US" dirty="0" smtClean="0">
              <a:latin typeface="Times New Roman" panose="02020603050405020304" pitchFamily="18" charset="0"/>
              <a:cs typeface="Times New Roman" panose="02020603050405020304" pitchFamily="18" charset="0"/>
            </a:endParaRPr>
          </a:p>
          <a:p>
            <a:pPr marL="1200150" lvl="2" indent="-285750">
              <a:buFont typeface="Wingdings" panose="05000000000000000000" pitchFamily="2" charset="2"/>
              <a:buChar char="§"/>
            </a:pPr>
            <a:r>
              <a:rPr lang="en-US" dirty="0" smtClean="0">
                <a:latin typeface="Times New Roman" panose="02020603050405020304" pitchFamily="18" charset="0"/>
                <a:cs typeface="Times New Roman" panose="02020603050405020304" pitchFamily="18" charset="0"/>
              </a:rPr>
              <a:t>Mobile </a:t>
            </a:r>
            <a:r>
              <a:rPr lang="en-US" dirty="0">
                <a:latin typeface="Times New Roman" panose="02020603050405020304" pitchFamily="18" charset="0"/>
                <a:cs typeface="Times New Roman" panose="02020603050405020304" pitchFamily="18" charset="0"/>
              </a:rPr>
              <a:t>Emulator Provides Most Expressive Content Testing </a:t>
            </a:r>
            <a:endParaRPr lang="en-US" b="1" dirty="0" smtClean="0">
              <a:solidFill>
                <a:srgbClr val="FFFF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40744903"/>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circle(in)">
                                      <p:cBhvr>
                                        <p:cTn id="7" dur="2000"/>
                                        <p:tgtEl>
                                          <p:spTgt spid="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10">
                                            <p:txEl>
                                              <p:pRg st="1" end="1"/>
                                            </p:txEl>
                                          </p:spTgt>
                                        </p:tgtEl>
                                        <p:attrNameLst>
                                          <p:attrName>style.visibility</p:attrName>
                                        </p:attrNameLst>
                                      </p:cBhvr>
                                      <p:to>
                                        <p:strVal val="visible"/>
                                      </p:to>
                                    </p:set>
                                    <p:animEffect transition="in" filter="circle(in)">
                                      <p:cBhvr>
                                        <p:cTn id="12" dur="2000"/>
                                        <p:tgtEl>
                                          <p:spTgt spid="1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10">
                                            <p:txEl>
                                              <p:pRg st="3" end="3"/>
                                            </p:txEl>
                                          </p:spTgt>
                                        </p:tgtEl>
                                        <p:attrNameLst>
                                          <p:attrName>style.visibility</p:attrName>
                                        </p:attrNameLst>
                                      </p:cBhvr>
                                      <p:to>
                                        <p:strVal val="visible"/>
                                      </p:to>
                                    </p:set>
                                    <p:animEffect transition="in" filter="barn(inVertical)">
                                      <p:cBhvr>
                                        <p:cTn id="17" dur="500"/>
                                        <p:tgtEl>
                                          <p:spTgt spid="10">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10">
                                            <p:txEl>
                                              <p:pRg st="5" end="5"/>
                                            </p:txEl>
                                          </p:spTgt>
                                        </p:tgtEl>
                                        <p:attrNameLst>
                                          <p:attrName>style.visibility</p:attrName>
                                        </p:attrNameLst>
                                      </p:cBhvr>
                                      <p:to>
                                        <p:strVal val="visible"/>
                                      </p:to>
                                    </p:set>
                                    <p:animEffect transition="in" filter="barn(inVertical)">
                                      <p:cBhvr>
                                        <p:cTn id="22" dur="500"/>
                                        <p:tgtEl>
                                          <p:spTgt spid="10">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childTnLst>
                                    <p:set>
                                      <p:cBhvr>
                                        <p:cTn id="26" dur="1" fill="hold">
                                          <p:stCondLst>
                                            <p:cond delay="0"/>
                                          </p:stCondLst>
                                        </p:cTn>
                                        <p:tgtEl>
                                          <p:spTgt spid="10">
                                            <p:txEl>
                                              <p:pRg st="7" end="7"/>
                                            </p:txEl>
                                          </p:spTgt>
                                        </p:tgtEl>
                                        <p:attrNameLst>
                                          <p:attrName>style.visibility</p:attrName>
                                        </p:attrNameLst>
                                      </p:cBhvr>
                                      <p:to>
                                        <p:strVal val="visible"/>
                                      </p:to>
                                    </p:set>
                                    <p:animEffect transition="in" filter="barn(inVertical)">
                                      <p:cBhvr>
                                        <p:cTn id="27" dur="500"/>
                                        <p:tgtEl>
                                          <p:spTgt spid="10">
                                            <p:txEl>
                                              <p:pRg st="7" end="7"/>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nodeType="clickEffect">
                                  <p:stCondLst>
                                    <p:cond delay="0"/>
                                  </p:stCondLst>
                                  <p:childTnLst>
                                    <p:set>
                                      <p:cBhvr>
                                        <p:cTn id="31" dur="1" fill="hold">
                                          <p:stCondLst>
                                            <p:cond delay="0"/>
                                          </p:stCondLst>
                                        </p:cTn>
                                        <p:tgtEl>
                                          <p:spTgt spid="10">
                                            <p:txEl>
                                              <p:pRg st="9" end="9"/>
                                            </p:txEl>
                                          </p:spTgt>
                                        </p:tgtEl>
                                        <p:attrNameLst>
                                          <p:attrName>style.visibility</p:attrName>
                                        </p:attrNameLst>
                                      </p:cBhvr>
                                      <p:to>
                                        <p:strVal val="visible"/>
                                      </p:to>
                                    </p:set>
                                    <p:animEffect transition="in" filter="barn(inVertical)">
                                      <p:cBhvr>
                                        <p:cTn id="32" dur="500"/>
                                        <p:tgtEl>
                                          <p:spTgt spid="10">
                                            <p:txEl>
                                              <p:pRg st="9" end="9"/>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6" presetClass="entr" presetSubtype="21" fill="hold" nodeType="clickEffect">
                                  <p:stCondLst>
                                    <p:cond delay="0"/>
                                  </p:stCondLst>
                                  <p:childTnLst>
                                    <p:set>
                                      <p:cBhvr>
                                        <p:cTn id="36" dur="1" fill="hold">
                                          <p:stCondLst>
                                            <p:cond delay="0"/>
                                          </p:stCondLst>
                                        </p:cTn>
                                        <p:tgtEl>
                                          <p:spTgt spid="10">
                                            <p:txEl>
                                              <p:pRg st="11" end="11"/>
                                            </p:txEl>
                                          </p:spTgt>
                                        </p:tgtEl>
                                        <p:attrNameLst>
                                          <p:attrName>style.visibility</p:attrName>
                                        </p:attrNameLst>
                                      </p:cBhvr>
                                      <p:to>
                                        <p:strVal val="visible"/>
                                      </p:to>
                                    </p:set>
                                    <p:animEffect transition="in" filter="barn(inVertical)">
                                      <p:cBhvr>
                                        <p:cTn id="37" dur="500"/>
                                        <p:tgtEl>
                                          <p:spTgt spid="10">
                                            <p:txEl>
                                              <p:pRg st="11" end="11"/>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6" presetClass="entr" presetSubtype="21" fill="hold" nodeType="clickEffect">
                                  <p:stCondLst>
                                    <p:cond delay="0"/>
                                  </p:stCondLst>
                                  <p:childTnLst>
                                    <p:set>
                                      <p:cBhvr>
                                        <p:cTn id="41" dur="1" fill="hold">
                                          <p:stCondLst>
                                            <p:cond delay="0"/>
                                          </p:stCondLst>
                                        </p:cTn>
                                        <p:tgtEl>
                                          <p:spTgt spid="10">
                                            <p:txEl>
                                              <p:pRg st="13" end="13"/>
                                            </p:txEl>
                                          </p:spTgt>
                                        </p:tgtEl>
                                        <p:attrNameLst>
                                          <p:attrName>style.visibility</p:attrName>
                                        </p:attrNameLst>
                                      </p:cBhvr>
                                      <p:to>
                                        <p:strVal val="visible"/>
                                      </p:to>
                                    </p:set>
                                    <p:animEffect transition="in" filter="barn(inVertical)">
                                      <p:cBhvr>
                                        <p:cTn id="42" dur="500"/>
                                        <p:tgtEl>
                                          <p:spTgt spid="10">
                                            <p:txEl>
                                              <p:pRg st="13" end="13"/>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6" presetClass="entr" presetSubtype="21" fill="hold" nodeType="clickEffect">
                                  <p:stCondLst>
                                    <p:cond delay="0"/>
                                  </p:stCondLst>
                                  <p:childTnLst>
                                    <p:set>
                                      <p:cBhvr>
                                        <p:cTn id="46" dur="1" fill="hold">
                                          <p:stCondLst>
                                            <p:cond delay="0"/>
                                          </p:stCondLst>
                                        </p:cTn>
                                        <p:tgtEl>
                                          <p:spTgt spid="10">
                                            <p:txEl>
                                              <p:pRg st="15" end="15"/>
                                            </p:txEl>
                                          </p:spTgt>
                                        </p:tgtEl>
                                        <p:attrNameLst>
                                          <p:attrName>style.visibility</p:attrName>
                                        </p:attrNameLst>
                                      </p:cBhvr>
                                      <p:to>
                                        <p:strVal val="visible"/>
                                      </p:to>
                                    </p:set>
                                    <p:animEffect transition="in" filter="barn(inVertical)">
                                      <p:cBhvr>
                                        <p:cTn id="47" dur="500"/>
                                        <p:tgtEl>
                                          <p:spTgt spid="10">
                                            <p:txEl>
                                              <p:pRg st="15" end="15"/>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6" presetClass="entr" presetSubtype="21" fill="hold" nodeType="clickEffect">
                                  <p:stCondLst>
                                    <p:cond delay="0"/>
                                  </p:stCondLst>
                                  <p:childTnLst>
                                    <p:set>
                                      <p:cBhvr>
                                        <p:cTn id="51" dur="1" fill="hold">
                                          <p:stCondLst>
                                            <p:cond delay="0"/>
                                          </p:stCondLst>
                                        </p:cTn>
                                        <p:tgtEl>
                                          <p:spTgt spid="10">
                                            <p:txEl>
                                              <p:pRg st="17" end="17"/>
                                            </p:txEl>
                                          </p:spTgt>
                                        </p:tgtEl>
                                        <p:attrNameLst>
                                          <p:attrName>style.visibility</p:attrName>
                                        </p:attrNameLst>
                                      </p:cBhvr>
                                      <p:to>
                                        <p:strVal val="visible"/>
                                      </p:to>
                                    </p:set>
                                    <p:animEffect transition="in" filter="barn(inVertical)">
                                      <p:cBhvr>
                                        <p:cTn id="52" dur="500"/>
                                        <p:tgtEl>
                                          <p:spTgt spid="10">
                                            <p:txEl>
                                              <p:pRg st="17" end="1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xmlns="" name="Celestial" id="{C4BB2A3D-0E93-4C5F-B0D2-9D3FCE089CC5}" vid="{42E5908D-19A2-46FD-89FA-638B126129E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Celestial</Template>
  <TotalTime>486</TotalTime>
  <Words>2432</Words>
  <Application>Microsoft Office PowerPoint</Application>
  <PresentationFormat>Custom</PresentationFormat>
  <Paragraphs>368</Paragraphs>
  <Slides>25</Slides>
  <Notes>22</Notes>
  <HiddenSlides>0</HiddenSlides>
  <MMClips>0</MMClips>
  <ScaleCrop>false</ScaleCrop>
  <HeadingPairs>
    <vt:vector size="4" baseType="variant">
      <vt:variant>
        <vt:lpstr>Theme</vt:lpstr>
      </vt:variant>
      <vt:variant>
        <vt:i4>1</vt:i4>
      </vt:variant>
      <vt:variant>
        <vt:lpstr>Slide Titles</vt:lpstr>
      </vt:variant>
      <vt:variant>
        <vt:i4>25</vt:i4>
      </vt:variant>
    </vt:vector>
  </HeadingPairs>
  <TitlesOfParts>
    <vt:vector size="26" baseType="lpstr">
      <vt:lpstr>Celestial</vt:lpstr>
      <vt:lpstr>Báo cáo BTL Môn Lập trình Java</vt:lpstr>
      <vt:lpstr>Báo cáo BTL Môn Lập trình Java</vt:lpstr>
      <vt:lpstr>Báo cáo BTL Môn Lập trình Java</vt:lpstr>
      <vt:lpstr>Báo cáo BTL Môn Lập trình Java</vt:lpstr>
      <vt:lpstr>PowerPoint Presentation</vt:lpstr>
      <vt:lpstr>PowerPoint Presentation</vt:lpstr>
      <vt:lpstr>PowerPoint Presentation</vt:lpstr>
      <vt:lpstr>Báo cáo BTL Môn Lập trình Java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Báo cáo BTL Môn Lập trình Java</vt:lpstr>
      <vt:lpstr>Báo cáo BTL Môn Lập trình Java</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Báo cáo BTL Môn Lập trình Java</dc:title>
  <dc:creator>Nguyễn Văn Ngữ</dc:creator>
  <cp:lastModifiedBy>Microsoft</cp:lastModifiedBy>
  <cp:revision>81</cp:revision>
  <dcterms:created xsi:type="dcterms:W3CDTF">2014-12-08T10:27:52Z</dcterms:created>
  <dcterms:modified xsi:type="dcterms:W3CDTF">2014-12-15T12:43:11Z</dcterms:modified>
</cp:coreProperties>
</file>